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58" r:id="rId4"/>
    <p:sldId id="259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A8D8-5EBF-4B91-B343-B2BF94DE8D3B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1EE40-F62D-4755-A7C4-618DB0D2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CA9E-7B0E-4F9A-828E-F17922FAFC4A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6404-8B89-4449-B977-1E2ADDEC33AA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841-0D88-41C9-A2D2-A7492FCC7EC5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C2A-E715-4DD6-958C-53CE4CB36EEB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36DB-3D97-4A0A-9664-58D44FE40840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B733-F98F-4A47-AA53-B7FC178269BB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B7CF-1BFB-4EEA-A9FE-3E0D13AC734E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7B9E-0EAE-4759-9D67-E9EA8936ACE6}" type="datetime1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CBB9-F30C-4DEC-A7DA-BD009CB367F9}" type="datetime1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06F4-DD82-4218-9006-7A827A807826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D726-7617-4BF6-B07D-00EFC8A6AC1D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6314-E55A-4C6D-B526-77B4A7CA0B5D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OOP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parameterized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1" y="13759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1397259"/>
            <a:ext cx="10515600" cy="350425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kind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to initialize instance members of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initializing the instance members when we create the object of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create four objects, the class constructor is called four times.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must have a constructor, even if it simply relies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can be of two types.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Non-parameterized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Parameterized Constructor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3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924" y="18389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1331354"/>
            <a:ext cx="10515600" cy="35701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__" is a reserved method in python classes.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 constructor in OOP concepts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created from the class and it allows the class to initialize the attributes of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accepts the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as a first argument which allows accessing the attributes or method of the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any number of arguments at the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object, depending upon the __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 definition.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3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266271"/>
            <a:ext cx="10515600" cy="14605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Non-parameterized Constructor (default constructor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do not include the constructor in the class or forget to declare it, then that becomes the default constructor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perform any task but initializes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example,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constructor but still we are able to create an object for the class.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879" y="4157813"/>
            <a:ext cx="38391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Employee: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Employee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Employee()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029" y="1932630"/>
            <a:ext cx="59727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Employee: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self):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print(“Employee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bject created”)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Employee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Employee()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029" y="4212716"/>
            <a:ext cx="58821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 object created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2229" y="420215"/>
            <a:ext cx="10515600" cy="1460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Non-parameterized Constructor (default constructor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96" y="219950"/>
            <a:ext cx="10515600" cy="11094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81" y="13293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parameterized constructor has multiple parameters along with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the arguments during object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681" y="2828260"/>
            <a:ext cx="622162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#parameterized constructor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name):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self.name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 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print(self.name, “created”)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emp1 = Employee("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John")  #instance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emp2 = Employee("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David")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#instance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7494" y="2828260"/>
            <a:ext cx="16475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John created</a:t>
            </a:r>
            <a:endParaRPr lang="en-US" sz="2000" dirty="0"/>
          </a:p>
          <a:p>
            <a:r>
              <a:rPr lang="en-US" sz="2000" dirty="0" smtClean="0"/>
              <a:t>David </a:t>
            </a:r>
            <a:r>
              <a:rPr lang="en-US" sz="2000" dirty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1899344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4" y="340122"/>
            <a:ext cx="9000414" cy="60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377</Words>
  <Application>Microsoft Office PowerPoint</Application>
  <PresentationFormat>Widescreen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  Introduction to OOP       Course Title: Programming Language II Course Code: CSE 111 Semester: Summer 2020  </vt:lpstr>
      <vt:lpstr>Today’s Lecture</vt:lpstr>
      <vt:lpstr>Constructor</vt:lpstr>
      <vt:lpstr>Python __init__ </vt:lpstr>
      <vt:lpstr>Non-parameterized Constructor (default constructor)</vt:lpstr>
      <vt:lpstr>PowerPoint Presentation</vt:lpstr>
      <vt:lpstr>Python Parameterized Constructor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Md. Tawhid Anwar</dc:creator>
  <cp:lastModifiedBy>Windows User</cp:lastModifiedBy>
  <cp:revision>22</cp:revision>
  <dcterms:created xsi:type="dcterms:W3CDTF">2020-08-01T13:38:16Z</dcterms:created>
  <dcterms:modified xsi:type="dcterms:W3CDTF">2020-08-14T20:57:04Z</dcterms:modified>
</cp:coreProperties>
</file>