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S50d/8KnhVlVjtJ8N2MALA0E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d73e0cc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afd73e0cc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fd73e0cc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afd73e0cc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fd73e0cc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afd73e0cc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fd73e0cc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afd73e0cc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fd73e0cc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afd73e0cc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1f0efe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401f0efe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f9f8ebf7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3ff9f8ebf7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d73e0cc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afd73e0cc4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1f0efe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401f0efe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d7392d9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afd7392d9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d7392d9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afd7392d9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d73e0cc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afd73e0cc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f9f8ebf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3ff9f8ebf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d73e0cc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afd73e0cc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rdoob/three.js/tree/dev/examples/jsm/load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hreej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b.gy/i3o8c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7"/>
            <a:ext cx="93759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LAB-6: Working with Models in Three.js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d73e0cc4_0_24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table-scene.js</a:t>
            </a:r>
            <a:endParaRPr/>
          </a:p>
        </p:txBody>
      </p:sp>
      <p:sp>
        <p:nvSpPr>
          <p:cNvPr id="154" name="Google Shape;154;g2afd73e0cc4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2afd73e0cc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5" y="1374700"/>
            <a:ext cx="11228626" cy="498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External Models</a:t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928250" y="1634825"/>
            <a:ext cx="9795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models are available in hundreds of file formats such as .gltf, .obj, .fbx 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many loaders to load external models with different formats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loader files can be found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.gltf formats due to faster transmission and loading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73e0cc4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External Models</a:t>
            </a:r>
            <a:endParaRPr/>
          </a:p>
        </p:txBody>
      </p:sp>
      <p:sp>
        <p:nvSpPr>
          <p:cNvPr id="168" name="Google Shape;168;g2afd73e0cc4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2afd73e0cc4_0_35"/>
          <p:cNvSpPr txBox="1"/>
          <p:nvPr/>
        </p:nvSpPr>
        <p:spPr>
          <a:xfrm>
            <a:off x="944825" y="1452625"/>
            <a:ext cx="979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 for loading a .gltf model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afd73e0cc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75" y="2186009"/>
            <a:ext cx="8820051" cy="41703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d73e0cc4_0_43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book-model</a:t>
            </a:r>
            <a:r>
              <a:rPr lang="en-US"/>
              <a:t>.js</a:t>
            </a:r>
            <a:endParaRPr/>
          </a:p>
        </p:txBody>
      </p:sp>
      <p:sp>
        <p:nvSpPr>
          <p:cNvPr id="176" name="Google Shape;176;g2afd73e0cc4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2afd73e0cc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9075"/>
            <a:ext cx="10395700" cy="4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d73e0cc4_0_56"/>
          <p:cNvSpPr txBox="1"/>
          <p:nvPr>
            <p:ph type="title"/>
          </p:nvPr>
        </p:nvSpPr>
        <p:spPr>
          <a:xfrm>
            <a:off x="904475" y="25020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Combining Everything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Table, Room and Book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g2afd73e0cc4_0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fd73e0cc4_0_50"/>
          <p:cNvSpPr txBox="1"/>
          <p:nvPr>
            <p:ph type="title"/>
          </p:nvPr>
        </p:nvSpPr>
        <p:spPr>
          <a:xfrm>
            <a:off x="838200" y="365125"/>
            <a:ext cx="10854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table-book-scene</a:t>
            </a:r>
            <a:r>
              <a:rPr lang="en-US"/>
              <a:t>.js</a:t>
            </a:r>
            <a:endParaRPr/>
          </a:p>
        </p:txBody>
      </p:sp>
      <p:sp>
        <p:nvSpPr>
          <p:cNvPr id="189" name="Google Shape;189;g2afd73e0cc4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2afd73e0cc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93600"/>
            <a:ext cx="10820401" cy="496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1f0efe68_0_9"/>
          <p:cNvSpPr txBox="1"/>
          <p:nvPr>
            <p:ph type="title"/>
          </p:nvPr>
        </p:nvSpPr>
        <p:spPr>
          <a:xfrm>
            <a:off x="4784100" y="2485475"/>
            <a:ext cx="2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000"/>
              <a:t>Thanks</a:t>
            </a:r>
            <a:endParaRPr sz="6000"/>
          </a:p>
        </p:txBody>
      </p:sp>
      <p:sp>
        <p:nvSpPr>
          <p:cNvPr id="196" name="Google Shape;196;g1401f0efe68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g1401f0efe68_0_9"/>
          <p:cNvSpPr txBox="1"/>
          <p:nvPr/>
        </p:nvSpPr>
        <p:spPr>
          <a:xfrm>
            <a:off x="838207" y="6581111"/>
            <a:ext cx="609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https://threejs.org/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f9f8ebf7_0_2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Download the materials at: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rb.gy/i3o8c6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800"/>
          </a:p>
        </p:txBody>
      </p:sp>
      <p:sp>
        <p:nvSpPr>
          <p:cNvPr id="95" name="Google Shape;95;g13ff9f8ebf7_0_2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fd73e0cc4_0_63"/>
          <p:cNvSpPr txBox="1"/>
          <p:nvPr>
            <p:ph type="ctrTitle"/>
          </p:nvPr>
        </p:nvSpPr>
        <p:spPr>
          <a:xfrm>
            <a:off x="1341800" y="563250"/>
            <a:ext cx="91440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Don’t Forget to Run it on a Server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800"/>
          </a:p>
        </p:txBody>
      </p:sp>
      <p:sp>
        <p:nvSpPr>
          <p:cNvPr id="101" name="Google Shape;101;g2afd73e0cc4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2afd73e0cc4_0_63"/>
          <p:cNvSpPr txBox="1"/>
          <p:nvPr/>
        </p:nvSpPr>
        <p:spPr>
          <a:xfrm>
            <a:off x="928250" y="1634825"/>
            <a:ext cx="9795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these commands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run the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afd73e0cc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500" y="2351725"/>
            <a:ext cx="7166100" cy="207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afd73e0cc4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500" y="5233950"/>
            <a:ext cx="6208625" cy="9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1f0efe6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3D modeling is Important?</a:t>
            </a:r>
            <a:endParaRPr/>
          </a:p>
        </p:txBody>
      </p:sp>
      <p:sp>
        <p:nvSpPr>
          <p:cNvPr id="110" name="Google Shape;110;g1401f0efe6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1401f0efe68_0_0"/>
          <p:cNvSpPr txBox="1"/>
          <p:nvPr/>
        </p:nvSpPr>
        <p:spPr>
          <a:xfrm>
            <a:off x="928250" y="1634825"/>
            <a:ext cx="979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01f0efe68_0_0"/>
          <p:cNvSpPr txBox="1"/>
          <p:nvPr/>
        </p:nvSpPr>
        <p:spPr>
          <a:xfrm>
            <a:off x="928250" y="1634825"/>
            <a:ext cx="9795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is the process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3D objects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models provide a visual representation that is often more intuitive than traditional 2D representations.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more realistic and immersive user experience.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are integral to creating interactive elements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models are obtained, we can transform them into the correct location and space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d7392d9f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2afd7392d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79925"/>
            <a:ext cx="11353800" cy="6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fd7392d9f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Working with Geometries in three.js</a:t>
            </a:r>
            <a:endParaRPr/>
          </a:p>
        </p:txBody>
      </p:sp>
      <p:sp>
        <p:nvSpPr>
          <p:cNvPr id="124" name="Google Shape;124;g2afd7392d9f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2afd7392d9f_0_13"/>
          <p:cNvSpPr txBox="1"/>
          <p:nvPr/>
        </p:nvSpPr>
        <p:spPr>
          <a:xfrm>
            <a:off x="928250" y="1634825"/>
            <a:ext cx="97953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provides a variety of built-in geometries that serve as the foundation for 3D objects.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basic geometries provided by three.js are BoxGeometry, SphereGeometry, PlaneGeometry, and more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geometries are simple shapes that serve as building blocks for more complex structures.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geometris can be grouped together to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more complex shape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fd73e0cc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Grouping Geometries </a:t>
            </a:r>
            <a:endParaRPr/>
          </a:p>
        </p:txBody>
      </p:sp>
      <p:sp>
        <p:nvSpPr>
          <p:cNvPr id="131" name="Google Shape;131;g2afd73e0cc4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2afd73e0cc4_0_5"/>
          <p:cNvSpPr txBox="1"/>
          <p:nvPr/>
        </p:nvSpPr>
        <p:spPr>
          <a:xfrm>
            <a:off x="944825" y="1452625"/>
            <a:ext cx="979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 snippet for grouping geometries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2afd73e0cc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850" y="2073575"/>
            <a:ext cx="7699501" cy="46478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f9f8ebf7_0_20"/>
          <p:cNvSpPr txBox="1"/>
          <p:nvPr>
            <p:ph type="title"/>
          </p:nvPr>
        </p:nvSpPr>
        <p:spPr>
          <a:xfrm>
            <a:off x="838200" y="365125"/>
            <a:ext cx="108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table.js</a:t>
            </a:r>
            <a:endParaRPr/>
          </a:p>
        </p:txBody>
      </p:sp>
      <p:sp>
        <p:nvSpPr>
          <p:cNvPr id="139" name="Google Shape;139;g13ff9f8ebf7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13ff9f8ebf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763" y="1624550"/>
            <a:ext cx="7303768" cy="4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d73e0cc4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Applying</a:t>
            </a:r>
            <a:r>
              <a:rPr lang="en-US"/>
              <a:t> Different textures in Faces</a:t>
            </a:r>
            <a:endParaRPr/>
          </a:p>
        </p:txBody>
      </p:sp>
      <p:sp>
        <p:nvSpPr>
          <p:cNvPr id="146" name="Google Shape;146;g2afd73e0cc4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2afd73e0cc4_0_16"/>
          <p:cNvSpPr txBox="1"/>
          <p:nvPr/>
        </p:nvSpPr>
        <p:spPr>
          <a:xfrm>
            <a:off x="944825" y="1452625"/>
            <a:ext cx="979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 for applying different textures in different faces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afd73e0cc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25" y="2235775"/>
            <a:ext cx="11197751" cy="388291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2020-12-27T13:57:30Z</dcterms:created>
  <dc:creator>TEL-Workshop-02</dc:creator>
</cp:coreProperties>
</file>