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96FB44-A185-4F82-9B0A-E18F6D629D3C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20B3F73-D97D-42DE-87B9-49A8ABDE9256}">
      <dgm:prSet/>
      <dgm:spPr/>
      <dgm:t>
        <a:bodyPr/>
        <a:lstStyle/>
        <a:p>
          <a:r>
            <a:rPr lang="de-DE" dirty="0"/>
            <a:t>Variablen und Namenskonvention</a:t>
          </a:r>
          <a:endParaRPr lang="en-US" dirty="0"/>
        </a:p>
      </dgm:t>
    </dgm:pt>
    <dgm:pt modelId="{A29C0F69-6A4C-4D5F-8448-77FA29CE3C18}" type="parTrans" cxnId="{10B27426-CEC4-47FA-80A7-29B4D4324F65}">
      <dgm:prSet/>
      <dgm:spPr/>
      <dgm:t>
        <a:bodyPr/>
        <a:lstStyle/>
        <a:p>
          <a:endParaRPr lang="en-US"/>
        </a:p>
      </dgm:t>
    </dgm:pt>
    <dgm:pt modelId="{CCC1220B-B01E-40C9-8F77-74B94999AEDA}" type="sibTrans" cxnId="{10B27426-CEC4-47FA-80A7-29B4D4324F65}">
      <dgm:prSet/>
      <dgm:spPr/>
      <dgm:t>
        <a:bodyPr/>
        <a:lstStyle/>
        <a:p>
          <a:endParaRPr lang="en-US"/>
        </a:p>
      </dgm:t>
    </dgm:pt>
    <dgm:pt modelId="{61E125A0-0154-4B4E-B6BD-B67E75E37F27}">
      <dgm:prSet/>
      <dgm:spPr/>
      <dgm:t>
        <a:bodyPr/>
        <a:lstStyle/>
        <a:p>
          <a:r>
            <a:rPr lang="de-DE"/>
            <a:t>Ganzzahlen</a:t>
          </a:r>
          <a:endParaRPr lang="en-US"/>
        </a:p>
      </dgm:t>
    </dgm:pt>
    <dgm:pt modelId="{D38D46FD-8FBB-442A-A39D-8E8A9118E63D}" type="parTrans" cxnId="{8B3D8614-B602-4571-813D-5911A1CB8D9B}">
      <dgm:prSet/>
      <dgm:spPr/>
      <dgm:t>
        <a:bodyPr/>
        <a:lstStyle/>
        <a:p>
          <a:endParaRPr lang="en-US"/>
        </a:p>
      </dgm:t>
    </dgm:pt>
    <dgm:pt modelId="{EDF1C1B5-81FC-471E-9BB4-B9F218A22011}" type="sibTrans" cxnId="{8B3D8614-B602-4571-813D-5911A1CB8D9B}">
      <dgm:prSet/>
      <dgm:spPr/>
      <dgm:t>
        <a:bodyPr/>
        <a:lstStyle/>
        <a:p>
          <a:endParaRPr lang="en-US"/>
        </a:p>
      </dgm:t>
    </dgm:pt>
    <dgm:pt modelId="{E7E3D0BA-016A-4BF9-8231-48899EE02B46}">
      <dgm:prSet/>
      <dgm:spPr/>
      <dgm:t>
        <a:bodyPr/>
        <a:lstStyle/>
        <a:p>
          <a:r>
            <a:rPr lang="de-DE"/>
            <a:t>Kommazahlen</a:t>
          </a:r>
          <a:endParaRPr lang="en-US"/>
        </a:p>
      </dgm:t>
    </dgm:pt>
    <dgm:pt modelId="{2A16CB7F-CCFC-4222-886A-1AC2B8BD66DE}" type="parTrans" cxnId="{621B17BA-B06B-4D09-868C-EA1611F6A143}">
      <dgm:prSet/>
      <dgm:spPr/>
      <dgm:t>
        <a:bodyPr/>
        <a:lstStyle/>
        <a:p>
          <a:endParaRPr lang="en-US"/>
        </a:p>
      </dgm:t>
    </dgm:pt>
    <dgm:pt modelId="{AC152801-E542-4924-8B78-7765A231496B}" type="sibTrans" cxnId="{621B17BA-B06B-4D09-868C-EA1611F6A143}">
      <dgm:prSet/>
      <dgm:spPr/>
      <dgm:t>
        <a:bodyPr/>
        <a:lstStyle/>
        <a:p>
          <a:endParaRPr lang="en-US"/>
        </a:p>
      </dgm:t>
    </dgm:pt>
    <dgm:pt modelId="{5EAC50E7-B426-4771-BB16-09147FD3905B}">
      <dgm:prSet/>
      <dgm:spPr/>
      <dgm:t>
        <a:bodyPr/>
        <a:lstStyle/>
        <a:p>
          <a:r>
            <a:rPr lang="de-DE"/>
            <a:t>Zeichen</a:t>
          </a:r>
          <a:endParaRPr lang="en-US"/>
        </a:p>
      </dgm:t>
    </dgm:pt>
    <dgm:pt modelId="{1EFCDE5C-13C0-4A2C-A849-15AC44EF7A7A}" type="parTrans" cxnId="{44CB2128-DAE8-4895-B8B9-4FF9CF39829B}">
      <dgm:prSet/>
      <dgm:spPr/>
      <dgm:t>
        <a:bodyPr/>
        <a:lstStyle/>
        <a:p>
          <a:endParaRPr lang="en-US"/>
        </a:p>
      </dgm:t>
    </dgm:pt>
    <dgm:pt modelId="{AFF174B5-089F-4418-86F7-796031053E0D}" type="sibTrans" cxnId="{44CB2128-DAE8-4895-B8B9-4FF9CF39829B}">
      <dgm:prSet/>
      <dgm:spPr/>
      <dgm:t>
        <a:bodyPr/>
        <a:lstStyle/>
        <a:p>
          <a:endParaRPr lang="en-US"/>
        </a:p>
      </dgm:t>
    </dgm:pt>
    <dgm:pt modelId="{37425E8B-EE6F-4E32-8831-E159249D363A}">
      <dgm:prSet/>
      <dgm:spPr/>
      <dgm:t>
        <a:bodyPr/>
        <a:lstStyle/>
        <a:p>
          <a:r>
            <a:rPr lang="de-DE"/>
            <a:t>Wahrheitswerte</a:t>
          </a:r>
          <a:endParaRPr lang="en-US"/>
        </a:p>
      </dgm:t>
    </dgm:pt>
    <dgm:pt modelId="{EC6084E6-E11D-4BE4-A2BD-6166E2557FDE}" type="parTrans" cxnId="{4C15FBF7-67DC-4F28-B092-21A25FB50BDF}">
      <dgm:prSet/>
      <dgm:spPr/>
      <dgm:t>
        <a:bodyPr/>
        <a:lstStyle/>
        <a:p>
          <a:endParaRPr lang="en-US"/>
        </a:p>
      </dgm:t>
    </dgm:pt>
    <dgm:pt modelId="{7649B4D3-620F-4E9A-B72A-838B2AA7C712}" type="sibTrans" cxnId="{4C15FBF7-67DC-4F28-B092-21A25FB50BDF}">
      <dgm:prSet/>
      <dgm:spPr/>
      <dgm:t>
        <a:bodyPr/>
        <a:lstStyle/>
        <a:p>
          <a:endParaRPr lang="en-US"/>
        </a:p>
      </dgm:t>
    </dgm:pt>
    <dgm:pt modelId="{6F94667E-C6A9-4C5C-8B17-A3715D0F4191}">
      <dgm:prSet/>
      <dgm:spPr/>
      <dgm:t>
        <a:bodyPr/>
        <a:lstStyle/>
        <a:p>
          <a:r>
            <a:rPr lang="de-DE"/>
            <a:t>Text</a:t>
          </a:r>
          <a:endParaRPr lang="en-US"/>
        </a:p>
      </dgm:t>
    </dgm:pt>
    <dgm:pt modelId="{D6531F6A-4AF6-40BA-8B80-E32D01FB65A0}" type="parTrans" cxnId="{DB542C77-BB69-4C2A-92AC-BF31C3A0B7A7}">
      <dgm:prSet/>
      <dgm:spPr/>
      <dgm:t>
        <a:bodyPr/>
        <a:lstStyle/>
        <a:p>
          <a:endParaRPr lang="en-US"/>
        </a:p>
      </dgm:t>
    </dgm:pt>
    <dgm:pt modelId="{BCBE8A85-E211-439D-B3CB-92922265A88A}" type="sibTrans" cxnId="{DB542C77-BB69-4C2A-92AC-BF31C3A0B7A7}">
      <dgm:prSet/>
      <dgm:spPr/>
      <dgm:t>
        <a:bodyPr/>
        <a:lstStyle/>
        <a:p>
          <a:endParaRPr lang="en-US"/>
        </a:p>
      </dgm:t>
    </dgm:pt>
    <dgm:pt modelId="{8DC7C3E6-81D4-4BB6-9EDB-2C3271001672}">
      <dgm:prSet/>
      <dgm:spPr/>
      <dgm:t>
        <a:bodyPr/>
        <a:lstStyle/>
        <a:p>
          <a:r>
            <a:rPr lang="de-DE"/>
            <a:t>Arithmetische Operationen</a:t>
          </a:r>
          <a:endParaRPr lang="en-US"/>
        </a:p>
      </dgm:t>
    </dgm:pt>
    <dgm:pt modelId="{81CA731E-3118-4027-9143-A3857EF33B3E}" type="parTrans" cxnId="{E82C83D1-95ED-41B3-84A0-4CCEC0473605}">
      <dgm:prSet/>
      <dgm:spPr/>
      <dgm:t>
        <a:bodyPr/>
        <a:lstStyle/>
        <a:p>
          <a:endParaRPr lang="en-US"/>
        </a:p>
      </dgm:t>
    </dgm:pt>
    <dgm:pt modelId="{0016B109-70AA-4289-8BD5-6DDDF4D225BD}" type="sibTrans" cxnId="{E82C83D1-95ED-41B3-84A0-4CCEC0473605}">
      <dgm:prSet/>
      <dgm:spPr/>
      <dgm:t>
        <a:bodyPr/>
        <a:lstStyle/>
        <a:p>
          <a:endParaRPr lang="en-US"/>
        </a:p>
      </dgm:t>
    </dgm:pt>
    <dgm:pt modelId="{B8F414C1-74BB-4FB0-90F0-6935CAEFAB97}">
      <dgm:prSet/>
      <dgm:spPr/>
      <dgm:t>
        <a:bodyPr/>
        <a:lstStyle/>
        <a:p>
          <a:r>
            <a:rPr lang="de-DE"/>
            <a:t>Modulo %</a:t>
          </a:r>
          <a:endParaRPr lang="en-US"/>
        </a:p>
      </dgm:t>
    </dgm:pt>
    <dgm:pt modelId="{217922D2-0934-41F0-832A-1DA0FFB420E6}" type="parTrans" cxnId="{A0AC4F90-E7B2-4D8E-BD73-4893F5AF8624}">
      <dgm:prSet/>
      <dgm:spPr/>
      <dgm:t>
        <a:bodyPr/>
        <a:lstStyle/>
        <a:p>
          <a:endParaRPr lang="en-US"/>
        </a:p>
      </dgm:t>
    </dgm:pt>
    <dgm:pt modelId="{1CB59BE9-119F-445D-840A-0629FB1D3268}" type="sibTrans" cxnId="{A0AC4F90-E7B2-4D8E-BD73-4893F5AF8624}">
      <dgm:prSet/>
      <dgm:spPr/>
      <dgm:t>
        <a:bodyPr/>
        <a:lstStyle/>
        <a:p>
          <a:endParaRPr lang="en-US"/>
        </a:p>
      </dgm:t>
    </dgm:pt>
    <dgm:pt modelId="{72ED7074-84B1-4463-B97B-85C682F4A8A2}">
      <dgm:prSet/>
      <dgm:spPr/>
      <dgm:t>
        <a:bodyPr/>
        <a:lstStyle/>
        <a:p>
          <a:r>
            <a:rPr lang="de-DE"/>
            <a:t>Vergleichsoperatoren</a:t>
          </a:r>
          <a:endParaRPr lang="en-US"/>
        </a:p>
      </dgm:t>
    </dgm:pt>
    <dgm:pt modelId="{78FEE785-FDFD-4563-962E-1CE1FBB2FBDA}" type="parTrans" cxnId="{4DE7F74F-F2C2-466E-B3A1-7458C1001700}">
      <dgm:prSet/>
      <dgm:spPr/>
      <dgm:t>
        <a:bodyPr/>
        <a:lstStyle/>
        <a:p>
          <a:endParaRPr lang="en-US"/>
        </a:p>
      </dgm:t>
    </dgm:pt>
    <dgm:pt modelId="{8ACD59EB-4C50-4D71-879C-EC1B6D7F7784}" type="sibTrans" cxnId="{4DE7F74F-F2C2-466E-B3A1-7458C1001700}">
      <dgm:prSet/>
      <dgm:spPr/>
      <dgm:t>
        <a:bodyPr/>
        <a:lstStyle/>
        <a:p>
          <a:endParaRPr lang="en-US"/>
        </a:p>
      </dgm:t>
    </dgm:pt>
    <dgm:pt modelId="{4FB1D51B-8300-4B41-AD8B-FA94A5AFE8D3}">
      <dgm:prSet/>
      <dgm:spPr/>
      <dgm:t>
        <a:bodyPr/>
        <a:lstStyle/>
        <a:p>
          <a:r>
            <a:rPr lang="de-DE"/>
            <a:t>Logische Operatoren</a:t>
          </a:r>
          <a:endParaRPr lang="en-US"/>
        </a:p>
      </dgm:t>
    </dgm:pt>
    <dgm:pt modelId="{C613309C-017A-4D3A-9E3B-A504E37EA4F6}" type="parTrans" cxnId="{93966F27-4F0D-445B-9549-CACC81E92F49}">
      <dgm:prSet/>
      <dgm:spPr/>
      <dgm:t>
        <a:bodyPr/>
        <a:lstStyle/>
        <a:p>
          <a:endParaRPr lang="en-US"/>
        </a:p>
      </dgm:t>
    </dgm:pt>
    <dgm:pt modelId="{1F3A04FF-B3A7-4CF0-ADFF-455DF4AA1D61}" type="sibTrans" cxnId="{93966F27-4F0D-445B-9549-CACC81E92F49}">
      <dgm:prSet/>
      <dgm:spPr/>
      <dgm:t>
        <a:bodyPr/>
        <a:lstStyle/>
        <a:p>
          <a:endParaRPr lang="en-US"/>
        </a:p>
      </dgm:t>
    </dgm:pt>
    <dgm:pt modelId="{0C0D4414-46C4-401A-9F87-7422495D1294}">
      <dgm:prSet/>
      <dgm:spPr/>
      <dgm:t>
        <a:bodyPr/>
        <a:lstStyle/>
        <a:p>
          <a:r>
            <a:rPr lang="de-DE"/>
            <a:t>Typecasts (Typumwandlungen)</a:t>
          </a:r>
          <a:endParaRPr lang="en-US"/>
        </a:p>
      </dgm:t>
    </dgm:pt>
    <dgm:pt modelId="{757E233F-D797-4CA4-8F08-BD8317A451D7}" type="parTrans" cxnId="{37EEDCDD-28CA-48ED-8152-DF87C4FE084D}">
      <dgm:prSet/>
      <dgm:spPr/>
      <dgm:t>
        <a:bodyPr/>
        <a:lstStyle/>
        <a:p>
          <a:endParaRPr lang="en-US"/>
        </a:p>
      </dgm:t>
    </dgm:pt>
    <dgm:pt modelId="{2A0AAA11-71EE-4779-913D-095E9656BE86}" type="sibTrans" cxnId="{37EEDCDD-28CA-48ED-8152-DF87C4FE084D}">
      <dgm:prSet/>
      <dgm:spPr/>
      <dgm:t>
        <a:bodyPr/>
        <a:lstStyle/>
        <a:p>
          <a:endParaRPr lang="en-US"/>
        </a:p>
      </dgm:t>
    </dgm:pt>
    <dgm:pt modelId="{9CB21693-A0A4-45B7-82C2-3FB6EC8A3789}">
      <dgm:prSet/>
      <dgm:spPr/>
      <dgm:t>
        <a:bodyPr/>
        <a:lstStyle/>
        <a:p>
          <a:r>
            <a:rPr lang="de-DE"/>
            <a:t>Kontrollfragen (kurze Wiederholung)</a:t>
          </a:r>
          <a:endParaRPr lang="en-US"/>
        </a:p>
      </dgm:t>
    </dgm:pt>
    <dgm:pt modelId="{67EB5253-8AA0-418E-8579-1C920C81F401}" type="parTrans" cxnId="{96716D6C-CC81-40F4-963D-1AEC5E867136}">
      <dgm:prSet/>
      <dgm:spPr/>
      <dgm:t>
        <a:bodyPr/>
        <a:lstStyle/>
        <a:p>
          <a:endParaRPr lang="en-US"/>
        </a:p>
      </dgm:t>
    </dgm:pt>
    <dgm:pt modelId="{6638CF61-7A6F-479F-B41A-77DA35343339}" type="sibTrans" cxnId="{96716D6C-CC81-40F4-963D-1AEC5E867136}">
      <dgm:prSet/>
      <dgm:spPr/>
      <dgm:t>
        <a:bodyPr/>
        <a:lstStyle/>
        <a:p>
          <a:endParaRPr lang="en-US"/>
        </a:p>
      </dgm:t>
    </dgm:pt>
    <dgm:pt modelId="{DAB7CF82-8ADF-4D84-B73B-254A31316EDF}">
      <dgm:prSet/>
      <dgm:spPr/>
      <dgm:t>
        <a:bodyPr/>
        <a:lstStyle/>
        <a:p>
          <a:r>
            <a:rPr lang="de-DE"/>
            <a:t>Fazit</a:t>
          </a:r>
          <a:endParaRPr lang="en-US"/>
        </a:p>
      </dgm:t>
    </dgm:pt>
    <dgm:pt modelId="{D60DAA88-B472-4D0D-B992-E9981AACD976}" type="parTrans" cxnId="{95959BCC-F456-4B69-8F70-B6FB7BAD2C14}">
      <dgm:prSet/>
      <dgm:spPr/>
      <dgm:t>
        <a:bodyPr/>
        <a:lstStyle/>
        <a:p>
          <a:endParaRPr lang="en-US"/>
        </a:p>
      </dgm:t>
    </dgm:pt>
    <dgm:pt modelId="{4D0A8051-2434-4336-9307-75C84898AB90}" type="sibTrans" cxnId="{95959BCC-F456-4B69-8F70-B6FB7BAD2C14}">
      <dgm:prSet/>
      <dgm:spPr/>
      <dgm:t>
        <a:bodyPr/>
        <a:lstStyle/>
        <a:p>
          <a:endParaRPr lang="en-US"/>
        </a:p>
      </dgm:t>
    </dgm:pt>
    <dgm:pt modelId="{396327B4-BF44-4261-AA8B-36DC9BB63005}">
      <dgm:prSet/>
      <dgm:spPr/>
      <dgm:t>
        <a:bodyPr/>
        <a:lstStyle/>
        <a:p>
          <a:r>
            <a:rPr lang="de-DE" dirty="0"/>
            <a:t>Übungsaufgaben</a:t>
          </a:r>
          <a:endParaRPr lang="en-US" dirty="0"/>
        </a:p>
      </dgm:t>
    </dgm:pt>
    <dgm:pt modelId="{0DF71272-FA38-493E-9697-DCB9B71826D2}" type="parTrans" cxnId="{AC3248BF-E6CD-494D-8EBE-CA28B26DD697}">
      <dgm:prSet/>
      <dgm:spPr/>
      <dgm:t>
        <a:bodyPr/>
        <a:lstStyle/>
        <a:p>
          <a:endParaRPr lang="en-US"/>
        </a:p>
      </dgm:t>
    </dgm:pt>
    <dgm:pt modelId="{3BF75BBF-63C7-421C-9D90-6F5511CA6E6A}" type="sibTrans" cxnId="{AC3248BF-E6CD-494D-8EBE-CA28B26DD697}">
      <dgm:prSet/>
      <dgm:spPr/>
      <dgm:t>
        <a:bodyPr/>
        <a:lstStyle/>
        <a:p>
          <a:endParaRPr lang="en-US"/>
        </a:p>
      </dgm:t>
    </dgm:pt>
    <dgm:pt modelId="{2E8253F0-7002-430C-9979-25D3B6BE650A}" type="pres">
      <dgm:prSet presAssocID="{6196FB44-A185-4F82-9B0A-E18F6D629D3C}" presName="Name0" presStyleCnt="0">
        <dgm:presLayoutVars>
          <dgm:dir/>
          <dgm:resizeHandles val="exact"/>
        </dgm:presLayoutVars>
      </dgm:prSet>
      <dgm:spPr/>
    </dgm:pt>
    <dgm:pt modelId="{F6E79DC6-83B6-4605-BE8E-1B8B63B3572B}" type="pres">
      <dgm:prSet presAssocID="{220B3F73-D97D-42DE-87B9-49A8ABDE9256}" presName="node" presStyleLbl="node1" presStyleIdx="0" presStyleCnt="14">
        <dgm:presLayoutVars>
          <dgm:bulletEnabled val="1"/>
        </dgm:presLayoutVars>
      </dgm:prSet>
      <dgm:spPr/>
    </dgm:pt>
    <dgm:pt modelId="{DD74E11D-5E8B-41DE-BA85-62894333A461}" type="pres">
      <dgm:prSet presAssocID="{CCC1220B-B01E-40C9-8F77-74B94999AEDA}" presName="sibTrans" presStyleLbl="sibTrans1D1" presStyleIdx="0" presStyleCnt="13"/>
      <dgm:spPr/>
    </dgm:pt>
    <dgm:pt modelId="{E58D781D-2553-49DC-9820-D311F46A94BE}" type="pres">
      <dgm:prSet presAssocID="{CCC1220B-B01E-40C9-8F77-74B94999AEDA}" presName="connectorText" presStyleLbl="sibTrans1D1" presStyleIdx="0" presStyleCnt="13"/>
      <dgm:spPr/>
    </dgm:pt>
    <dgm:pt modelId="{7F51767C-C4D1-4C69-974A-5FE41603B5C2}" type="pres">
      <dgm:prSet presAssocID="{61E125A0-0154-4B4E-B6BD-B67E75E37F27}" presName="node" presStyleLbl="node1" presStyleIdx="1" presStyleCnt="14">
        <dgm:presLayoutVars>
          <dgm:bulletEnabled val="1"/>
        </dgm:presLayoutVars>
      </dgm:prSet>
      <dgm:spPr/>
    </dgm:pt>
    <dgm:pt modelId="{44A4E490-CE63-4264-BBCB-EE1FA189F713}" type="pres">
      <dgm:prSet presAssocID="{EDF1C1B5-81FC-471E-9BB4-B9F218A22011}" presName="sibTrans" presStyleLbl="sibTrans1D1" presStyleIdx="1" presStyleCnt="13"/>
      <dgm:spPr/>
    </dgm:pt>
    <dgm:pt modelId="{39CACDA9-D1E7-4137-9055-9A5B4718C532}" type="pres">
      <dgm:prSet presAssocID="{EDF1C1B5-81FC-471E-9BB4-B9F218A22011}" presName="connectorText" presStyleLbl="sibTrans1D1" presStyleIdx="1" presStyleCnt="13"/>
      <dgm:spPr/>
    </dgm:pt>
    <dgm:pt modelId="{4EB307BF-17D8-4F6A-A6EA-A475A4C88624}" type="pres">
      <dgm:prSet presAssocID="{E7E3D0BA-016A-4BF9-8231-48899EE02B46}" presName="node" presStyleLbl="node1" presStyleIdx="2" presStyleCnt="14">
        <dgm:presLayoutVars>
          <dgm:bulletEnabled val="1"/>
        </dgm:presLayoutVars>
      </dgm:prSet>
      <dgm:spPr/>
    </dgm:pt>
    <dgm:pt modelId="{8D14FE8A-5EF0-4BD3-BD7C-9F08CD290AC5}" type="pres">
      <dgm:prSet presAssocID="{AC152801-E542-4924-8B78-7765A231496B}" presName="sibTrans" presStyleLbl="sibTrans1D1" presStyleIdx="2" presStyleCnt="13"/>
      <dgm:spPr/>
    </dgm:pt>
    <dgm:pt modelId="{3C07EB79-5774-427B-918D-859C7AD61581}" type="pres">
      <dgm:prSet presAssocID="{AC152801-E542-4924-8B78-7765A231496B}" presName="connectorText" presStyleLbl="sibTrans1D1" presStyleIdx="2" presStyleCnt="13"/>
      <dgm:spPr/>
    </dgm:pt>
    <dgm:pt modelId="{8170D250-7675-438B-8D58-ED135DB7CB8A}" type="pres">
      <dgm:prSet presAssocID="{5EAC50E7-B426-4771-BB16-09147FD3905B}" presName="node" presStyleLbl="node1" presStyleIdx="3" presStyleCnt="14">
        <dgm:presLayoutVars>
          <dgm:bulletEnabled val="1"/>
        </dgm:presLayoutVars>
      </dgm:prSet>
      <dgm:spPr/>
    </dgm:pt>
    <dgm:pt modelId="{BC1CACE8-F46A-4C25-83D1-A254261E31CA}" type="pres">
      <dgm:prSet presAssocID="{AFF174B5-089F-4418-86F7-796031053E0D}" presName="sibTrans" presStyleLbl="sibTrans1D1" presStyleIdx="3" presStyleCnt="13"/>
      <dgm:spPr/>
    </dgm:pt>
    <dgm:pt modelId="{E18FB6AB-B0A0-446F-8A3F-FCED270D5849}" type="pres">
      <dgm:prSet presAssocID="{AFF174B5-089F-4418-86F7-796031053E0D}" presName="connectorText" presStyleLbl="sibTrans1D1" presStyleIdx="3" presStyleCnt="13"/>
      <dgm:spPr/>
    </dgm:pt>
    <dgm:pt modelId="{814A432A-9FC9-4991-A327-B87BE2A10CB0}" type="pres">
      <dgm:prSet presAssocID="{37425E8B-EE6F-4E32-8831-E159249D363A}" presName="node" presStyleLbl="node1" presStyleIdx="4" presStyleCnt="14">
        <dgm:presLayoutVars>
          <dgm:bulletEnabled val="1"/>
        </dgm:presLayoutVars>
      </dgm:prSet>
      <dgm:spPr/>
    </dgm:pt>
    <dgm:pt modelId="{A4689EBB-2F64-48D2-9167-F1AA3B91BD93}" type="pres">
      <dgm:prSet presAssocID="{7649B4D3-620F-4E9A-B72A-838B2AA7C712}" presName="sibTrans" presStyleLbl="sibTrans1D1" presStyleIdx="4" presStyleCnt="13"/>
      <dgm:spPr/>
    </dgm:pt>
    <dgm:pt modelId="{D986DB5E-ACBC-48DC-A0D9-787666A8F4E9}" type="pres">
      <dgm:prSet presAssocID="{7649B4D3-620F-4E9A-B72A-838B2AA7C712}" presName="connectorText" presStyleLbl="sibTrans1D1" presStyleIdx="4" presStyleCnt="13"/>
      <dgm:spPr/>
    </dgm:pt>
    <dgm:pt modelId="{C18BD892-F237-4969-8591-8A816D587FE1}" type="pres">
      <dgm:prSet presAssocID="{6F94667E-C6A9-4C5C-8B17-A3715D0F4191}" presName="node" presStyleLbl="node1" presStyleIdx="5" presStyleCnt="14">
        <dgm:presLayoutVars>
          <dgm:bulletEnabled val="1"/>
        </dgm:presLayoutVars>
      </dgm:prSet>
      <dgm:spPr/>
    </dgm:pt>
    <dgm:pt modelId="{19644B2D-0940-441C-AD54-D51502020B9C}" type="pres">
      <dgm:prSet presAssocID="{BCBE8A85-E211-439D-B3CB-92922265A88A}" presName="sibTrans" presStyleLbl="sibTrans1D1" presStyleIdx="5" presStyleCnt="13"/>
      <dgm:spPr/>
    </dgm:pt>
    <dgm:pt modelId="{854F4A64-A2E0-42B6-8C1D-98C0A71BD1BC}" type="pres">
      <dgm:prSet presAssocID="{BCBE8A85-E211-439D-B3CB-92922265A88A}" presName="connectorText" presStyleLbl="sibTrans1D1" presStyleIdx="5" presStyleCnt="13"/>
      <dgm:spPr/>
    </dgm:pt>
    <dgm:pt modelId="{D79E8CFC-97E5-4ED1-879D-77ED891E594F}" type="pres">
      <dgm:prSet presAssocID="{8DC7C3E6-81D4-4BB6-9EDB-2C3271001672}" presName="node" presStyleLbl="node1" presStyleIdx="6" presStyleCnt="14">
        <dgm:presLayoutVars>
          <dgm:bulletEnabled val="1"/>
        </dgm:presLayoutVars>
      </dgm:prSet>
      <dgm:spPr/>
    </dgm:pt>
    <dgm:pt modelId="{816B5142-EB8A-45BE-AEA2-E8CCD5739E05}" type="pres">
      <dgm:prSet presAssocID="{0016B109-70AA-4289-8BD5-6DDDF4D225BD}" presName="sibTrans" presStyleLbl="sibTrans1D1" presStyleIdx="6" presStyleCnt="13"/>
      <dgm:spPr/>
    </dgm:pt>
    <dgm:pt modelId="{0AB58E10-12D1-4F84-B65A-FFC4C32FB28B}" type="pres">
      <dgm:prSet presAssocID="{0016B109-70AA-4289-8BD5-6DDDF4D225BD}" presName="connectorText" presStyleLbl="sibTrans1D1" presStyleIdx="6" presStyleCnt="13"/>
      <dgm:spPr/>
    </dgm:pt>
    <dgm:pt modelId="{1394DB53-0B41-4842-939D-C6EE0CEF6D56}" type="pres">
      <dgm:prSet presAssocID="{B8F414C1-74BB-4FB0-90F0-6935CAEFAB97}" presName="node" presStyleLbl="node1" presStyleIdx="7" presStyleCnt="14">
        <dgm:presLayoutVars>
          <dgm:bulletEnabled val="1"/>
        </dgm:presLayoutVars>
      </dgm:prSet>
      <dgm:spPr/>
    </dgm:pt>
    <dgm:pt modelId="{B7275260-72AE-4927-8DB7-CE09634D8876}" type="pres">
      <dgm:prSet presAssocID="{1CB59BE9-119F-445D-840A-0629FB1D3268}" presName="sibTrans" presStyleLbl="sibTrans1D1" presStyleIdx="7" presStyleCnt="13"/>
      <dgm:spPr/>
    </dgm:pt>
    <dgm:pt modelId="{0C1FBFA1-8977-4049-85CE-50E4EFE3048D}" type="pres">
      <dgm:prSet presAssocID="{1CB59BE9-119F-445D-840A-0629FB1D3268}" presName="connectorText" presStyleLbl="sibTrans1D1" presStyleIdx="7" presStyleCnt="13"/>
      <dgm:spPr/>
    </dgm:pt>
    <dgm:pt modelId="{EBBBC4E9-28A3-4F84-915D-C87A2895D6F7}" type="pres">
      <dgm:prSet presAssocID="{72ED7074-84B1-4463-B97B-85C682F4A8A2}" presName="node" presStyleLbl="node1" presStyleIdx="8" presStyleCnt="14">
        <dgm:presLayoutVars>
          <dgm:bulletEnabled val="1"/>
        </dgm:presLayoutVars>
      </dgm:prSet>
      <dgm:spPr/>
    </dgm:pt>
    <dgm:pt modelId="{79BA6505-0DC0-4DEE-9BA7-467B9AEA8B7F}" type="pres">
      <dgm:prSet presAssocID="{8ACD59EB-4C50-4D71-879C-EC1B6D7F7784}" presName="sibTrans" presStyleLbl="sibTrans1D1" presStyleIdx="8" presStyleCnt="13"/>
      <dgm:spPr/>
    </dgm:pt>
    <dgm:pt modelId="{599928F1-5680-4761-AC15-0B6A7A8A7073}" type="pres">
      <dgm:prSet presAssocID="{8ACD59EB-4C50-4D71-879C-EC1B6D7F7784}" presName="connectorText" presStyleLbl="sibTrans1D1" presStyleIdx="8" presStyleCnt="13"/>
      <dgm:spPr/>
    </dgm:pt>
    <dgm:pt modelId="{DCC8F64B-AE32-4A3B-9E59-4C7A95C24142}" type="pres">
      <dgm:prSet presAssocID="{4FB1D51B-8300-4B41-AD8B-FA94A5AFE8D3}" presName="node" presStyleLbl="node1" presStyleIdx="9" presStyleCnt="14">
        <dgm:presLayoutVars>
          <dgm:bulletEnabled val="1"/>
        </dgm:presLayoutVars>
      </dgm:prSet>
      <dgm:spPr/>
    </dgm:pt>
    <dgm:pt modelId="{82BC6FAF-8183-4DC7-98C8-A9D112D23C6F}" type="pres">
      <dgm:prSet presAssocID="{1F3A04FF-B3A7-4CF0-ADFF-455DF4AA1D61}" presName="sibTrans" presStyleLbl="sibTrans1D1" presStyleIdx="9" presStyleCnt="13"/>
      <dgm:spPr/>
    </dgm:pt>
    <dgm:pt modelId="{DE3B5AFB-F8E7-49E7-A0C4-AFDCA14F321B}" type="pres">
      <dgm:prSet presAssocID="{1F3A04FF-B3A7-4CF0-ADFF-455DF4AA1D61}" presName="connectorText" presStyleLbl="sibTrans1D1" presStyleIdx="9" presStyleCnt="13"/>
      <dgm:spPr/>
    </dgm:pt>
    <dgm:pt modelId="{5017E103-2385-4EFA-915C-A697ABC2C1BD}" type="pres">
      <dgm:prSet presAssocID="{0C0D4414-46C4-401A-9F87-7422495D1294}" presName="node" presStyleLbl="node1" presStyleIdx="10" presStyleCnt="14">
        <dgm:presLayoutVars>
          <dgm:bulletEnabled val="1"/>
        </dgm:presLayoutVars>
      </dgm:prSet>
      <dgm:spPr/>
    </dgm:pt>
    <dgm:pt modelId="{32973CAB-A723-4029-BA93-819A998F4021}" type="pres">
      <dgm:prSet presAssocID="{2A0AAA11-71EE-4779-913D-095E9656BE86}" presName="sibTrans" presStyleLbl="sibTrans1D1" presStyleIdx="10" presStyleCnt="13"/>
      <dgm:spPr/>
    </dgm:pt>
    <dgm:pt modelId="{1EDAAC2D-06B0-4058-816A-E7826E5E4BC2}" type="pres">
      <dgm:prSet presAssocID="{2A0AAA11-71EE-4779-913D-095E9656BE86}" presName="connectorText" presStyleLbl="sibTrans1D1" presStyleIdx="10" presStyleCnt="13"/>
      <dgm:spPr/>
    </dgm:pt>
    <dgm:pt modelId="{30FFD6D0-FA42-46D4-B153-230505E1E8F4}" type="pres">
      <dgm:prSet presAssocID="{9CB21693-A0A4-45B7-82C2-3FB6EC8A3789}" presName="node" presStyleLbl="node1" presStyleIdx="11" presStyleCnt="14">
        <dgm:presLayoutVars>
          <dgm:bulletEnabled val="1"/>
        </dgm:presLayoutVars>
      </dgm:prSet>
      <dgm:spPr/>
    </dgm:pt>
    <dgm:pt modelId="{19C97CAD-0AC5-482B-B03A-59F6A7E7061D}" type="pres">
      <dgm:prSet presAssocID="{6638CF61-7A6F-479F-B41A-77DA35343339}" presName="sibTrans" presStyleLbl="sibTrans1D1" presStyleIdx="11" presStyleCnt="13"/>
      <dgm:spPr/>
    </dgm:pt>
    <dgm:pt modelId="{81FCBA26-2D13-4B77-BCAD-BB7B45C5FAA6}" type="pres">
      <dgm:prSet presAssocID="{6638CF61-7A6F-479F-B41A-77DA35343339}" presName="connectorText" presStyleLbl="sibTrans1D1" presStyleIdx="11" presStyleCnt="13"/>
      <dgm:spPr/>
    </dgm:pt>
    <dgm:pt modelId="{0CB81DF1-A3DC-4B79-9798-82BB24229F9C}" type="pres">
      <dgm:prSet presAssocID="{DAB7CF82-8ADF-4D84-B73B-254A31316EDF}" presName="node" presStyleLbl="node1" presStyleIdx="12" presStyleCnt="14">
        <dgm:presLayoutVars>
          <dgm:bulletEnabled val="1"/>
        </dgm:presLayoutVars>
      </dgm:prSet>
      <dgm:spPr/>
    </dgm:pt>
    <dgm:pt modelId="{D703AE91-4A42-42AB-87DE-EB93A603CAAB}" type="pres">
      <dgm:prSet presAssocID="{4D0A8051-2434-4336-9307-75C84898AB90}" presName="sibTrans" presStyleLbl="sibTrans1D1" presStyleIdx="12" presStyleCnt="13"/>
      <dgm:spPr/>
    </dgm:pt>
    <dgm:pt modelId="{8CA142E3-911D-4BF6-8BC7-A87CE34079F2}" type="pres">
      <dgm:prSet presAssocID="{4D0A8051-2434-4336-9307-75C84898AB90}" presName="connectorText" presStyleLbl="sibTrans1D1" presStyleIdx="12" presStyleCnt="13"/>
      <dgm:spPr/>
    </dgm:pt>
    <dgm:pt modelId="{D9E731B3-677F-46D9-8698-5BC5A686BEA2}" type="pres">
      <dgm:prSet presAssocID="{396327B4-BF44-4261-AA8B-36DC9BB63005}" presName="node" presStyleLbl="node1" presStyleIdx="13" presStyleCnt="14">
        <dgm:presLayoutVars>
          <dgm:bulletEnabled val="1"/>
        </dgm:presLayoutVars>
      </dgm:prSet>
      <dgm:spPr/>
    </dgm:pt>
  </dgm:ptLst>
  <dgm:cxnLst>
    <dgm:cxn modelId="{CDD53F05-BE10-4A8D-BDC0-15EB68081D30}" type="presOf" srcId="{6F94667E-C6A9-4C5C-8B17-A3715D0F4191}" destId="{C18BD892-F237-4969-8591-8A816D587FE1}" srcOrd="0" destOrd="0" presId="urn:microsoft.com/office/officeart/2016/7/layout/RepeatingBendingProcessNew"/>
    <dgm:cxn modelId="{02BC7A0F-57A1-4FE5-880C-A02CFF23B24A}" type="presOf" srcId="{2A0AAA11-71EE-4779-913D-095E9656BE86}" destId="{1EDAAC2D-06B0-4058-816A-E7826E5E4BC2}" srcOrd="1" destOrd="0" presId="urn:microsoft.com/office/officeart/2016/7/layout/RepeatingBendingProcessNew"/>
    <dgm:cxn modelId="{8B3D8614-B602-4571-813D-5911A1CB8D9B}" srcId="{6196FB44-A185-4F82-9B0A-E18F6D629D3C}" destId="{61E125A0-0154-4B4E-B6BD-B67E75E37F27}" srcOrd="1" destOrd="0" parTransId="{D38D46FD-8FBB-442A-A39D-8E8A9118E63D}" sibTransId="{EDF1C1B5-81FC-471E-9BB4-B9F218A22011}"/>
    <dgm:cxn modelId="{4BAEB91F-5DFF-4C36-ACE1-4D62C3541E43}" type="presOf" srcId="{CCC1220B-B01E-40C9-8F77-74B94999AEDA}" destId="{DD74E11D-5E8B-41DE-BA85-62894333A461}" srcOrd="0" destOrd="0" presId="urn:microsoft.com/office/officeart/2016/7/layout/RepeatingBendingProcessNew"/>
    <dgm:cxn modelId="{5D6FA123-E593-4B98-93B4-0F4DD7FAA061}" type="presOf" srcId="{61E125A0-0154-4B4E-B6BD-B67E75E37F27}" destId="{7F51767C-C4D1-4C69-974A-5FE41603B5C2}" srcOrd="0" destOrd="0" presId="urn:microsoft.com/office/officeart/2016/7/layout/RepeatingBendingProcessNew"/>
    <dgm:cxn modelId="{E6BB1824-DB24-4617-81C7-7157BE09044C}" type="presOf" srcId="{2A0AAA11-71EE-4779-913D-095E9656BE86}" destId="{32973CAB-A723-4029-BA93-819A998F4021}" srcOrd="0" destOrd="0" presId="urn:microsoft.com/office/officeart/2016/7/layout/RepeatingBendingProcessNew"/>
    <dgm:cxn modelId="{10B27426-CEC4-47FA-80A7-29B4D4324F65}" srcId="{6196FB44-A185-4F82-9B0A-E18F6D629D3C}" destId="{220B3F73-D97D-42DE-87B9-49A8ABDE9256}" srcOrd="0" destOrd="0" parTransId="{A29C0F69-6A4C-4D5F-8448-77FA29CE3C18}" sibTransId="{CCC1220B-B01E-40C9-8F77-74B94999AEDA}"/>
    <dgm:cxn modelId="{93966F27-4F0D-445B-9549-CACC81E92F49}" srcId="{6196FB44-A185-4F82-9B0A-E18F6D629D3C}" destId="{4FB1D51B-8300-4B41-AD8B-FA94A5AFE8D3}" srcOrd="9" destOrd="0" parTransId="{C613309C-017A-4D3A-9E3B-A504E37EA4F6}" sibTransId="{1F3A04FF-B3A7-4CF0-ADFF-455DF4AA1D61}"/>
    <dgm:cxn modelId="{44CB2128-DAE8-4895-B8B9-4FF9CF39829B}" srcId="{6196FB44-A185-4F82-9B0A-E18F6D629D3C}" destId="{5EAC50E7-B426-4771-BB16-09147FD3905B}" srcOrd="3" destOrd="0" parTransId="{1EFCDE5C-13C0-4A2C-A849-15AC44EF7A7A}" sibTransId="{AFF174B5-089F-4418-86F7-796031053E0D}"/>
    <dgm:cxn modelId="{2EBDEE35-B44E-4BEB-9BAD-7562C4C04C3A}" type="presOf" srcId="{396327B4-BF44-4261-AA8B-36DC9BB63005}" destId="{D9E731B3-677F-46D9-8698-5BC5A686BEA2}" srcOrd="0" destOrd="0" presId="urn:microsoft.com/office/officeart/2016/7/layout/RepeatingBendingProcessNew"/>
    <dgm:cxn modelId="{F3740D60-7460-4AF0-BD44-290A5F8B172F}" type="presOf" srcId="{8ACD59EB-4C50-4D71-879C-EC1B6D7F7784}" destId="{79BA6505-0DC0-4DEE-9BA7-467B9AEA8B7F}" srcOrd="0" destOrd="0" presId="urn:microsoft.com/office/officeart/2016/7/layout/RepeatingBendingProcessNew"/>
    <dgm:cxn modelId="{FD505062-559B-44B7-8F32-D3FCEB818E1E}" type="presOf" srcId="{1CB59BE9-119F-445D-840A-0629FB1D3268}" destId="{0C1FBFA1-8977-4049-85CE-50E4EFE3048D}" srcOrd="1" destOrd="0" presId="urn:microsoft.com/office/officeart/2016/7/layout/RepeatingBendingProcessNew"/>
    <dgm:cxn modelId="{3FCCF445-4A12-42EB-9D62-890AD8497277}" type="presOf" srcId="{AC152801-E542-4924-8B78-7765A231496B}" destId="{8D14FE8A-5EF0-4BD3-BD7C-9F08CD290AC5}" srcOrd="0" destOrd="0" presId="urn:microsoft.com/office/officeart/2016/7/layout/RepeatingBendingProcessNew"/>
    <dgm:cxn modelId="{825BCB47-EC40-43E5-B252-660AFAAE49FD}" type="presOf" srcId="{37425E8B-EE6F-4E32-8831-E159249D363A}" destId="{814A432A-9FC9-4991-A327-B87BE2A10CB0}" srcOrd="0" destOrd="0" presId="urn:microsoft.com/office/officeart/2016/7/layout/RepeatingBendingProcessNew"/>
    <dgm:cxn modelId="{96716D6C-CC81-40F4-963D-1AEC5E867136}" srcId="{6196FB44-A185-4F82-9B0A-E18F6D629D3C}" destId="{9CB21693-A0A4-45B7-82C2-3FB6EC8A3789}" srcOrd="11" destOrd="0" parTransId="{67EB5253-8AA0-418E-8579-1C920C81F401}" sibTransId="{6638CF61-7A6F-479F-B41A-77DA35343339}"/>
    <dgm:cxn modelId="{A757796C-AF72-4B72-83D3-447F9D5E70A5}" type="presOf" srcId="{72ED7074-84B1-4463-B97B-85C682F4A8A2}" destId="{EBBBC4E9-28A3-4F84-915D-C87A2895D6F7}" srcOrd="0" destOrd="0" presId="urn:microsoft.com/office/officeart/2016/7/layout/RepeatingBendingProcessNew"/>
    <dgm:cxn modelId="{5D2CAB4D-F497-4426-B34D-52C19A9F4A2D}" type="presOf" srcId="{0016B109-70AA-4289-8BD5-6DDDF4D225BD}" destId="{816B5142-EB8A-45BE-AEA2-E8CCD5739E05}" srcOrd="0" destOrd="0" presId="urn:microsoft.com/office/officeart/2016/7/layout/RepeatingBendingProcessNew"/>
    <dgm:cxn modelId="{C7B3CA4E-E536-47CE-B91D-3CE41067F6C2}" type="presOf" srcId="{CCC1220B-B01E-40C9-8F77-74B94999AEDA}" destId="{E58D781D-2553-49DC-9820-D311F46A94BE}" srcOrd="1" destOrd="0" presId="urn:microsoft.com/office/officeart/2016/7/layout/RepeatingBendingProcessNew"/>
    <dgm:cxn modelId="{4DE7F74F-F2C2-466E-B3A1-7458C1001700}" srcId="{6196FB44-A185-4F82-9B0A-E18F6D629D3C}" destId="{72ED7074-84B1-4463-B97B-85C682F4A8A2}" srcOrd="8" destOrd="0" parTransId="{78FEE785-FDFD-4563-962E-1CE1FBB2FBDA}" sibTransId="{8ACD59EB-4C50-4D71-879C-EC1B6D7F7784}"/>
    <dgm:cxn modelId="{300B7071-10A6-4623-B685-6B021B26A054}" type="presOf" srcId="{B8F414C1-74BB-4FB0-90F0-6935CAEFAB97}" destId="{1394DB53-0B41-4842-939D-C6EE0CEF6D56}" srcOrd="0" destOrd="0" presId="urn:microsoft.com/office/officeart/2016/7/layout/RepeatingBendingProcessNew"/>
    <dgm:cxn modelId="{3F9F3B56-056D-4294-AB59-1141CAA84858}" type="presOf" srcId="{220B3F73-D97D-42DE-87B9-49A8ABDE9256}" destId="{F6E79DC6-83B6-4605-BE8E-1B8B63B3572B}" srcOrd="0" destOrd="0" presId="urn:microsoft.com/office/officeart/2016/7/layout/RepeatingBendingProcessNew"/>
    <dgm:cxn modelId="{DB542C77-BB69-4C2A-92AC-BF31C3A0B7A7}" srcId="{6196FB44-A185-4F82-9B0A-E18F6D629D3C}" destId="{6F94667E-C6A9-4C5C-8B17-A3715D0F4191}" srcOrd="5" destOrd="0" parTransId="{D6531F6A-4AF6-40BA-8B80-E32D01FB65A0}" sibTransId="{BCBE8A85-E211-439D-B3CB-92922265A88A}"/>
    <dgm:cxn modelId="{7007357E-AF80-486F-AE73-BD16AB22D81C}" type="presOf" srcId="{6638CF61-7A6F-479F-B41A-77DA35343339}" destId="{81FCBA26-2D13-4B77-BCAD-BB7B45C5FAA6}" srcOrd="1" destOrd="0" presId="urn:microsoft.com/office/officeart/2016/7/layout/RepeatingBendingProcessNew"/>
    <dgm:cxn modelId="{05F23180-A177-461F-B737-0BEBB27755C7}" type="presOf" srcId="{9CB21693-A0A4-45B7-82C2-3FB6EC8A3789}" destId="{30FFD6D0-FA42-46D4-B153-230505E1E8F4}" srcOrd="0" destOrd="0" presId="urn:microsoft.com/office/officeart/2016/7/layout/RepeatingBendingProcessNew"/>
    <dgm:cxn modelId="{0AEE9384-EEA6-450F-90C5-85D9FF7A3A36}" type="presOf" srcId="{AC152801-E542-4924-8B78-7765A231496B}" destId="{3C07EB79-5774-427B-918D-859C7AD61581}" srcOrd="1" destOrd="0" presId="urn:microsoft.com/office/officeart/2016/7/layout/RepeatingBendingProcessNew"/>
    <dgm:cxn modelId="{DF309187-7029-47E7-BDDB-AAAAA9E07AC2}" type="presOf" srcId="{1F3A04FF-B3A7-4CF0-ADFF-455DF4AA1D61}" destId="{DE3B5AFB-F8E7-49E7-A0C4-AFDCA14F321B}" srcOrd="1" destOrd="0" presId="urn:microsoft.com/office/officeart/2016/7/layout/RepeatingBendingProcessNew"/>
    <dgm:cxn modelId="{A0AC4F90-E7B2-4D8E-BD73-4893F5AF8624}" srcId="{6196FB44-A185-4F82-9B0A-E18F6D629D3C}" destId="{B8F414C1-74BB-4FB0-90F0-6935CAEFAB97}" srcOrd="7" destOrd="0" parTransId="{217922D2-0934-41F0-832A-1DA0FFB420E6}" sibTransId="{1CB59BE9-119F-445D-840A-0629FB1D3268}"/>
    <dgm:cxn modelId="{0634BB94-E7AF-43EC-8D70-474968B5660C}" type="presOf" srcId="{7649B4D3-620F-4E9A-B72A-838B2AA7C712}" destId="{D986DB5E-ACBC-48DC-A0D9-787666A8F4E9}" srcOrd="1" destOrd="0" presId="urn:microsoft.com/office/officeart/2016/7/layout/RepeatingBendingProcessNew"/>
    <dgm:cxn modelId="{A73AAF97-EEF2-48B8-B67A-C6C8936F1D19}" type="presOf" srcId="{4D0A8051-2434-4336-9307-75C84898AB90}" destId="{8CA142E3-911D-4BF6-8BC7-A87CE34079F2}" srcOrd="1" destOrd="0" presId="urn:microsoft.com/office/officeart/2016/7/layout/RepeatingBendingProcessNew"/>
    <dgm:cxn modelId="{F2942EA0-F229-4A95-BF73-213C8C0097D0}" type="presOf" srcId="{4FB1D51B-8300-4B41-AD8B-FA94A5AFE8D3}" destId="{DCC8F64B-AE32-4A3B-9E59-4C7A95C24142}" srcOrd="0" destOrd="0" presId="urn:microsoft.com/office/officeart/2016/7/layout/RepeatingBendingProcessNew"/>
    <dgm:cxn modelId="{9E7912A1-A930-4DA3-B753-267D7A392E05}" type="presOf" srcId="{AFF174B5-089F-4418-86F7-796031053E0D}" destId="{E18FB6AB-B0A0-446F-8A3F-FCED270D5849}" srcOrd="1" destOrd="0" presId="urn:microsoft.com/office/officeart/2016/7/layout/RepeatingBendingProcessNew"/>
    <dgm:cxn modelId="{386D85A1-7F78-4D91-BE73-95E8D2CAB669}" type="presOf" srcId="{7649B4D3-620F-4E9A-B72A-838B2AA7C712}" destId="{A4689EBB-2F64-48D2-9167-F1AA3B91BD93}" srcOrd="0" destOrd="0" presId="urn:microsoft.com/office/officeart/2016/7/layout/RepeatingBendingProcessNew"/>
    <dgm:cxn modelId="{5A6A1CAE-52C4-4B30-86EA-20E2B16DF4BB}" type="presOf" srcId="{5EAC50E7-B426-4771-BB16-09147FD3905B}" destId="{8170D250-7675-438B-8D58-ED135DB7CB8A}" srcOrd="0" destOrd="0" presId="urn:microsoft.com/office/officeart/2016/7/layout/RepeatingBendingProcessNew"/>
    <dgm:cxn modelId="{7E2F64B1-1D10-40CE-BD31-7DAA522E067F}" type="presOf" srcId="{E7E3D0BA-016A-4BF9-8231-48899EE02B46}" destId="{4EB307BF-17D8-4F6A-A6EA-A475A4C88624}" srcOrd="0" destOrd="0" presId="urn:microsoft.com/office/officeart/2016/7/layout/RepeatingBendingProcessNew"/>
    <dgm:cxn modelId="{CDF2E9B4-011C-4E5E-AD40-6D3070A057F2}" type="presOf" srcId="{1CB59BE9-119F-445D-840A-0629FB1D3268}" destId="{B7275260-72AE-4927-8DB7-CE09634D8876}" srcOrd="0" destOrd="0" presId="urn:microsoft.com/office/officeart/2016/7/layout/RepeatingBendingProcessNew"/>
    <dgm:cxn modelId="{79DE65B9-554D-46D7-B933-D3D0FC9C44D4}" type="presOf" srcId="{EDF1C1B5-81FC-471E-9BB4-B9F218A22011}" destId="{39CACDA9-D1E7-4137-9055-9A5B4718C532}" srcOrd="1" destOrd="0" presId="urn:microsoft.com/office/officeart/2016/7/layout/RepeatingBendingProcessNew"/>
    <dgm:cxn modelId="{621B17BA-B06B-4D09-868C-EA1611F6A143}" srcId="{6196FB44-A185-4F82-9B0A-E18F6D629D3C}" destId="{E7E3D0BA-016A-4BF9-8231-48899EE02B46}" srcOrd="2" destOrd="0" parTransId="{2A16CB7F-CCFC-4222-886A-1AC2B8BD66DE}" sibTransId="{AC152801-E542-4924-8B78-7765A231496B}"/>
    <dgm:cxn modelId="{AC3248BF-E6CD-494D-8EBE-CA28B26DD697}" srcId="{6196FB44-A185-4F82-9B0A-E18F6D629D3C}" destId="{396327B4-BF44-4261-AA8B-36DC9BB63005}" srcOrd="13" destOrd="0" parTransId="{0DF71272-FA38-493E-9697-DCB9B71826D2}" sibTransId="{3BF75BBF-63C7-421C-9D90-6F5511CA6E6A}"/>
    <dgm:cxn modelId="{808621C1-68E0-46A8-8D5C-6DA2415A5209}" type="presOf" srcId="{6638CF61-7A6F-479F-B41A-77DA35343339}" destId="{19C97CAD-0AC5-482B-B03A-59F6A7E7061D}" srcOrd="0" destOrd="0" presId="urn:microsoft.com/office/officeart/2016/7/layout/RepeatingBendingProcessNew"/>
    <dgm:cxn modelId="{7EFC8EC5-F9C4-46BB-B278-43F8CC78D728}" type="presOf" srcId="{1F3A04FF-B3A7-4CF0-ADFF-455DF4AA1D61}" destId="{82BC6FAF-8183-4DC7-98C8-A9D112D23C6F}" srcOrd="0" destOrd="0" presId="urn:microsoft.com/office/officeart/2016/7/layout/RepeatingBendingProcessNew"/>
    <dgm:cxn modelId="{95959BCC-F456-4B69-8F70-B6FB7BAD2C14}" srcId="{6196FB44-A185-4F82-9B0A-E18F6D629D3C}" destId="{DAB7CF82-8ADF-4D84-B73B-254A31316EDF}" srcOrd="12" destOrd="0" parTransId="{D60DAA88-B472-4D0D-B992-E9981AACD976}" sibTransId="{4D0A8051-2434-4336-9307-75C84898AB90}"/>
    <dgm:cxn modelId="{BFE8F5D0-3353-4622-9A22-19FA355982E1}" type="presOf" srcId="{8DC7C3E6-81D4-4BB6-9EDB-2C3271001672}" destId="{D79E8CFC-97E5-4ED1-879D-77ED891E594F}" srcOrd="0" destOrd="0" presId="urn:microsoft.com/office/officeart/2016/7/layout/RepeatingBendingProcessNew"/>
    <dgm:cxn modelId="{E82C83D1-95ED-41B3-84A0-4CCEC0473605}" srcId="{6196FB44-A185-4F82-9B0A-E18F6D629D3C}" destId="{8DC7C3E6-81D4-4BB6-9EDB-2C3271001672}" srcOrd="6" destOrd="0" parTransId="{81CA731E-3118-4027-9143-A3857EF33B3E}" sibTransId="{0016B109-70AA-4289-8BD5-6DDDF4D225BD}"/>
    <dgm:cxn modelId="{9BB9BAD1-EE3F-46F8-A2E4-979E873618E8}" type="presOf" srcId="{EDF1C1B5-81FC-471E-9BB4-B9F218A22011}" destId="{44A4E490-CE63-4264-BBCB-EE1FA189F713}" srcOrd="0" destOrd="0" presId="urn:microsoft.com/office/officeart/2016/7/layout/RepeatingBendingProcessNew"/>
    <dgm:cxn modelId="{BB35D2D1-BCA0-4CBC-B8A5-E37AA3A75394}" type="presOf" srcId="{4D0A8051-2434-4336-9307-75C84898AB90}" destId="{D703AE91-4A42-42AB-87DE-EB93A603CAAB}" srcOrd="0" destOrd="0" presId="urn:microsoft.com/office/officeart/2016/7/layout/RepeatingBendingProcessNew"/>
    <dgm:cxn modelId="{F48A3BD3-3E21-4B06-AD8E-A1DA742238BA}" type="presOf" srcId="{6196FB44-A185-4F82-9B0A-E18F6D629D3C}" destId="{2E8253F0-7002-430C-9979-25D3B6BE650A}" srcOrd="0" destOrd="0" presId="urn:microsoft.com/office/officeart/2016/7/layout/RepeatingBendingProcessNew"/>
    <dgm:cxn modelId="{37EEDCDD-28CA-48ED-8152-DF87C4FE084D}" srcId="{6196FB44-A185-4F82-9B0A-E18F6D629D3C}" destId="{0C0D4414-46C4-401A-9F87-7422495D1294}" srcOrd="10" destOrd="0" parTransId="{757E233F-D797-4CA4-8F08-BD8317A451D7}" sibTransId="{2A0AAA11-71EE-4779-913D-095E9656BE86}"/>
    <dgm:cxn modelId="{D9B898E0-DD77-48F4-AA6C-B39B920E3027}" type="presOf" srcId="{0C0D4414-46C4-401A-9F87-7422495D1294}" destId="{5017E103-2385-4EFA-915C-A697ABC2C1BD}" srcOrd="0" destOrd="0" presId="urn:microsoft.com/office/officeart/2016/7/layout/RepeatingBendingProcessNew"/>
    <dgm:cxn modelId="{F3C453E4-945E-448B-8857-13537327D085}" type="presOf" srcId="{AFF174B5-089F-4418-86F7-796031053E0D}" destId="{BC1CACE8-F46A-4C25-83D1-A254261E31CA}" srcOrd="0" destOrd="0" presId="urn:microsoft.com/office/officeart/2016/7/layout/RepeatingBendingProcessNew"/>
    <dgm:cxn modelId="{F66B04ED-AEB6-45AF-9F20-BC6F00A6232E}" type="presOf" srcId="{DAB7CF82-8ADF-4D84-B73B-254A31316EDF}" destId="{0CB81DF1-A3DC-4B79-9798-82BB24229F9C}" srcOrd="0" destOrd="0" presId="urn:microsoft.com/office/officeart/2016/7/layout/RepeatingBendingProcessNew"/>
    <dgm:cxn modelId="{31AF71ED-A438-4131-ACD7-70FDFF50C92C}" type="presOf" srcId="{BCBE8A85-E211-439D-B3CB-92922265A88A}" destId="{19644B2D-0940-441C-AD54-D51502020B9C}" srcOrd="0" destOrd="0" presId="urn:microsoft.com/office/officeart/2016/7/layout/RepeatingBendingProcessNew"/>
    <dgm:cxn modelId="{81753EEE-D8E3-4045-B80D-6DE07DEC6564}" type="presOf" srcId="{BCBE8A85-E211-439D-B3CB-92922265A88A}" destId="{854F4A64-A2E0-42B6-8C1D-98C0A71BD1BC}" srcOrd="1" destOrd="0" presId="urn:microsoft.com/office/officeart/2016/7/layout/RepeatingBendingProcessNew"/>
    <dgm:cxn modelId="{5F9492F1-9194-4287-9C1D-AFB0494362B0}" type="presOf" srcId="{8ACD59EB-4C50-4D71-879C-EC1B6D7F7784}" destId="{599928F1-5680-4761-AC15-0B6A7A8A7073}" srcOrd="1" destOrd="0" presId="urn:microsoft.com/office/officeart/2016/7/layout/RepeatingBendingProcessNew"/>
    <dgm:cxn modelId="{4C15FBF7-67DC-4F28-B092-21A25FB50BDF}" srcId="{6196FB44-A185-4F82-9B0A-E18F6D629D3C}" destId="{37425E8B-EE6F-4E32-8831-E159249D363A}" srcOrd="4" destOrd="0" parTransId="{EC6084E6-E11D-4BE4-A2BD-6166E2557FDE}" sibTransId="{7649B4D3-620F-4E9A-B72A-838B2AA7C712}"/>
    <dgm:cxn modelId="{033BFCFD-AAB3-4E40-B423-1D3DE2573C6A}" type="presOf" srcId="{0016B109-70AA-4289-8BD5-6DDDF4D225BD}" destId="{0AB58E10-12D1-4F84-B65A-FFC4C32FB28B}" srcOrd="1" destOrd="0" presId="urn:microsoft.com/office/officeart/2016/7/layout/RepeatingBendingProcessNew"/>
    <dgm:cxn modelId="{560802CA-F6A9-4B8A-9D47-F91100B63FDC}" type="presParOf" srcId="{2E8253F0-7002-430C-9979-25D3B6BE650A}" destId="{F6E79DC6-83B6-4605-BE8E-1B8B63B3572B}" srcOrd="0" destOrd="0" presId="urn:microsoft.com/office/officeart/2016/7/layout/RepeatingBendingProcessNew"/>
    <dgm:cxn modelId="{956B29DE-4D78-42A6-A673-B054175538FD}" type="presParOf" srcId="{2E8253F0-7002-430C-9979-25D3B6BE650A}" destId="{DD74E11D-5E8B-41DE-BA85-62894333A461}" srcOrd="1" destOrd="0" presId="urn:microsoft.com/office/officeart/2016/7/layout/RepeatingBendingProcessNew"/>
    <dgm:cxn modelId="{C7277EF1-551F-48FD-AD5A-CFCB0AAB3325}" type="presParOf" srcId="{DD74E11D-5E8B-41DE-BA85-62894333A461}" destId="{E58D781D-2553-49DC-9820-D311F46A94BE}" srcOrd="0" destOrd="0" presId="urn:microsoft.com/office/officeart/2016/7/layout/RepeatingBendingProcessNew"/>
    <dgm:cxn modelId="{A25DA74D-4F79-4CB1-93F8-D4F2CAECE43F}" type="presParOf" srcId="{2E8253F0-7002-430C-9979-25D3B6BE650A}" destId="{7F51767C-C4D1-4C69-974A-5FE41603B5C2}" srcOrd="2" destOrd="0" presId="urn:microsoft.com/office/officeart/2016/7/layout/RepeatingBendingProcessNew"/>
    <dgm:cxn modelId="{D4D71C58-61BC-451D-A88A-0E3F8D7889CC}" type="presParOf" srcId="{2E8253F0-7002-430C-9979-25D3B6BE650A}" destId="{44A4E490-CE63-4264-BBCB-EE1FA189F713}" srcOrd="3" destOrd="0" presId="urn:microsoft.com/office/officeart/2016/7/layout/RepeatingBendingProcessNew"/>
    <dgm:cxn modelId="{B2875674-EA68-420E-B4D9-37F70F8A3B6D}" type="presParOf" srcId="{44A4E490-CE63-4264-BBCB-EE1FA189F713}" destId="{39CACDA9-D1E7-4137-9055-9A5B4718C532}" srcOrd="0" destOrd="0" presId="urn:microsoft.com/office/officeart/2016/7/layout/RepeatingBendingProcessNew"/>
    <dgm:cxn modelId="{9A285483-1BD9-47CF-8ACA-97D34B174526}" type="presParOf" srcId="{2E8253F0-7002-430C-9979-25D3B6BE650A}" destId="{4EB307BF-17D8-4F6A-A6EA-A475A4C88624}" srcOrd="4" destOrd="0" presId="urn:microsoft.com/office/officeart/2016/7/layout/RepeatingBendingProcessNew"/>
    <dgm:cxn modelId="{1A17B665-C895-46B1-A58D-BDDC0EAAFB6A}" type="presParOf" srcId="{2E8253F0-7002-430C-9979-25D3B6BE650A}" destId="{8D14FE8A-5EF0-4BD3-BD7C-9F08CD290AC5}" srcOrd="5" destOrd="0" presId="urn:microsoft.com/office/officeart/2016/7/layout/RepeatingBendingProcessNew"/>
    <dgm:cxn modelId="{F636F003-B243-45B2-9E10-196FA1C30E1C}" type="presParOf" srcId="{8D14FE8A-5EF0-4BD3-BD7C-9F08CD290AC5}" destId="{3C07EB79-5774-427B-918D-859C7AD61581}" srcOrd="0" destOrd="0" presId="urn:microsoft.com/office/officeart/2016/7/layout/RepeatingBendingProcessNew"/>
    <dgm:cxn modelId="{51C326C5-72C5-4FFE-AB3E-E003C0DCF087}" type="presParOf" srcId="{2E8253F0-7002-430C-9979-25D3B6BE650A}" destId="{8170D250-7675-438B-8D58-ED135DB7CB8A}" srcOrd="6" destOrd="0" presId="urn:microsoft.com/office/officeart/2016/7/layout/RepeatingBendingProcessNew"/>
    <dgm:cxn modelId="{0143C2AC-9EB2-4E46-A9AE-3CD69DE3FB59}" type="presParOf" srcId="{2E8253F0-7002-430C-9979-25D3B6BE650A}" destId="{BC1CACE8-F46A-4C25-83D1-A254261E31CA}" srcOrd="7" destOrd="0" presId="urn:microsoft.com/office/officeart/2016/7/layout/RepeatingBendingProcessNew"/>
    <dgm:cxn modelId="{8297F78F-13ED-48AC-8874-B7FAB5822E97}" type="presParOf" srcId="{BC1CACE8-F46A-4C25-83D1-A254261E31CA}" destId="{E18FB6AB-B0A0-446F-8A3F-FCED270D5849}" srcOrd="0" destOrd="0" presId="urn:microsoft.com/office/officeart/2016/7/layout/RepeatingBendingProcessNew"/>
    <dgm:cxn modelId="{83AC0FF4-456D-4C95-8825-C987384D0CD2}" type="presParOf" srcId="{2E8253F0-7002-430C-9979-25D3B6BE650A}" destId="{814A432A-9FC9-4991-A327-B87BE2A10CB0}" srcOrd="8" destOrd="0" presId="urn:microsoft.com/office/officeart/2016/7/layout/RepeatingBendingProcessNew"/>
    <dgm:cxn modelId="{7AF270C9-6A66-410B-BE45-DA08257E3C28}" type="presParOf" srcId="{2E8253F0-7002-430C-9979-25D3B6BE650A}" destId="{A4689EBB-2F64-48D2-9167-F1AA3B91BD93}" srcOrd="9" destOrd="0" presId="urn:microsoft.com/office/officeart/2016/7/layout/RepeatingBendingProcessNew"/>
    <dgm:cxn modelId="{94F084A3-33BC-4284-82F2-CC3935F4D2D9}" type="presParOf" srcId="{A4689EBB-2F64-48D2-9167-F1AA3B91BD93}" destId="{D986DB5E-ACBC-48DC-A0D9-787666A8F4E9}" srcOrd="0" destOrd="0" presId="urn:microsoft.com/office/officeart/2016/7/layout/RepeatingBendingProcessNew"/>
    <dgm:cxn modelId="{76B72ABC-F973-4A4B-BB72-50AE509CF084}" type="presParOf" srcId="{2E8253F0-7002-430C-9979-25D3B6BE650A}" destId="{C18BD892-F237-4969-8591-8A816D587FE1}" srcOrd="10" destOrd="0" presId="urn:microsoft.com/office/officeart/2016/7/layout/RepeatingBendingProcessNew"/>
    <dgm:cxn modelId="{57870F70-8BDF-430E-BE99-F18B1229CE94}" type="presParOf" srcId="{2E8253F0-7002-430C-9979-25D3B6BE650A}" destId="{19644B2D-0940-441C-AD54-D51502020B9C}" srcOrd="11" destOrd="0" presId="urn:microsoft.com/office/officeart/2016/7/layout/RepeatingBendingProcessNew"/>
    <dgm:cxn modelId="{6B632B7C-7472-4C69-AB72-50BAC8541E31}" type="presParOf" srcId="{19644B2D-0940-441C-AD54-D51502020B9C}" destId="{854F4A64-A2E0-42B6-8C1D-98C0A71BD1BC}" srcOrd="0" destOrd="0" presId="urn:microsoft.com/office/officeart/2016/7/layout/RepeatingBendingProcessNew"/>
    <dgm:cxn modelId="{0AD7441C-EA6C-40ED-9259-2BBDEF58A762}" type="presParOf" srcId="{2E8253F0-7002-430C-9979-25D3B6BE650A}" destId="{D79E8CFC-97E5-4ED1-879D-77ED891E594F}" srcOrd="12" destOrd="0" presId="urn:microsoft.com/office/officeart/2016/7/layout/RepeatingBendingProcessNew"/>
    <dgm:cxn modelId="{BEF86478-593A-4DE0-8489-E6950733FE64}" type="presParOf" srcId="{2E8253F0-7002-430C-9979-25D3B6BE650A}" destId="{816B5142-EB8A-45BE-AEA2-E8CCD5739E05}" srcOrd="13" destOrd="0" presId="urn:microsoft.com/office/officeart/2016/7/layout/RepeatingBendingProcessNew"/>
    <dgm:cxn modelId="{46245062-6121-40C3-A858-AB2F56416976}" type="presParOf" srcId="{816B5142-EB8A-45BE-AEA2-E8CCD5739E05}" destId="{0AB58E10-12D1-4F84-B65A-FFC4C32FB28B}" srcOrd="0" destOrd="0" presId="urn:microsoft.com/office/officeart/2016/7/layout/RepeatingBendingProcessNew"/>
    <dgm:cxn modelId="{5D223EAD-540C-4553-B529-D286CFC36C5C}" type="presParOf" srcId="{2E8253F0-7002-430C-9979-25D3B6BE650A}" destId="{1394DB53-0B41-4842-939D-C6EE0CEF6D56}" srcOrd="14" destOrd="0" presId="urn:microsoft.com/office/officeart/2016/7/layout/RepeatingBendingProcessNew"/>
    <dgm:cxn modelId="{29CD7F42-D54D-4501-9CB4-902D37ABA588}" type="presParOf" srcId="{2E8253F0-7002-430C-9979-25D3B6BE650A}" destId="{B7275260-72AE-4927-8DB7-CE09634D8876}" srcOrd="15" destOrd="0" presId="urn:microsoft.com/office/officeart/2016/7/layout/RepeatingBendingProcessNew"/>
    <dgm:cxn modelId="{6EE39AEB-B660-4F92-96D8-77547D1B644B}" type="presParOf" srcId="{B7275260-72AE-4927-8DB7-CE09634D8876}" destId="{0C1FBFA1-8977-4049-85CE-50E4EFE3048D}" srcOrd="0" destOrd="0" presId="urn:microsoft.com/office/officeart/2016/7/layout/RepeatingBendingProcessNew"/>
    <dgm:cxn modelId="{7F4F4196-8242-469A-8021-863D19682B7E}" type="presParOf" srcId="{2E8253F0-7002-430C-9979-25D3B6BE650A}" destId="{EBBBC4E9-28A3-4F84-915D-C87A2895D6F7}" srcOrd="16" destOrd="0" presId="urn:microsoft.com/office/officeart/2016/7/layout/RepeatingBendingProcessNew"/>
    <dgm:cxn modelId="{5FE2AFF1-A7FE-497F-BDDC-5AF20E1A308C}" type="presParOf" srcId="{2E8253F0-7002-430C-9979-25D3B6BE650A}" destId="{79BA6505-0DC0-4DEE-9BA7-467B9AEA8B7F}" srcOrd="17" destOrd="0" presId="urn:microsoft.com/office/officeart/2016/7/layout/RepeatingBendingProcessNew"/>
    <dgm:cxn modelId="{29E54A50-6195-4A4F-BB51-A6D5E642C67D}" type="presParOf" srcId="{79BA6505-0DC0-4DEE-9BA7-467B9AEA8B7F}" destId="{599928F1-5680-4761-AC15-0B6A7A8A7073}" srcOrd="0" destOrd="0" presId="urn:microsoft.com/office/officeart/2016/7/layout/RepeatingBendingProcessNew"/>
    <dgm:cxn modelId="{85513703-23BF-4716-9745-0421208B6D74}" type="presParOf" srcId="{2E8253F0-7002-430C-9979-25D3B6BE650A}" destId="{DCC8F64B-AE32-4A3B-9E59-4C7A95C24142}" srcOrd="18" destOrd="0" presId="urn:microsoft.com/office/officeart/2016/7/layout/RepeatingBendingProcessNew"/>
    <dgm:cxn modelId="{46098228-C4DD-475A-9A60-EF29066BF1F2}" type="presParOf" srcId="{2E8253F0-7002-430C-9979-25D3B6BE650A}" destId="{82BC6FAF-8183-4DC7-98C8-A9D112D23C6F}" srcOrd="19" destOrd="0" presId="urn:microsoft.com/office/officeart/2016/7/layout/RepeatingBendingProcessNew"/>
    <dgm:cxn modelId="{7583A99E-0798-46FD-8959-01F345FA5530}" type="presParOf" srcId="{82BC6FAF-8183-4DC7-98C8-A9D112D23C6F}" destId="{DE3B5AFB-F8E7-49E7-A0C4-AFDCA14F321B}" srcOrd="0" destOrd="0" presId="urn:microsoft.com/office/officeart/2016/7/layout/RepeatingBendingProcessNew"/>
    <dgm:cxn modelId="{936CBFE5-CFCF-4E09-8BA0-FB72378017EF}" type="presParOf" srcId="{2E8253F0-7002-430C-9979-25D3B6BE650A}" destId="{5017E103-2385-4EFA-915C-A697ABC2C1BD}" srcOrd="20" destOrd="0" presId="urn:microsoft.com/office/officeart/2016/7/layout/RepeatingBendingProcessNew"/>
    <dgm:cxn modelId="{7DDE5153-06A4-4249-B77E-C2AA864A56D0}" type="presParOf" srcId="{2E8253F0-7002-430C-9979-25D3B6BE650A}" destId="{32973CAB-A723-4029-BA93-819A998F4021}" srcOrd="21" destOrd="0" presId="urn:microsoft.com/office/officeart/2016/7/layout/RepeatingBendingProcessNew"/>
    <dgm:cxn modelId="{EA5C665A-E550-41BB-AC49-86BBB29A0F34}" type="presParOf" srcId="{32973CAB-A723-4029-BA93-819A998F4021}" destId="{1EDAAC2D-06B0-4058-816A-E7826E5E4BC2}" srcOrd="0" destOrd="0" presId="urn:microsoft.com/office/officeart/2016/7/layout/RepeatingBendingProcessNew"/>
    <dgm:cxn modelId="{238039E2-A3E4-456F-855B-7E261EA34D1E}" type="presParOf" srcId="{2E8253F0-7002-430C-9979-25D3B6BE650A}" destId="{30FFD6D0-FA42-46D4-B153-230505E1E8F4}" srcOrd="22" destOrd="0" presId="urn:microsoft.com/office/officeart/2016/7/layout/RepeatingBendingProcessNew"/>
    <dgm:cxn modelId="{AE02F1AB-3788-4B99-9A0B-42EED959885E}" type="presParOf" srcId="{2E8253F0-7002-430C-9979-25D3B6BE650A}" destId="{19C97CAD-0AC5-482B-B03A-59F6A7E7061D}" srcOrd="23" destOrd="0" presId="urn:microsoft.com/office/officeart/2016/7/layout/RepeatingBendingProcessNew"/>
    <dgm:cxn modelId="{C587AAF4-BD9E-423A-B63C-C07F612AF779}" type="presParOf" srcId="{19C97CAD-0AC5-482B-B03A-59F6A7E7061D}" destId="{81FCBA26-2D13-4B77-BCAD-BB7B45C5FAA6}" srcOrd="0" destOrd="0" presId="urn:microsoft.com/office/officeart/2016/7/layout/RepeatingBendingProcessNew"/>
    <dgm:cxn modelId="{7E21244B-1AD0-48CC-884F-D3372CACAE05}" type="presParOf" srcId="{2E8253F0-7002-430C-9979-25D3B6BE650A}" destId="{0CB81DF1-A3DC-4B79-9798-82BB24229F9C}" srcOrd="24" destOrd="0" presId="urn:microsoft.com/office/officeart/2016/7/layout/RepeatingBendingProcessNew"/>
    <dgm:cxn modelId="{E3C0A17E-EC02-47FD-AA03-871CD1156144}" type="presParOf" srcId="{2E8253F0-7002-430C-9979-25D3B6BE650A}" destId="{D703AE91-4A42-42AB-87DE-EB93A603CAAB}" srcOrd="25" destOrd="0" presId="urn:microsoft.com/office/officeart/2016/7/layout/RepeatingBendingProcessNew"/>
    <dgm:cxn modelId="{594A9A9E-F3EE-4F1E-83D1-61BB1CA7E267}" type="presParOf" srcId="{D703AE91-4A42-42AB-87DE-EB93A603CAAB}" destId="{8CA142E3-911D-4BF6-8BC7-A87CE34079F2}" srcOrd="0" destOrd="0" presId="urn:microsoft.com/office/officeart/2016/7/layout/RepeatingBendingProcessNew"/>
    <dgm:cxn modelId="{D96896BE-6021-4207-AF5A-415BE0FFF143}" type="presParOf" srcId="{2E8253F0-7002-430C-9979-25D3B6BE650A}" destId="{D9E731B3-677F-46D9-8698-5BC5A686BEA2}" srcOrd="2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EBB3BE-7D22-4E8F-BB90-F9D9F325FFD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B57B76-4711-435A-BBE1-1FBE55604F0A}">
      <dgm:prSet/>
      <dgm:spPr/>
      <dgm:t>
        <a:bodyPr/>
        <a:lstStyle/>
        <a:p>
          <a:r>
            <a:rPr lang="de-DE" dirty="0"/>
            <a:t>Addition / Subtraktion</a:t>
          </a:r>
          <a:endParaRPr lang="en-US" dirty="0"/>
        </a:p>
      </dgm:t>
    </dgm:pt>
    <dgm:pt modelId="{E75F2DAE-A391-43EE-A8F9-E0CCEEFCAF71}" type="parTrans" cxnId="{2DE4CAA7-67B7-4289-8DB2-223EFB810A7C}">
      <dgm:prSet/>
      <dgm:spPr/>
      <dgm:t>
        <a:bodyPr/>
        <a:lstStyle/>
        <a:p>
          <a:endParaRPr lang="en-US"/>
        </a:p>
      </dgm:t>
    </dgm:pt>
    <dgm:pt modelId="{9E6ABEEE-EF56-4FAA-B486-A423C6C01BF7}" type="sibTrans" cxnId="{2DE4CAA7-67B7-4289-8DB2-223EFB810A7C}">
      <dgm:prSet/>
      <dgm:spPr/>
      <dgm:t>
        <a:bodyPr/>
        <a:lstStyle/>
        <a:p>
          <a:endParaRPr lang="en-US"/>
        </a:p>
      </dgm:t>
    </dgm:pt>
    <dgm:pt modelId="{752A3A34-48A3-4BF9-B43C-80475E9D35D8}">
      <dgm:prSet/>
      <dgm:spPr/>
      <dgm:t>
        <a:bodyPr/>
        <a:lstStyle/>
        <a:p>
          <a:r>
            <a:rPr lang="de-DE" dirty="0"/>
            <a:t>Division</a:t>
          </a:r>
          <a:endParaRPr lang="en-US" dirty="0"/>
        </a:p>
      </dgm:t>
    </dgm:pt>
    <dgm:pt modelId="{AD31B8BE-AFBB-4285-909C-B8C5E31302A8}" type="parTrans" cxnId="{10862C06-11AA-4E90-81E3-60C64DF81A7D}">
      <dgm:prSet/>
      <dgm:spPr/>
      <dgm:t>
        <a:bodyPr/>
        <a:lstStyle/>
        <a:p>
          <a:endParaRPr lang="en-US"/>
        </a:p>
      </dgm:t>
    </dgm:pt>
    <dgm:pt modelId="{43E7F6BA-D9A4-4587-85BE-230EF8374F5A}" type="sibTrans" cxnId="{10862C06-11AA-4E90-81E3-60C64DF81A7D}">
      <dgm:prSet/>
      <dgm:spPr/>
      <dgm:t>
        <a:bodyPr/>
        <a:lstStyle/>
        <a:p>
          <a:endParaRPr lang="en-US"/>
        </a:p>
      </dgm:t>
    </dgm:pt>
    <dgm:pt modelId="{4D7DB379-25DA-464B-A31D-A3F68CB698EF}">
      <dgm:prSet/>
      <dgm:spPr/>
      <dgm:t>
        <a:bodyPr/>
        <a:lstStyle/>
        <a:p>
          <a:r>
            <a:rPr lang="de-DE" dirty="0"/>
            <a:t>Modulo ( % )</a:t>
          </a:r>
          <a:endParaRPr lang="en-US" dirty="0"/>
        </a:p>
      </dgm:t>
    </dgm:pt>
    <dgm:pt modelId="{3A5E65F3-4214-4DC6-8F30-1544BB0F3BEF}" type="parTrans" cxnId="{BBD02097-CB42-4A43-AAB8-AC7CB4A657FD}">
      <dgm:prSet/>
      <dgm:spPr/>
      <dgm:t>
        <a:bodyPr/>
        <a:lstStyle/>
        <a:p>
          <a:endParaRPr lang="en-US"/>
        </a:p>
      </dgm:t>
    </dgm:pt>
    <dgm:pt modelId="{EBC37DBF-7C74-448F-9B90-878D1072B9D6}" type="sibTrans" cxnId="{BBD02097-CB42-4A43-AAB8-AC7CB4A657FD}">
      <dgm:prSet/>
      <dgm:spPr/>
      <dgm:t>
        <a:bodyPr/>
        <a:lstStyle/>
        <a:p>
          <a:endParaRPr lang="en-US"/>
        </a:p>
      </dgm:t>
    </dgm:pt>
    <dgm:pt modelId="{2E9F0229-BA26-449A-BA07-E85C10EB50FE}">
      <dgm:prSet/>
      <dgm:spPr/>
      <dgm:t>
        <a:bodyPr/>
        <a:lstStyle/>
        <a:p>
          <a:r>
            <a:rPr lang="de-DE" dirty="0"/>
            <a:t>Multiplikation</a:t>
          </a:r>
          <a:endParaRPr lang="en-US" dirty="0"/>
        </a:p>
      </dgm:t>
    </dgm:pt>
    <dgm:pt modelId="{637F8194-FF6A-48A1-BCE1-862B4F11EBAC}" type="sibTrans" cxnId="{FAC40A00-7144-42CE-9B7F-37EEA1686282}">
      <dgm:prSet/>
      <dgm:spPr/>
      <dgm:t>
        <a:bodyPr/>
        <a:lstStyle/>
        <a:p>
          <a:endParaRPr lang="en-US"/>
        </a:p>
      </dgm:t>
    </dgm:pt>
    <dgm:pt modelId="{0FD13C74-1712-442B-B442-041B33F7D886}" type="parTrans" cxnId="{FAC40A00-7144-42CE-9B7F-37EEA1686282}">
      <dgm:prSet/>
      <dgm:spPr/>
      <dgm:t>
        <a:bodyPr/>
        <a:lstStyle/>
        <a:p>
          <a:endParaRPr lang="en-US"/>
        </a:p>
      </dgm:t>
    </dgm:pt>
    <dgm:pt modelId="{E81FCCBF-FA8C-4C94-B411-AF41FDE82B2C}" type="pres">
      <dgm:prSet presAssocID="{39EBB3BE-7D22-4E8F-BB90-F9D9F325FFD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BF2CC13-9CFB-4BF9-825C-7E6844253190}" type="pres">
      <dgm:prSet presAssocID="{C6B57B76-4711-435A-BBE1-1FBE55604F0A}" presName="hierRoot1" presStyleCnt="0"/>
      <dgm:spPr/>
    </dgm:pt>
    <dgm:pt modelId="{E7F9A714-8D9E-4802-ADBE-0179E49A1CCA}" type="pres">
      <dgm:prSet presAssocID="{C6B57B76-4711-435A-BBE1-1FBE55604F0A}" presName="composite" presStyleCnt="0"/>
      <dgm:spPr/>
    </dgm:pt>
    <dgm:pt modelId="{0E92E741-DE76-47D1-86BC-A6636EA05FF3}" type="pres">
      <dgm:prSet presAssocID="{C6B57B76-4711-435A-BBE1-1FBE55604F0A}" presName="background" presStyleLbl="node0" presStyleIdx="0" presStyleCnt="4"/>
      <dgm:spPr/>
    </dgm:pt>
    <dgm:pt modelId="{B901B0D7-4E2C-43EC-94B8-0D34BF940141}" type="pres">
      <dgm:prSet presAssocID="{C6B57B76-4711-435A-BBE1-1FBE55604F0A}" presName="text" presStyleLbl="fgAcc0" presStyleIdx="0" presStyleCnt="4">
        <dgm:presLayoutVars>
          <dgm:chPref val="3"/>
        </dgm:presLayoutVars>
      </dgm:prSet>
      <dgm:spPr/>
    </dgm:pt>
    <dgm:pt modelId="{B9B00A6F-588F-4AC9-8A7F-3DC04F1047A1}" type="pres">
      <dgm:prSet presAssocID="{C6B57B76-4711-435A-BBE1-1FBE55604F0A}" presName="hierChild2" presStyleCnt="0"/>
      <dgm:spPr/>
    </dgm:pt>
    <dgm:pt modelId="{1B51E298-14AB-4D3A-A818-9E9486CB7718}" type="pres">
      <dgm:prSet presAssocID="{2E9F0229-BA26-449A-BA07-E85C10EB50FE}" presName="hierRoot1" presStyleCnt="0"/>
      <dgm:spPr/>
    </dgm:pt>
    <dgm:pt modelId="{929FB344-C840-4F87-A88C-E4A309B53FC9}" type="pres">
      <dgm:prSet presAssocID="{2E9F0229-BA26-449A-BA07-E85C10EB50FE}" presName="composite" presStyleCnt="0"/>
      <dgm:spPr/>
    </dgm:pt>
    <dgm:pt modelId="{F6C7F9FE-CA1A-44F1-BC80-E4511B6AA316}" type="pres">
      <dgm:prSet presAssocID="{2E9F0229-BA26-449A-BA07-E85C10EB50FE}" presName="background" presStyleLbl="node0" presStyleIdx="1" presStyleCnt="4"/>
      <dgm:spPr/>
    </dgm:pt>
    <dgm:pt modelId="{D76D9985-67EF-407A-9A57-E7215983EEBA}" type="pres">
      <dgm:prSet presAssocID="{2E9F0229-BA26-449A-BA07-E85C10EB50FE}" presName="text" presStyleLbl="fgAcc0" presStyleIdx="1" presStyleCnt="4">
        <dgm:presLayoutVars>
          <dgm:chPref val="3"/>
        </dgm:presLayoutVars>
      </dgm:prSet>
      <dgm:spPr/>
    </dgm:pt>
    <dgm:pt modelId="{8785C061-0CB1-4D9D-ABB6-917C79DDFA0B}" type="pres">
      <dgm:prSet presAssocID="{2E9F0229-BA26-449A-BA07-E85C10EB50FE}" presName="hierChild2" presStyleCnt="0"/>
      <dgm:spPr/>
    </dgm:pt>
    <dgm:pt modelId="{A37FCC71-E54D-44DE-847C-7FDB9C02E746}" type="pres">
      <dgm:prSet presAssocID="{752A3A34-48A3-4BF9-B43C-80475E9D35D8}" presName="hierRoot1" presStyleCnt="0"/>
      <dgm:spPr/>
    </dgm:pt>
    <dgm:pt modelId="{D8BE29E0-47B1-48FC-8B92-F0958BD61FE2}" type="pres">
      <dgm:prSet presAssocID="{752A3A34-48A3-4BF9-B43C-80475E9D35D8}" presName="composite" presStyleCnt="0"/>
      <dgm:spPr/>
    </dgm:pt>
    <dgm:pt modelId="{1F0DA096-FDC7-4ADC-9C20-B20B2A52C46B}" type="pres">
      <dgm:prSet presAssocID="{752A3A34-48A3-4BF9-B43C-80475E9D35D8}" presName="background" presStyleLbl="node0" presStyleIdx="2" presStyleCnt="4"/>
      <dgm:spPr/>
    </dgm:pt>
    <dgm:pt modelId="{5DD7B0C5-4E93-482E-B25D-14A7E09D851D}" type="pres">
      <dgm:prSet presAssocID="{752A3A34-48A3-4BF9-B43C-80475E9D35D8}" presName="text" presStyleLbl="fgAcc0" presStyleIdx="2" presStyleCnt="4">
        <dgm:presLayoutVars>
          <dgm:chPref val="3"/>
        </dgm:presLayoutVars>
      </dgm:prSet>
      <dgm:spPr/>
    </dgm:pt>
    <dgm:pt modelId="{B8102B39-58E3-4454-BA55-E296DA814682}" type="pres">
      <dgm:prSet presAssocID="{752A3A34-48A3-4BF9-B43C-80475E9D35D8}" presName="hierChild2" presStyleCnt="0"/>
      <dgm:spPr/>
    </dgm:pt>
    <dgm:pt modelId="{CE2BC430-F789-407B-BCF6-F4D7C24754C4}" type="pres">
      <dgm:prSet presAssocID="{4D7DB379-25DA-464B-A31D-A3F68CB698EF}" presName="hierRoot1" presStyleCnt="0"/>
      <dgm:spPr/>
    </dgm:pt>
    <dgm:pt modelId="{6080FD4D-D8F2-4A9B-AAC5-51102FC6B57C}" type="pres">
      <dgm:prSet presAssocID="{4D7DB379-25DA-464B-A31D-A3F68CB698EF}" presName="composite" presStyleCnt="0"/>
      <dgm:spPr/>
    </dgm:pt>
    <dgm:pt modelId="{4735CE4F-72ED-490C-AB82-889E5599AD4C}" type="pres">
      <dgm:prSet presAssocID="{4D7DB379-25DA-464B-A31D-A3F68CB698EF}" presName="background" presStyleLbl="node0" presStyleIdx="3" presStyleCnt="4"/>
      <dgm:spPr/>
    </dgm:pt>
    <dgm:pt modelId="{658231FA-DDE2-4296-9ABC-5434EB04B64E}" type="pres">
      <dgm:prSet presAssocID="{4D7DB379-25DA-464B-A31D-A3F68CB698EF}" presName="text" presStyleLbl="fgAcc0" presStyleIdx="3" presStyleCnt="4">
        <dgm:presLayoutVars>
          <dgm:chPref val="3"/>
        </dgm:presLayoutVars>
      </dgm:prSet>
      <dgm:spPr/>
    </dgm:pt>
    <dgm:pt modelId="{2FEC48A8-08FC-4440-9E2B-8D7E0483D9EF}" type="pres">
      <dgm:prSet presAssocID="{4D7DB379-25DA-464B-A31D-A3F68CB698EF}" presName="hierChild2" presStyleCnt="0"/>
      <dgm:spPr/>
    </dgm:pt>
  </dgm:ptLst>
  <dgm:cxnLst>
    <dgm:cxn modelId="{FAC40A00-7144-42CE-9B7F-37EEA1686282}" srcId="{39EBB3BE-7D22-4E8F-BB90-F9D9F325FFD8}" destId="{2E9F0229-BA26-449A-BA07-E85C10EB50FE}" srcOrd="1" destOrd="0" parTransId="{0FD13C74-1712-442B-B442-041B33F7D886}" sibTransId="{637F8194-FF6A-48A1-BCE1-862B4F11EBAC}"/>
    <dgm:cxn modelId="{10862C06-11AA-4E90-81E3-60C64DF81A7D}" srcId="{39EBB3BE-7D22-4E8F-BB90-F9D9F325FFD8}" destId="{752A3A34-48A3-4BF9-B43C-80475E9D35D8}" srcOrd="2" destOrd="0" parTransId="{AD31B8BE-AFBB-4285-909C-B8C5E31302A8}" sibTransId="{43E7F6BA-D9A4-4587-85BE-230EF8374F5A}"/>
    <dgm:cxn modelId="{9CD2C343-BC29-4F1F-AC06-718F8E1B6B9C}" type="presOf" srcId="{39EBB3BE-7D22-4E8F-BB90-F9D9F325FFD8}" destId="{E81FCCBF-FA8C-4C94-B411-AF41FDE82B2C}" srcOrd="0" destOrd="0" presId="urn:microsoft.com/office/officeart/2005/8/layout/hierarchy1"/>
    <dgm:cxn modelId="{4FD34047-DB28-4774-A6BA-25EA86A6DCC7}" type="presOf" srcId="{4D7DB379-25DA-464B-A31D-A3F68CB698EF}" destId="{658231FA-DDE2-4296-9ABC-5434EB04B64E}" srcOrd="0" destOrd="0" presId="urn:microsoft.com/office/officeart/2005/8/layout/hierarchy1"/>
    <dgm:cxn modelId="{BBD02097-CB42-4A43-AAB8-AC7CB4A657FD}" srcId="{39EBB3BE-7D22-4E8F-BB90-F9D9F325FFD8}" destId="{4D7DB379-25DA-464B-A31D-A3F68CB698EF}" srcOrd="3" destOrd="0" parTransId="{3A5E65F3-4214-4DC6-8F30-1544BB0F3BEF}" sibTransId="{EBC37DBF-7C74-448F-9B90-878D1072B9D6}"/>
    <dgm:cxn modelId="{2DE4CAA7-67B7-4289-8DB2-223EFB810A7C}" srcId="{39EBB3BE-7D22-4E8F-BB90-F9D9F325FFD8}" destId="{C6B57B76-4711-435A-BBE1-1FBE55604F0A}" srcOrd="0" destOrd="0" parTransId="{E75F2DAE-A391-43EE-A8F9-E0CCEEFCAF71}" sibTransId="{9E6ABEEE-EF56-4FAA-B486-A423C6C01BF7}"/>
    <dgm:cxn modelId="{2A7AF2B0-F9B3-4142-AA76-EF7055264151}" type="presOf" srcId="{C6B57B76-4711-435A-BBE1-1FBE55604F0A}" destId="{B901B0D7-4E2C-43EC-94B8-0D34BF940141}" srcOrd="0" destOrd="0" presId="urn:microsoft.com/office/officeart/2005/8/layout/hierarchy1"/>
    <dgm:cxn modelId="{F9B086F5-74AC-4967-A59B-6947E156DFEF}" type="presOf" srcId="{752A3A34-48A3-4BF9-B43C-80475E9D35D8}" destId="{5DD7B0C5-4E93-482E-B25D-14A7E09D851D}" srcOrd="0" destOrd="0" presId="urn:microsoft.com/office/officeart/2005/8/layout/hierarchy1"/>
    <dgm:cxn modelId="{5D2627FE-F855-4296-9464-A96019C94936}" type="presOf" srcId="{2E9F0229-BA26-449A-BA07-E85C10EB50FE}" destId="{D76D9985-67EF-407A-9A57-E7215983EEBA}" srcOrd="0" destOrd="0" presId="urn:microsoft.com/office/officeart/2005/8/layout/hierarchy1"/>
    <dgm:cxn modelId="{7C4C36E7-52F1-4E7A-92B3-7D9859E202A2}" type="presParOf" srcId="{E81FCCBF-FA8C-4C94-B411-AF41FDE82B2C}" destId="{9BF2CC13-9CFB-4BF9-825C-7E6844253190}" srcOrd="0" destOrd="0" presId="urn:microsoft.com/office/officeart/2005/8/layout/hierarchy1"/>
    <dgm:cxn modelId="{315685DA-BC24-488C-A977-624D119AEBA3}" type="presParOf" srcId="{9BF2CC13-9CFB-4BF9-825C-7E6844253190}" destId="{E7F9A714-8D9E-4802-ADBE-0179E49A1CCA}" srcOrd="0" destOrd="0" presId="urn:microsoft.com/office/officeart/2005/8/layout/hierarchy1"/>
    <dgm:cxn modelId="{26F62647-97DC-47B2-BDA0-FC7172BDFC79}" type="presParOf" srcId="{E7F9A714-8D9E-4802-ADBE-0179E49A1CCA}" destId="{0E92E741-DE76-47D1-86BC-A6636EA05FF3}" srcOrd="0" destOrd="0" presId="urn:microsoft.com/office/officeart/2005/8/layout/hierarchy1"/>
    <dgm:cxn modelId="{79B692B5-1FEE-45B9-8CD0-B85D239BD4F9}" type="presParOf" srcId="{E7F9A714-8D9E-4802-ADBE-0179E49A1CCA}" destId="{B901B0D7-4E2C-43EC-94B8-0D34BF940141}" srcOrd="1" destOrd="0" presId="urn:microsoft.com/office/officeart/2005/8/layout/hierarchy1"/>
    <dgm:cxn modelId="{1B0AD998-2B78-43D4-9C66-65E7641EBCD3}" type="presParOf" srcId="{9BF2CC13-9CFB-4BF9-825C-7E6844253190}" destId="{B9B00A6F-588F-4AC9-8A7F-3DC04F1047A1}" srcOrd="1" destOrd="0" presId="urn:microsoft.com/office/officeart/2005/8/layout/hierarchy1"/>
    <dgm:cxn modelId="{D861F1D4-C5FE-4972-8E8F-66B5E22ACC15}" type="presParOf" srcId="{E81FCCBF-FA8C-4C94-B411-AF41FDE82B2C}" destId="{1B51E298-14AB-4D3A-A818-9E9486CB7718}" srcOrd="1" destOrd="0" presId="urn:microsoft.com/office/officeart/2005/8/layout/hierarchy1"/>
    <dgm:cxn modelId="{A694A1A2-912E-46A5-8CA2-1894DC0E2659}" type="presParOf" srcId="{1B51E298-14AB-4D3A-A818-9E9486CB7718}" destId="{929FB344-C840-4F87-A88C-E4A309B53FC9}" srcOrd="0" destOrd="0" presId="urn:microsoft.com/office/officeart/2005/8/layout/hierarchy1"/>
    <dgm:cxn modelId="{CF26876F-2B12-4D80-9D4E-56A550DE7980}" type="presParOf" srcId="{929FB344-C840-4F87-A88C-E4A309B53FC9}" destId="{F6C7F9FE-CA1A-44F1-BC80-E4511B6AA316}" srcOrd="0" destOrd="0" presId="urn:microsoft.com/office/officeart/2005/8/layout/hierarchy1"/>
    <dgm:cxn modelId="{E97CB78B-255D-4D76-97C9-69CB143A1A98}" type="presParOf" srcId="{929FB344-C840-4F87-A88C-E4A309B53FC9}" destId="{D76D9985-67EF-407A-9A57-E7215983EEBA}" srcOrd="1" destOrd="0" presId="urn:microsoft.com/office/officeart/2005/8/layout/hierarchy1"/>
    <dgm:cxn modelId="{227D2CB5-F0B0-44F2-BE90-0D73F40C00E1}" type="presParOf" srcId="{1B51E298-14AB-4D3A-A818-9E9486CB7718}" destId="{8785C061-0CB1-4D9D-ABB6-917C79DDFA0B}" srcOrd="1" destOrd="0" presId="urn:microsoft.com/office/officeart/2005/8/layout/hierarchy1"/>
    <dgm:cxn modelId="{D6B66BFB-3809-46A4-AA63-051AF26E24A3}" type="presParOf" srcId="{E81FCCBF-FA8C-4C94-B411-AF41FDE82B2C}" destId="{A37FCC71-E54D-44DE-847C-7FDB9C02E746}" srcOrd="2" destOrd="0" presId="urn:microsoft.com/office/officeart/2005/8/layout/hierarchy1"/>
    <dgm:cxn modelId="{212F1CF6-9CD8-456F-AD6E-3C899E16CC99}" type="presParOf" srcId="{A37FCC71-E54D-44DE-847C-7FDB9C02E746}" destId="{D8BE29E0-47B1-48FC-8B92-F0958BD61FE2}" srcOrd="0" destOrd="0" presId="urn:microsoft.com/office/officeart/2005/8/layout/hierarchy1"/>
    <dgm:cxn modelId="{90002ECC-4183-438B-80F7-FC4C2F974124}" type="presParOf" srcId="{D8BE29E0-47B1-48FC-8B92-F0958BD61FE2}" destId="{1F0DA096-FDC7-4ADC-9C20-B20B2A52C46B}" srcOrd="0" destOrd="0" presId="urn:microsoft.com/office/officeart/2005/8/layout/hierarchy1"/>
    <dgm:cxn modelId="{E9FB461F-6D3A-4BF6-BC9D-4CFCDB8A4080}" type="presParOf" srcId="{D8BE29E0-47B1-48FC-8B92-F0958BD61FE2}" destId="{5DD7B0C5-4E93-482E-B25D-14A7E09D851D}" srcOrd="1" destOrd="0" presId="urn:microsoft.com/office/officeart/2005/8/layout/hierarchy1"/>
    <dgm:cxn modelId="{40598230-C4A7-482B-8021-2035C42419DA}" type="presParOf" srcId="{A37FCC71-E54D-44DE-847C-7FDB9C02E746}" destId="{B8102B39-58E3-4454-BA55-E296DA814682}" srcOrd="1" destOrd="0" presId="urn:microsoft.com/office/officeart/2005/8/layout/hierarchy1"/>
    <dgm:cxn modelId="{5653F588-2F64-4CD0-880F-7B71D205463F}" type="presParOf" srcId="{E81FCCBF-FA8C-4C94-B411-AF41FDE82B2C}" destId="{CE2BC430-F789-407B-BCF6-F4D7C24754C4}" srcOrd="3" destOrd="0" presId="urn:microsoft.com/office/officeart/2005/8/layout/hierarchy1"/>
    <dgm:cxn modelId="{93857175-D24F-489A-BDAE-F9379AC100F9}" type="presParOf" srcId="{CE2BC430-F789-407B-BCF6-F4D7C24754C4}" destId="{6080FD4D-D8F2-4A9B-AAC5-51102FC6B57C}" srcOrd="0" destOrd="0" presId="urn:microsoft.com/office/officeart/2005/8/layout/hierarchy1"/>
    <dgm:cxn modelId="{14F38AF3-4C23-4B05-8B88-69775B737CAB}" type="presParOf" srcId="{6080FD4D-D8F2-4A9B-AAC5-51102FC6B57C}" destId="{4735CE4F-72ED-490C-AB82-889E5599AD4C}" srcOrd="0" destOrd="0" presId="urn:microsoft.com/office/officeart/2005/8/layout/hierarchy1"/>
    <dgm:cxn modelId="{C56557BA-E2B7-4E60-B30D-FB6B9ECD162F}" type="presParOf" srcId="{6080FD4D-D8F2-4A9B-AAC5-51102FC6B57C}" destId="{658231FA-DDE2-4296-9ABC-5434EB04B64E}" srcOrd="1" destOrd="0" presId="urn:microsoft.com/office/officeart/2005/8/layout/hierarchy1"/>
    <dgm:cxn modelId="{6EA8CF38-30E5-4287-820A-D021F9250A70}" type="presParOf" srcId="{CE2BC430-F789-407B-BCF6-F4D7C24754C4}" destId="{2FEC48A8-08FC-4440-9E2B-8D7E0483D9E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216AD9-47C5-4F83-878C-FF6C4880C4C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6CD5C58-EEED-48CC-A844-32FBF57CE615}">
      <dgm:prSet/>
      <dgm:spPr/>
      <dgm:t>
        <a:bodyPr/>
        <a:lstStyle/>
        <a:p>
          <a:r>
            <a:rPr lang="de-DE"/>
            <a:t>Was passiert bei 5/2 und warum ? </a:t>
          </a:r>
          <a:endParaRPr lang="en-US"/>
        </a:p>
      </dgm:t>
    </dgm:pt>
    <dgm:pt modelId="{D9E784F7-1662-46C4-BB49-B98D977CF358}" type="parTrans" cxnId="{46BBC949-1D23-47F0-AF05-55693B638624}">
      <dgm:prSet/>
      <dgm:spPr/>
      <dgm:t>
        <a:bodyPr/>
        <a:lstStyle/>
        <a:p>
          <a:endParaRPr lang="en-US"/>
        </a:p>
      </dgm:t>
    </dgm:pt>
    <dgm:pt modelId="{50D20C16-2A5E-450E-B285-713FCC2FDEFA}" type="sibTrans" cxnId="{46BBC949-1D23-47F0-AF05-55693B63862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DAD231C-4688-4A49-94E4-1FA2B2A8C1E5}">
      <dgm:prSet/>
      <dgm:spPr/>
      <dgm:t>
        <a:bodyPr/>
        <a:lstStyle/>
        <a:p>
          <a:r>
            <a:rPr lang="de-DE"/>
            <a:t>Wie unterscheidet sich float von double?</a:t>
          </a:r>
          <a:endParaRPr lang="en-US"/>
        </a:p>
      </dgm:t>
    </dgm:pt>
    <dgm:pt modelId="{40A50B39-E557-47C5-A9CB-B942C2AEA045}" type="parTrans" cxnId="{BFAEE741-56F3-4618-A3D7-37B072727B7A}">
      <dgm:prSet/>
      <dgm:spPr/>
      <dgm:t>
        <a:bodyPr/>
        <a:lstStyle/>
        <a:p>
          <a:endParaRPr lang="en-US"/>
        </a:p>
      </dgm:t>
    </dgm:pt>
    <dgm:pt modelId="{0E675B8F-09C8-405F-8254-634CC18EF235}" type="sibTrans" cxnId="{BFAEE741-56F3-4618-A3D7-37B072727B7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B64E539-8D6D-44EF-B092-3B1C5A68A25E}">
      <dgm:prSet/>
      <dgm:spPr/>
      <dgm:t>
        <a:bodyPr/>
        <a:lstStyle/>
        <a:p>
          <a:r>
            <a:rPr lang="de-DE"/>
            <a:t>Wozu dient der Modulo-Operator % ?</a:t>
          </a:r>
          <a:endParaRPr lang="en-US"/>
        </a:p>
      </dgm:t>
    </dgm:pt>
    <dgm:pt modelId="{585B9932-5A97-4898-85A6-051327714DAE}" type="parTrans" cxnId="{8809D8F8-A80E-4808-9A0C-A181A53D393D}">
      <dgm:prSet/>
      <dgm:spPr/>
      <dgm:t>
        <a:bodyPr/>
        <a:lstStyle/>
        <a:p>
          <a:endParaRPr lang="en-US"/>
        </a:p>
      </dgm:t>
    </dgm:pt>
    <dgm:pt modelId="{C68DC019-2E35-4E44-97E0-BE2A11182807}" type="sibTrans" cxnId="{8809D8F8-A80E-4808-9A0C-A181A53D393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65EF898-3A5F-4D26-81EA-BB7190697EE9}">
      <dgm:prSet/>
      <dgm:spPr/>
      <dgm:t>
        <a:bodyPr/>
        <a:lstStyle/>
        <a:p>
          <a:r>
            <a:rPr lang="de-DE"/>
            <a:t>Warum vergleicht man Strings mit .equals() und nicht mit == ? </a:t>
          </a:r>
          <a:endParaRPr lang="en-US"/>
        </a:p>
      </dgm:t>
    </dgm:pt>
    <dgm:pt modelId="{2BEAB978-DDDC-4594-8FAE-B8721D019228}" type="parTrans" cxnId="{0A81D2DD-F07F-411E-B029-A057A63C8F64}">
      <dgm:prSet/>
      <dgm:spPr/>
      <dgm:t>
        <a:bodyPr/>
        <a:lstStyle/>
        <a:p>
          <a:endParaRPr lang="en-US"/>
        </a:p>
      </dgm:t>
    </dgm:pt>
    <dgm:pt modelId="{AC76A79F-2952-4407-94F6-F9C6B8616E61}" type="sibTrans" cxnId="{0A81D2DD-F07F-411E-B029-A057A63C8F64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EE715D0-F767-427C-9030-4FABF0E32B01}">
      <dgm:prSet/>
      <dgm:spPr/>
      <dgm:t>
        <a:bodyPr/>
        <a:lstStyle/>
        <a:p>
          <a:r>
            <a:rPr lang="de-DE" dirty="0"/>
            <a:t>Was ergibt </a:t>
          </a:r>
          <a:br>
            <a:rPr lang="de-DE" dirty="0"/>
          </a:br>
          <a:r>
            <a:rPr lang="de-DE" dirty="0"/>
            <a:t>(</a:t>
          </a:r>
          <a:r>
            <a:rPr lang="de-DE" dirty="0" err="1"/>
            <a:t>int</a:t>
          </a:r>
          <a:r>
            <a:rPr lang="de-DE" dirty="0"/>
            <a:t>) 4.9 ? </a:t>
          </a:r>
          <a:endParaRPr lang="en-US" dirty="0"/>
        </a:p>
      </dgm:t>
    </dgm:pt>
    <dgm:pt modelId="{E54F86C3-7891-4B9C-91D7-0B8786B6BD16}" type="parTrans" cxnId="{E3045525-509E-4F36-BE69-709655AA58A9}">
      <dgm:prSet/>
      <dgm:spPr/>
      <dgm:t>
        <a:bodyPr/>
        <a:lstStyle/>
        <a:p>
          <a:endParaRPr lang="en-US"/>
        </a:p>
      </dgm:t>
    </dgm:pt>
    <dgm:pt modelId="{DDE98E85-44CC-4C05-ABB4-152DCD9376B6}" type="sibTrans" cxnId="{E3045525-509E-4F36-BE69-709655AA58A9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551807DE-78B9-4E07-B6EC-3EEB78C81082}" type="pres">
      <dgm:prSet presAssocID="{45216AD9-47C5-4F83-878C-FF6C4880C4C7}" presName="Name0" presStyleCnt="0">
        <dgm:presLayoutVars>
          <dgm:animLvl val="lvl"/>
          <dgm:resizeHandles val="exact"/>
        </dgm:presLayoutVars>
      </dgm:prSet>
      <dgm:spPr/>
    </dgm:pt>
    <dgm:pt modelId="{8D837B88-FB7A-44A3-BD01-BB68DEC9E573}" type="pres">
      <dgm:prSet presAssocID="{E6CD5C58-EEED-48CC-A844-32FBF57CE615}" presName="compositeNode" presStyleCnt="0">
        <dgm:presLayoutVars>
          <dgm:bulletEnabled val="1"/>
        </dgm:presLayoutVars>
      </dgm:prSet>
      <dgm:spPr/>
    </dgm:pt>
    <dgm:pt modelId="{D34FF951-21A5-44FE-B1EA-8958602FBED6}" type="pres">
      <dgm:prSet presAssocID="{E6CD5C58-EEED-48CC-A844-32FBF57CE615}" presName="bgRect" presStyleLbl="bgAccFollowNode1" presStyleIdx="0" presStyleCnt="5"/>
      <dgm:spPr/>
    </dgm:pt>
    <dgm:pt modelId="{C35494D7-79C9-455C-95AB-AD1829DD3BD8}" type="pres">
      <dgm:prSet presAssocID="{50D20C16-2A5E-450E-B285-713FCC2FDEFA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06E99FE6-F8C1-4F5D-B92F-97CB34B7A008}" type="pres">
      <dgm:prSet presAssocID="{E6CD5C58-EEED-48CC-A844-32FBF57CE615}" presName="bottomLine" presStyleLbl="alignNode1" presStyleIdx="1" presStyleCnt="10">
        <dgm:presLayoutVars/>
      </dgm:prSet>
      <dgm:spPr/>
    </dgm:pt>
    <dgm:pt modelId="{390624DB-8B31-4999-8FD1-E4FC382CCE2A}" type="pres">
      <dgm:prSet presAssocID="{E6CD5C58-EEED-48CC-A844-32FBF57CE615}" presName="nodeText" presStyleLbl="bgAccFollowNode1" presStyleIdx="0" presStyleCnt="5">
        <dgm:presLayoutVars>
          <dgm:bulletEnabled val="1"/>
        </dgm:presLayoutVars>
      </dgm:prSet>
      <dgm:spPr/>
    </dgm:pt>
    <dgm:pt modelId="{B59C116C-19D4-47DA-98C6-A82DC42CD27E}" type="pres">
      <dgm:prSet presAssocID="{50D20C16-2A5E-450E-B285-713FCC2FDEFA}" presName="sibTrans" presStyleCnt="0"/>
      <dgm:spPr/>
    </dgm:pt>
    <dgm:pt modelId="{EA7B03DD-18BD-4563-881B-83F4793E72AC}" type="pres">
      <dgm:prSet presAssocID="{6DAD231C-4688-4A49-94E4-1FA2B2A8C1E5}" presName="compositeNode" presStyleCnt="0">
        <dgm:presLayoutVars>
          <dgm:bulletEnabled val="1"/>
        </dgm:presLayoutVars>
      </dgm:prSet>
      <dgm:spPr/>
    </dgm:pt>
    <dgm:pt modelId="{8FB8F079-D404-457F-A1D6-49D5EA2E55BB}" type="pres">
      <dgm:prSet presAssocID="{6DAD231C-4688-4A49-94E4-1FA2B2A8C1E5}" presName="bgRect" presStyleLbl="bgAccFollowNode1" presStyleIdx="1" presStyleCnt="5"/>
      <dgm:spPr/>
    </dgm:pt>
    <dgm:pt modelId="{1392637A-3598-49FC-B1FE-43A5D91513DA}" type="pres">
      <dgm:prSet presAssocID="{0E675B8F-09C8-405F-8254-634CC18EF235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50C7895C-4A69-40EE-91AF-93A7E9F609A3}" type="pres">
      <dgm:prSet presAssocID="{6DAD231C-4688-4A49-94E4-1FA2B2A8C1E5}" presName="bottomLine" presStyleLbl="alignNode1" presStyleIdx="3" presStyleCnt="10">
        <dgm:presLayoutVars/>
      </dgm:prSet>
      <dgm:spPr/>
    </dgm:pt>
    <dgm:pt modelId="{7CBAA4A3-4888-4948-A0CD-0C0B91F1B9C4}" type="pres">
      <dgm:prSet presAssocID="{6DAD231C-4688-4A49-94E4-1FA2B2A8C1E5}" presName="nodeText" presStyleLbl="bgAccFollowNode1" presStyleIdx="1" presStyleCnt="5">
        <dgm:presLayoutVars>
          <dgm:bulletEnabled val="1"/>
        </dgm:presLayoutVars>
      </dgm:prSet>
      <dgm:spPr/>
    </dgm:pt>
    <dgm:pt modelId="{A6E051A8-9911-4C14-B0A9-2F393CB17F93}" type="pres">
      <dgm:prSet presAssocID="{0E675B8F-09C8-405F-8254-634CC18EF235}" presName="sibTrans" presStyleCnt="0"/>
      <dgm:spPr/>
    </dgm:pt>
    <dgm:pt modelId="{16ED1F2C-E02F-4C62-8307-F57C1C699313}" type="pres">
      <dgm:prSet presAssocID="{0B64E539-8D6D-44EF-B092-3B1C5A68A25E}" presName="compositeNode" presStyleCnt="0">
        <dgm:presLayoutVars>
          <dgm:bulletEnabled val="1"/>
        </dgm:presLayoutVars>
      </dgm:prSet>
      <dgm:spPr/>
    </dgm:pt>
    <dgm:pt modelId="{12F23AA6-2E00-4C33-8CFD-F01169F055B2}" type="pres">
      <dgm:prSet presAssocID="{0B64E539-8D6D-44EF-B092-3B1C5A68A25E}" presName="bgRect" presStyleLbl="bgAccFollowNode1" presStyleIdx="2" presStyleCnt="5"/>
      <dgm:spPr/>
    </dgm:pt>
    <dgm:pt modelId="{738628EA-E65F-4ECC-8FB5-DEA6245ADD51}" type="pres">
      <dgm:prSet presAssocID="{C68DC019-2E35-4E44-97E0-BE2A11182807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8E811CE2-886F-49D0-8B72-B4452914F7B3}" type="pres">
      <dgm:prSet presAssocID="{0B64E539-8D6D-44EF-B092-3B1C5A68A25E}" presName="bottomLine" presStyleLbl="alignNode1" presStyleIdx="5" presStyleCnt="10">
        <dgm:presLayoutVars/>
      </dgm:prSet>
      <dgm:spPr/>
    </dgm:pt>
    <dgm:pt modelId="{119C628B-9ACE-4AC8-A34C-37F11ED810E1}" type="pres">
      <dgm:prSet presAssocID="{0B64E539-8D6D-44EF-B092-3B1C5A68A25E}" presName="nodeText" presStyleLbl="bgAccFollowNode1" presStyleIdx="2" presStyleCnt="5">
        <dgm:presLayoutVars>
          <dgm:bulletEnabled val="1"/>
        </dgm:presLayoutVars>
      </dgm:prSet>
      <dgm:spPr/>
    </dgm:pt>
    <dgm:pt modelId="{54E21217-0F08-405F-9F86-06EF7B4E7D7D}" type="pres">
      <dgm:prSet presAssocID="{C68DC019-2E35-4E44-97E0-BE2A11182807}" presName="sibTrans" presStyleCnt="0"/>
      <dgm:spPr/>
    </dgm:pt>
    <dgm:pt modelId="{F1A6C816-C0C3-4DC5-AE04-F0E6FB80AC4C}" type="pres">
      <dgm:prSet presAssocID="{465EF898-3A5F-4D26-81EA-BB7190697EE9}" presName="compositeNode" presStyleCnt="0">
        <dgm:presLayoutVars>
          <dgm:bulletEnabled val="1"/>
        </dgm:presLayoutVars>
      </dgm:prSet>
      <dgm:spPr/>
    </dgm:pt>
    <dgm:pt modelId="{7A04C548-DC07-4955-993F-D41E6F34DB77}" type="pres">
      <dgm:prSet presAssocID="{465EF898-3A5F-4D26-81EA-BB7190697EE9}" presName="bgRect" presStyleLbl="bgAccFollowNode1" presStyleIdx="3" presStyleCnt="5"/>
      <dgm:spPr/>
    </dgm:pt>
    <dgm:pt modelId="{792C6F86-13FC-4D87-B6F5-8F45859CD488}" type="pres">
      <dgm:prSet presAssocID="{AC76A79F-2952-4407-94F6-F9C6B8616E61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CB456AC4-CA48-473C-8B48-11B07F692696}" type="pres">
      <dgm:prSet presAssocID="{465EF898-3A5F-4D26-81EA-BB7190697EE9}" presName="bottomLine" presStyleLbl="alignNode1" presStyleIdx="7" presStyleCnt="10">
        <dgm:presLayoutVars/>
      </dgm:prSet>
      <dgm:spPr/>
    </dgm:pt>
    <dgm:pt modelId="{6FEEFA4C-F05A-4015-B2E6-5A1498D979DA}" type="pres">
      <dgm:prSet presAssocID="{465EF898-3A5F-4D26-81EA-BB7190697EE9}" presName="nodeText" presStyleLbl="bgAccFollowNode1" presStyleIdx="3" presStyleCnt="5">
        <dgm:presLayoutVars>
          <dgm:bulletEnabled val="1"/>
        </dgm:presLayoutVars>
      </dgm:prSet>
      <dgm:spPr/>
    </dgm:pt>
    <dgm:pt modelId="{CC8AC893-000A-45FE-B21D-8CFFB7BC1606}" type="pres">
      <dgm:prSet presAssocID="{AC76A79F-2952-4407-94F6-F9C6B8616E61}" presName="sibTrans" presStyleCnt="0"/>
      <dgm:spPr/>
    </dgm:pt>
    <dgm:pt modelId="{6D7CD55B-8F57-4F6F-A77C-545A74B49641}" type="pres">
      <dgm:prSet presAssocID="{9EE715D0-F767-427C-9030-4FABF0E32B01}" presName="compositeNode" presStyleCnt="0">
        <dgm:presLayoutVars>
          <dgm:bulletEnabled val="1"/>
        </dgm:presLayoutVars>
      </dgm:prSet>
      <dgm:spPr/>
    </dgm:pt>
    <dgm:pt modelId="{6CE8B7A1-473A-4148-B3C2-5D330C15108A}" type="pres">
      <dgm:prSet presAssocID="{9EE715D0-F767-427C-9030-4FABF0E32B01}" presName="bgRect" presStyleLbl="bgAccFollowNode1" presStyleIdx="4" presStyleCnt="5"/>
      <dgm:spPr/>
    </dgm:pt>
    <dgm:pt modelId="{A034126B-C9C3-4C46-BA20-5C6A1C76001A}" type="pres">
      <dgm:prSet presAssocID="{DDE98E85-44CC-4C05-ABB4-152DCD9376B6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71A22290-84AB-4802-829D-8A6C02500761}" type="pres">
      <dgm:prSet presAssocID="{9EE715D0-F767-427C-9030-4FABF0E32B01}" presName="bottomLine" presStyleLbl="alignNode1" presStyleIdx="9" presStyleCnt="10">
        <dgm:presLayoutVars/>
      </dgm:prSet>
      <dgm:spPr/>
    </dgm:pt>
    <dgm:pt modelId="{328D75A6-8F29-4C85-AAF6-82A9A2F4EEEA}" type="pres">
      <dgm:prSet presAssocID="{9EE715D0-F767-427C-9030-4FABF0E32B01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7FB0631C-01D5-4133-8B73-6D1AD0E74676}" type="presOf" srcId="{9EE715D0-F767-427C-9030-4FABF0E32B01}" destId="{328D75A6-8F29-4C85-AAF6-82A9A2F4EEEA}" srcOrd="1" destOrd="0" presId="urn:microsoft.com/office/officeart/2016/7/layout/BasicLinearProcessNumbered"/>
    <dgm:cxn modelId="{850FCB1C-F0F2-44D8-918D-201A0372908D}" type="presOf" srcId="{9EE715D0-F767-427C-9030-4FABF0E32B01}" destId="{6CE8B7A1-473A-4148-B3C2-5D330C15108A}" srcOrd="0" destOrd="0" presId="urn:microsoft.com/office/officeart/2016/7/layout/BasicLinearProcessNumbered"/>
    <dgm:cxn modelId="{58FDAF22-22DE-4387-9982-1BD82A80D3F1}" type="presOf" srcId="{AC76A79F-2952-4407-94F6-F9C6B8616E61}" destId="{792C6F86-13FC-4D87-B6F5-8F45859CD488}" srcOrd="0" destOrd="0" presId="urn:microsoft.com/office/officeart/2016/7/layout/BasicLinearProcessNumbered"/>
    <dgm:cxn modelId="{E3045525-509E-4F36-BE69-709655AA58A9}" srcId="{45216AD9-47C5-4F83-878C-FF6C4880C4C7}" destId="{9EE715D0-F767-427C-9030-4FABF0E32B01}" srcOrd="4" destOrd="0" parTransId="{E54F86C3-7891-4B9C-91D7-0B8786B6BD16}" sibTransId="{DDE98E85-44CC-4C05-ABB4-152DCD9376B6}"/>
    <dgm:cxn modelId="{F64BE83B-9943-49F3-95A4-6F3C7A3C1113}" type="presOf" srcId="{45216AD9-47C5-4F83-878C-FF6C4880C4C7}" destId="{551807DE-78B9-4E07-B6EC-3EEB78C81082}" srcOrd="0" destOrd="0" presId="urn:microsoft.com/office/officeart/2016/7/layout/BasicLinearProcessNumbered"/>
    <dgm:cxn modelId="{8E87D23E-49CB-4C3A-A58B-E0FBA5CC9A20}" type="presOf" srcId="{6DAD231C-4688-4A49-94E4-1FA2B2A8C1E5}" destId="{8FB8F079-D404-457F-A1D6-49D5EA2E55BB}" srcOrd="0" destOrd="0" presId="urn:microsoft.com/office/officeart/2016/7/layout/BasicLinearProcessNumbered"/>
    <dgm:cxn modelId="{BFAEE741-56F3-4618-A3D7-37B072727B7A}" srcId="{45216AD9-47C5-4F83-878C-FF6C4880C4C7}" destId="{6DAD231C-4688-4A49-94E4-1FA2B2A8C1E5}" srcOrd="1" destOrd="0" parTransId="{40A50B39-E557-47C5-A9CB-B942C2AEA045}" sibTransId="{0E675B8F-09C8-405F-8254-634CC18EF235}"/>
    <dgm:cxn modelId="{E9FE0264-1290-49DC-B8CA-6DABAD180AAC}" type="presOf" srcId="{465EF898-3A5F-4D26-81EA-BB7190697EE9}" destId="{6FEEFA4C-F05A-4015-B2E6-5A1498D979DA}" srcOrd="1" destOrd="0" presId="urn:microsoft.com/office/officeart/2016/7/layout/BasicLinearProcessNumbered"/>
    <dgm:cxn modelId="{12128E44-6E72-465A-9CDC-910741A518BB}" type="presOf" srcId="{0B64E539-8D6D-44EF-B092-3B1C5A68A25E}" destId="{119C628B-9ACE-4AC8-A34C-37F11ED810E1}" srcOrd="1" destOrd="0" presId="urn:microsoft.com/office/officeart/2016/7/layout/BasicLinearProcessNumbered"/>
    <dgm:cxn modelId="{46BBC949-1D23-47F0-AF05-55693B638624}" srcId="{45216AD9-47C5-4F83-878C-FF6C4880C4C7}" destId="{E6CD5C58-EEED-48CC-A844-32FBF57CE615}" srcOrd="0" destOrd="0" parTransId="{D9E784F7-1662-46C4-BB49-B98D977CF358}" sibTransId="{50D20C16-2A5E-450E-B285-713FCC2FDEFA}"/>
    <dgm:cxn modelId="{643F3051-54F8-459B-9A88-3ED77CB43CBF}" type="presOf" srcId="{E6CD5C58-EEED-48CC-A844-32FBF57CE615}" destId="{D34FF951-21A5-44FE-B1EA-8958602FBED6}" srcOrd="0" destOrd="0" presId="urn:microsoft.com/office/officeart/2016/7/layout/BasicLinearProcessNumbered"/>
    <dgm:cxn modelId="{D0BCF376-62FF-48FB-93B2-229B9D7B1185}" type="presOf" srcId="{6DAD231C-4688-4A49-94E4-1FA2B2A8C1E5}" destId="{7CBAA4A3-4888-4948-A0CD-0C0B91F1B9C4}" srcOrd="1" destOrd="0" presId="urn:microsoft.com/office/officeart/2016/7/layout/BasicLinearProcessNumbered"/>
    <dgm:cxn modelId="{98F94690-5912-420D-9C3D-EFAB52F70419}" type="presOf" srcId="{0E675B8F-09C8-405F-8254-634CC18EF235}" destId="{1392637A-3598-49FC-B1FE-43A5D91513DA}" srcOrd="0" destOrd="0" presId="urn:microsoft.com/office/officeart/2016/7/layout/BasicLinearProcessNumbered"/>
    <dgm:cxn modelId="{85241B95-3AC3-40DB-9798-A3D7D3D41763}" type="presOf" srcId="{50D20C16-2A5E-450E-B285-713FCC2FDEFA}" destId="{C35494D7-79C9-455C-95AB-AD1829DD3BD8}" srcOrd="0" destOrd="0" presId="urn:microsoft.com/office/officeart/2016/7/layout/BasicLinearProcessNumbered"/>
    <dgm:cxn modelId="{65D2CEAD-1DCD-4763-8442-D5A7E31838A9}" type="presOf" srcId="{E6CD5C58-EEED-48CC-A844-32FBF57CE615}" destId="{390624DB-8B31-4999-8FD1-E4FC382CCE2A}" srcOrd="1" destOrd="0" presId="urn:microsoft.com/office/officeart/2016/7/layout/BasicLinearProcessNumbered"/>
    <dgm:cxn modelId="{00FCE3B2-DE43-44C2-AF88-EC9D8C0A2FA0}" type="presOf" srcId="{0B64E539-8D6D-44EF-B092-3B1C5A68A25E}" destId="{12F23AA6-2E00-4C33-8CFD-F01169F055B2}" srcOrd="0" destOrd="0" presId="urn:microsoft.com/office/officeart/2016/7/layout/BasicLinearProcessNumbered"/>
    <dgm:cxn modelId="{4774B1DD-82C1-4610-8A39-73852B93C34B}" type="presOf" srcId="{465EF898-3A5F-4D26-81EA-BB7190697EE9}" destId="{7A04C548-DC07-4955-993F-D41E6F34DB77}" srcOrd="0" destOrd="0" presId="urn:microsoft.com/office/officeart/2016/7/layout/BasicLinearProcessNumbered"/>
    <dgm:cxn modelId="{0A81D2DD-F07F-411E-B029-A057A63C8F64}" srcId="{45216AD9-47C5-4F83-878C-FF6C4880C4C7}" destId="{465EF898-3A5F-4D26-81EA-BB7190697EE9}" srcOrd="3" destOrd="0" parTransId="{2BEAB978-DDDC-4594-8FAE-B8721D019228}" sibTransId="{AC76A79F-2952-4407-94F6-F9C6B8616E61}"/>
    <dgm:cxn modelId="{9C24A8E3-575B-4063-958A-B32AE3F305B1}" type="presOf" srcId="{C68DC019-2E35-4E44-97E0-BE2A11182807}" destId="{738628EA-E65F-4ECC-8FB5-DEA6245ADD51}" srcOrd="0" destOrd="0" presId="urn:microsoft.com/office/officeart/2016/7/layout/BasicLinearProcessNumbered"/>
    <dgm:cxn modelId="{6D50B5EE-A232-4054-99E3-E5644C59199F}" type="presOf" srcId="{DDE98E85-44CC-4C05-ABB4-152DCD9376B6}" destId="{A034126B-C9C3-4C46-BA20-5C6A1C76001A}" srcOrd="0" destOrd="0" presId="urn:microsoft.com/office/officeart/2016/7/layout/BasicLinearProcessNumbered"/>
    <dgm:cxn modelId="{8809D8F8-A80E-4808-9A0C-A181A53D393D}" srcId="{45216AD9-47C5-4F83-878C-FF6C4880C4C7}" destId="{0B64E539-8D6D-44EF-B092-3B1C5A68A25E}" srcOrd="2" destOrd="0" parTransId="{585B9932-5A97-4898-85A6-051327714DAE}" sibTransId="{C68DC019-2E35-4E44-97E0-BE2A11182807}"/>
    <dgm:cxn modelId="{5B668679-4541-4944-9466-5E5209F9BA74}" type="presParOf" srcId="{551807DE-78B9-4E07-B6EC-3EEB78C81082}" destId="{8D837B88-FB7A-44A3-BD01-BB68DEC9E573}" srcOrd="0" destOrd="0" presId="urn:microsoft.com/office/officeart/2016/7/layout/BasicLinearProcessNumbered"/>
    <dgm:cxn modelId="{63E729B3-75AB-4F14-BF33-FCA806BD6C43}" type="presParOf" srcId="{8D837B88-FB7A-44A3-BD01-BB68DEC9E573}" destId="{D34FF951-21A5-44FE-B1EA-8958602FBED6}" srcOrd="0" destOrd="0" presId="urn:microsoft.com/office/officeart/2016/7/layout/BasicLinearProcessNumbered"/>
    <dgm:cxn modelId="{D96FD854-CEDE-4C0D-802E-3C4877C6EC12}" type="presParOf" srcId="{8D837B88-FB7A-44A3-BD01-BB68DEC9E573}" destId="{C35494D7-79C9-455C-95AB-AD1829DD3BD8}" srcOrd="1" destOrd="0" presId="urn:microsoft.com/office/officeart/2016/7/layout/BasicLinearProcessNumbered"/>
    <dgm:cxn modelId="{5EB6A965-26E8-4BD7-BF7B-9320FBD61B41}" type="presParOf" srcId="{8D837B88-FB7A-44A3-BD01-BB68DEC9E573}" destId="{06E99FE6-F8C1-4F5D-B92F-97CB34B7A008}" srcOrd="2" destOrd="0" presId="urn:microsoft.com/office/officeart/2016/7/layout/BasicLinearProcessNumbered"/>
    <dgm:cxn modelId="{9F44392A-249E-49A0-A455-09957D451A4A}" type="presParOf" srcId="{8D837B88-FB7A-44A3-BD01-BB68DEC9E573}" destId="{390624DB-8B31-4999-8FD1-E4FC382CCE2A}" srcOrd="3" destOrd="0" presId="urn:microsoft.com/office/officeart/2016/7/layout/BasicLinearProcessNumbered"/>
    <dgm:cxn modelId="{834A651B-FC25-43A1-816C-EEA4A0F48B7F}" type="presParOf" srcId="{551807DE-78B9-4E07-B6EC-3EEB78C81082}" destId="{B59C116C-19D4-47DA-98C6-A82DC42CD27E}" srcOrd="1" destOrd="0" presId="urn:microsoft.com/office/officeart/2016/7/layout/BasicLinearProcessNumbered"/>
    <dgm:cxn modelId="{CAA2C60E-5680-473D-99A8-A91FF37E4AC2}" type="presParOf" srcId="{551807DE-78B9-4E07-B6EC-3EEB78C81082}" destId="{EA7B03DD-18BD-4563-881B-83F4793E72AC}" srcOrd="2" destOrd="0" presId="urn:microsoft.com/office/officeart/2016/7/layout/BasicLinearProcessNumbered"/>
    <dgm:cxn modelId="{8DF84CDF-4BD2-4D74-BDEF-5D789AD07B8D}" type="presParOf" srcId="{EA7B03DD-18BD-4563-881B-83F4793E72AC}" destId="{8FB8F079-D404-457F-A1D6-49D5EA2E55BB}" srcOrd="0" destOrd="0" presId="urn:microsoft.com/office/officeart/2016/7/layout/BasicLinearProcessNumbered"/>
    <dgm:cxn modelId="{E736AA2D-1114-43E3-9140-AF420617BD5F}" type="presParOf" srcId="{EA7B03DD-18BD-4563-881B-83F4793E72AC}" destId="{1392637A-3598-49FC-B1FE-43A5D91513DA}" srcOrd="1" destOrd="0" presId="urn:microsoft.com/office/officeart/2016/7/layout/BasicLinearProcessNumbered"/>
    <dgm:cxn modelId="{E725E31D-5549-4A5B-9543-36B0A46A00AA}" type="presParOf" srcId="{EA7B03DD-18BD-4563-881B-83F4793E72AC}" destId="{50C7895C-4A69-40EE-91AF-93A7E9F609A3}" srcOrd="2" destOrd="0" presId="urn:microsoft.com/office/officeart/2016/7/layout/BasicLinearProcessNumbered"/>
    <dgm:cxn modelId="{6F18B8AC-45F2-4627-A262-AC16CA09A043}" type="presParOf" srcId="{EA7B03DD-18BD-4563-881B-83F4793E72AC}" destId="{7CBAA4A3-4888-4948-A0CD-0C0B91F1B9C4}" srcOrd="3" destOrd="0" presId="urn:microsoft.com/office/officeart/2016/7/layout/BasicLinearProcessNumbered"/>
    <dgm:cxn modelId="{59D73B97-1D5E-4E15-A34B-54236AEEC734}" type="presParOf" srcId="{551807DE-78B9-4E07-B6EC-3EEB78C81082}" destId="{A6E051A8-9911-4C14-B0A9-2F393CB17F93}" srcOrd="3" destOrd="0" presId="urn:microsoft.com/office/officeart/2016/7/layout/BasicLinearProcessNumbered"/>
    <dgm:cxn modelId="{92F072A9-9426-453F-A373-542DCF44971E}" type="presParOf" srcId="{551807DE-78B9-4E07-B6EC-3EEB78C81082}" destId="{16ED1F2C-E02F-4C62-8307-F57C1C699313}" srcOrd="4" destOrd="0" presId="urn:microsoft.com/office/officeart/2016/7/layout/BasicLinearProcessNumbered"/>
    <dgm:cxn modelId="{D77B18A0-E7EB-4B50-9EA1-4E05B5B62CA7}" type="presParOf" srcId="{16ED1F2C-E02F-4C62-8307-F57C1C699313}" destId="{12F23AA6-2E00-4C33-8CFD-F01169F055B2}" srcOrd="0" destOrd="0" presId="urn:microsoft.com/office/officeart/2016/7/layout/BasicLinearProcessNumbered"/>
    <dgm:cxn modelId="{3CFE2A3D-46B0-415D-858C-776548416FD1}" type="presParOf" srcId="{16ED1F2C-E02F-4C62-8307-F57C1C699313}" destId="{738628EA-E65F-4ECC-8FB5-DEA6245ADD51}" srcOrd="1" destOrd="0" presId="urn:microsoft.com/office/officeart/2016/7/layout/BasicLinearProcessNumbered"/>
    <dgm:cxn modelId="{AAA47ECF-D6A4-4926-9191-6017BBFB25CB}" type="presParOf" srcId="{16ED1F2C-E02F-4C62-8307-F57C1C699313}" destId="{8E811CE2-886F-49D0-8B72-B4452914F7B3}" srcOrd="2" destOrd="0" presId="urn:microsoft.com/office/officeart/2016/7/layout/BasicLinearProcessNumbered"/>
    <dgm:cxn modelId="{AE6EA789-9577-4DC0-86EB-0E4AC3E0538D}" type="presParOf" srcId="{16ED1F2C-E02F-4C62-8307-F57C1C699313}" destId="{119C628B-9ACE-4AC8-A34C-37F11ED810E1}" srcOrd="3" destOrd="0" presId="urn:microsoft.com/office/officeart/2016/7/layout/BasicLinearProcessNumbered"/>
    <dgm:cxn modelId="{FE51132F-9FB8-4204-BA63-01FA9A7F0F6A}" type="presParOf" srcId="{551807DE-78B9-4E07-B6EC-3EEB78C81082}" destId="{54E21217-0F08-405F-9F86-06EF7B4E7D7D}" srcOrd="5" destOrd="0" presId="urn:microsoft.com/office/officeart/2016/7/layout/BasicLinearProcessNumbered"/>
    <dgm:cxn modelId="{6A6AD767-F233-492A-9911-E72378B90F3F}" type="presParOf" srcId="{551807DE-78B9-4E07-B6EC-3EEB78C81082}" destId="{F1A6C816-C0C3-4DC5-AE04-F0E6FB80AC4C}" srcOrd="6" destOrd="0" presId="urn:microsoft.com/office/officeart/2016/7/layout/BasicLinearProcessNumbered"/>
    <dgm:cxn modelId="{C2B1B554-D0E5-4758-B92F-875FD023BE9F}" type="presParOf" srcId="{F1A6C816-C0C3-4DC5-AE04-F0E6FB80AC4C}" destId="{7A04C548-DC07-4955-993F-D41E6F34DB77}" srcOrd="0" destOrd="0" presId="urn:microsoft.com/office/officeart/2016/7/layout/BasicLinearProcessNumbered"/>
    <dgm:cxn modelId="{2B5708D6-4D5D-45C1-B87A-E417776CDBCB}" type="presParOf" srcId="{F1A6C816-C0C3-4DC5-AE04-F0E6FB80AC4C}" destId="{792C6F86-13FC-4D87-B6F5-8F45859CD488}" srcOrd="1" destOrd="0" presId="urn:microsoft.com/office/officeart/2016/7/layout/BasicLinearProcessNumbered"/>
    <dgm:cxn modelId="{7CA60BB3-BEE5-4299-9CFB-378E4D3FDDDF}" type="presParOf" srcId="{F1A6C816-C0C3-4DC5-AE04-F0E6FB80AC4C}" destId="{CB456AC4-CA48-473C-8B48-11B07F692696}" srcOrd="2" destOrd="0" presId="urn:microsoft.com/office/officeart/2016/7/layout/BasicLinearProcessNumbered"/>
    <dgm:cxn modelId="{354CEB22-45E8-4DFB-88D0-7FAD0B2B5C2B}" type="presParOf" srcId="{F1A6C816-C0C3-4DC5-AE04-F0E6FB80AC4C}" destId="{6FEEFA4C-F05A-4015-B2E6-5A1498D979DA}" srcOrd="3" destOrd="0" presId="urn:microsoft.com/office/officeart/2016/7/layout/BasicLinearProcessNumbered"/>
    <dgm:cxn modelId="{DA89A541-4AE5-48EE-82F2-CD847AA870BF}" type="presParOf" srcId="{551807DE-78B9-4E07-B6EC-3EEB78C81082}" destId="{CC8AC893-000A-45FE-B21D-8CFFB7BC1606}" srcOrd="7" destOrd="0" presId="urn:microsoft.com/office/officeart/2016/7/layout/BasicLinearProcessNumbered"/>
    <dgm:cxn modelId="{46213718-8363-479D-8592-CC8E75293BCA}" type="presParOf" srcId="{551807DE-78B9-4E07-B6EC-3EEB78C81082}" destId="{6D7CD55B-8F57-4F6F-A77C-545A74B49641}" srcOrd="8" destOrd="0" presId="urn:microsoft.com/office/officeart/2016/7/layout/BasicLinearProcessNumbered"/>
    <dgm:cxn modelId="{2E9319CA-96EF-497B-A486-FC7B2D05F161}" type="presParOf" srcId="{6D7CD55B-8F57-4F6F-A77C-545A74B49641}" destId="{6CE8B7A1-473A-4148-B3C2-5D330C15108A}" srcOrd="0" destOrd="0" presId="urn:microsoft.com/office/officeart/2016/7/layout/BasicLinearProcessNumbered"/>
    <dgm:cxn modelId="{3B78D2AF-BE65-48D7-94CE-D9571F05E33E}" type="presParOf" srcId="{6D7CD55B-8F57-4F6F-A77C-545A74B49641}" destId="{A034126B-C9C3-4C46-BA20-5C6A1C76001A}" srcOrd="1" destOrd="0" presId="urn:microsoft.com/office/officeart/2016/7/layout/BasicLinearProcessNumbered"/>
    <dgm:cxn modelId="{ACAD0E52-354F-495F-A0C5-2B40E5CBA3C9}" type="presParOf" srcId="{6D7CD55B-8F57-4F6F-A77C-545A74B49641}" destId="{71A22290-84AB-4802-829D-8A6C02500761}" srcOrd="2" destOrd="0" presId="urn:microsoft.com/office/officeart/2016/7/layout/BasicLinearProcessNumbered"/>
    <dgm:cxn modelId="{64EEAFAF-B1C0-4CE5-9148-089B015CFFB3}" type="presParOf" srcId="{6D7CD55B-8F57-4F6F-A77C-545A74B49641}" destId="{328D75A6-8F29-4C85-AAF6-82A9A2F4EEE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11526A-E5B2-4BF0-9FE5-BCD9EC9C457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880B32E-4F1E-42ED-842D-18C874861BAD}">
      <dgm:prSet/>
      <dgm:spPr/>
      <dgm:t>
        <a:bodyPr/>
        <a:lstStyle/>
        <a:p>
          <a:r>
            <a:rPr lang="en-US" b="1" dirty="0"/>
            <a:t>Was </a:t>
          </a:r>
          <a:r>
            <a:rPr lang="en-US" b="1" dirty="0" err="1"/>
            <a:t>eine</a:t>
          </a:r>
          <a:r>
            <a:rPr lang="en-US" b="1" dirty="0"/>
            <a:t> Variable </a:t>
          </a:r>
          <a:r>
            <a:rPr lang="en-US" b="1" dirty="0" err="1"/>
            <a:t>ist</a:t>
          </a:r>
          <a:br>
            <a:rPr lang="en-US" dirty="0"/>
          </a:br>
          <a:r>
            <a:rPr lang="en-US" dirty="0"/>
            <a:t>- du </a:t>
          </a:r>
          <a:r>
            <a:rPr lang="en-US" dirty="0" err="1"/>
            <a:t>weißt</a:t>
          </a:r>
          <a:r>
            <a:rPr lang="en-US" dirty="0"/>
            <a:t> </a:t>
          </a:r>
          <a:r>
            <a:rPr lang="en-US" dirty="0" err="1"/>
            <a:t>kennst</a:t>
          </a:r>
          <a:r>
            <a:rPr lang="en-US" dirty="0"/>
            <a:t> die </a:t>
          </a:r>
          <a:r>
            <a:rPr lang="en-US" dirty="0" err="1"/>
            <a:t>Namenkonvention</a:t>
          </a:r>
          <a:endParaRPr lang="en-US" dirty="0"/>
        </a:p>
      </dgm:t>
    </dgm:pt>
    <dgm:pt modelId="{5833CD5E-651C-40EA-82A7-103FBA1DF180}" type="parTrans" cxnId="{7CF0E276-122C-4B88-A84D-FDE04A2A22B8}">
      <dgm:prSet/>
      <dgm:spPr/>
      <dgm:t>
        <a:bodyPr/>
        <a:lstStyle/>
        <a:p>
          <a:endParaRPr lang="en-US"/>
        </a:p>
      </dgm:t>
    </dgm:pt>
    <dgm:pt modelId="{9FBA7C3A-DD01-4AAD-A1CB-D49249B7D609}" type="sibTrans" cxnId="{7CF0E276-122C-4B88-A84D-FDE04A2A22B8}">
      <dgm:prSet/>
      <dgm:spPr/>
      <dgm:t>
        <a:bodyPr/>
        <a:lstStyle/>
        <a:p>
          <a:endParaRPr lang="en-US"/>
        </a:p>
      </dgm:t>
    </dgm:pt>
    <dgm:pt modelId="{55B0089D-19C4-4408-A545-9BEC9BC1AA46}">
      <dgm:prSet/>
      <dgm:spPr/>
      <dgm:t>
        <a:bodyPr/>
        <a:lstStyle/>
        <a:p>
          <a:r>
            <a:rPr lang="en-US" b="1" dirty="0"/>
            <a:t>Primitive </a:t>
          </a:r>
          <a:r>
            <a:rPr lang="en-US" b="1" dirty="0" err="1"/>
            <a:t>Datentypen</a:t>
          </a:r>
          <a:r>
            <a:rPr lang="en-US" b="1" dirty="0"/>
            <a:t> in Java</a:t>
          </a:r>
          <a:br>
            <a:rPr lang="en-US" dirty="0"/>
          </a:br>
          <a:r>
            <a:rPr lang="en-US" dirty="0"/>
            <a:t>- du </a:t>
          </a:r>
          <a:r>
            <a:rPr lang="en-US" dirty="0" err="1"/>
            <a:t>kennst</a:t>
          </a:r>
          <a:r>
            <a:rPr lang="en-US" dirty="0"/>
            <a:t>  </a:t>
          </a:r>
          <a:r>
            <a:rPr lang="en-US" dirty="0" err="1"/>
            <a:t>jetzt</a:t>
          </a:r>
          <a:r>
            <a:rPr lang="en-US" dirty="0"/>
            <a:t> die </a:t>
          </a:r>
          <a:r>
            <a:rPr lang="en-US" dirty="0" err="1"/>
            <a:t>häufigsten</a:t>
          </a:r>
          <a:r>
            <a:rPr lang="en-US" dirty="0"/>
            <a:t> </a:t>
          </a:r>
          <a:r>
            <a:rPr lang="en-US" dirty="0" err="1"/>
            <a:t>primitiven</a:t>
          </a:r>
          <a:r>
            <a:rPr lang="en-US" dirty="0"/>
            <a:t> </a:t>
          </a:r>
          <a:r>
            <a:rPr lang="en-US" dirty="0" err="1"/>
            <a:t>Datentypen</a:t>
          </a:r>
          <a:r>
            <a:rPr lang="en-US" dirty="0"/>
            <a:t>, die </a:t>
          </a:r>
          <a:r>
            <a:rPr lang="en-US" dirty="0" err="1"/>
            <a:t>benutzt</a:t>
          </a:r>
          <a:r>
            <a:rPr lang="en-US" dirty="0"/>
            <a:t>  </a:t>
          </a:r>
          <a:r>
            <a:rPr lang="en-US" dirty="0" err="1"/>
            <a:t>werden</a:t>
          </a:r>
          <a:endParaRPr lang="en-US" dirty="0"/>
        </a:p>
      </dgm:t>
    </dgm:pt>
    <dgm:pt modelId="{865FD827-0DD1-483B-96E7-F3C20BFF367F}" type="parTrans" cxnId="{57560501-6775-4EC5-8496-2AC8D88D61CF}">
      <dgm:prSet/>
      <dgm:spPr/>
      <dgm:t>
        <a:bodyPr/>
        <a:lstStyle/>
        <a:p>
          <a:endParaRPr lang="en-US"/>
        </a:p>
      </dgm:t>
    </dgm:pt>
    <dgm:pt modelId="{2E422012-4FFF-4DF4-9797-9592EDCF4E9A}" type="sibTrans" cxnId="{57560501-6775-4EC5-8496-2AC8D88D61CF}">
      <dgm:prSet/>
      <dgm:spPr/>
      <dgm:t>
        <a:bodyPr/>
        <a:lstStyle/>
        <a:p>
          <a:endParaRPr lang="en-US"/>
        </a:p>
      </dgm:t>
    </dgm:pt>
    <dgm:pt modelId="{24C3C227-461D-43D1-A840-F331A57010C4}">
      <dgm:prSet/>
      <dgm:spPr/>
      <dgm:t>
        <a:bodyPr/>
        <a:lstStyle/>
        <a:p>
          <a:r>
            <a:rPr lang="en-US" b="1" dirty="0" err="1"/>
            <a:t>Nicht-primitiver</a:t>
          </a:r>
          <a:r>
            <a:rPr lang="en-US" b="1" dirty="0"/>
            <a:t> </a:t>
          </a:r>
          <a:r>
            <a:rPr lang="en-US" b="1" dirty="0" err="1"/>
            <a:t>Datentyp</a:t>
          </a:r>
          <a:r>
            <a:rPr lang="en-US" b="1" dirty="0"/>
            <a:t>: String</a:t>
          </a:r>
          <a:br>
            <a:rPr lang="en-US" dirty="0"/>
          </a:br>
          <a:r>
            <a:rPr lang="en-US" dirty="0"/>
            <a:t>- due </a:t>
          </a:r>
          <a:r>
            <a:rPr lang="en-US" dirty="0" err="1"/>
            <a:t>weißt</a:t>
          </a:r>
          <a:r>
            <a:rPr lang="en-US" dirty="0"/>
            <a:t> das String </a:t>
          </a:r>
          <a:r>
            <a:rPr lang="en-US" dirty="0" err="1"/>
            <a:t>eine</a:t>
          </a:r>
          <a:r>
            <a:rPr lang="en-US" dirty="0"/>
            <a:t> Klasse </a:t>
          </a:r>
          <a:r>
            <a:rPr lang="en-US" dirty="0" err="1"/>
            <a:t>ist</a:t>
          </a:r>
          <a:r>
            <a:rPr lang="en-US" dirty="0"/>
            <a:t> und </a:t>
          </a:r>
          <a:r>
            <a:rPr lang="en-US" dirty="0" err="1"/>
            <a:t>kein</a:t>
          </a:r>
          <a:r>
            <a:rPr lang="en-US" dirty="0"/>
            <a:t> </a:t>
          </a:r>
          <a:r>
            <a:rPr lang="en-US" dirty="0" err="1"/>
            <a:t>primitiver</a:t>
          </a:r>
          <a:r>
            <a:rPr lang="en-US" dirty="0"/>
            <a:t> </a:t>
          </a:r>
          <a:r>
            <a:rPr lang="en-US" dirty="0" err="1"/>
            <a:t>Datentyp</a:t>
          </a:r>
          <a:br>
            <a:rPr lang="en-US" dirty="0"/>
          </a:br>
          <a:r>
            <a:rPr lang="en-US" dirty="0"/>
            <a:t>- du </a:t>
          </a:r>
          <a:r>
            <a:rPr lang="en-US" dirty="0" err="1"/>
            <a:t>kannst</a:t>
          </a:r>
          <a:r>
            <a:rPr lang="en-US" dirty="0"/>
            <a:t> Texte </a:t>
          </a:r>
          <a:r>
            <a:rPr lang="en-US" dirty="0" err="1"/>
            <a:t>verketten</a:t>
          </a:r>
          <a:r>
            <a:rPr lang="en-US" dirty="0"/>
            <a:t> und </a:t>
          </a:r>
          <a:r>
            <a:rPr lang="en-US" dirty="0" err="1"/>
            <a:t>speichern</a:t>
          </a:r>
          <a:br>
            <a:rPr lang="en-US" dirty="0"/>
          </a:br>
          <a:r>
            <a:rPr lang="en-US" dirty="0"/>
            <a:t>- du </a:t>
          </a:r>
          <a:r>
            <a:rPr lang="en-US" dirty="0" err="1"/>
            <a:t>kennst</a:t>
          </a:r>
          <a:r>
            <a:rPr lang="en-US" dirty="0"/>
            <a:t> den </a:t>
          </a:r>
          <a:r>
            <a:rPr lang="en-US" dirty="0" err="1"/>
            <a:t>unterschied</a:t>
          </a:r>
          <a:r>
            <a:rPr lang="en-US" dirty="0"/>
            <a:t> </a:t>
          </a:r>
          <a:r>
            <a:rPr lang="en-US" dirty="0" err="1"/>
            <a:t>zwischen</a:t>
          </a:r>
          <a:r>
            <a:rPr lang="en-US" dirty="0"/>
            <a:t> == und .equals()</a:t>
          </a:r>
        </a:p>
      </dgm:t>
    </dgm:pt>
    <dgm:pt modelId="{038EA4E7-65E6-48A2-A991-8E6FE47DC565}" type="parTrans" cxnId="{611A94F1-8771-400F-A097-1DF551727463}">
      <dgm:prSet/>
      <dgm:spPr/>
      <dgm:t>
        <a:bodyPr/>
        <a:lstStyle/>
        <a:p>
          <a:endParaRPr lang="en-US"/>
        </a:p>
      </dgm:t>
    </dgm:pt>
    <dgm:pt modelId="{2F65EED5-F6B6-4C15-B513-28CE2D6570F6}" type="sibTrans" cxnId="{611A94F1-8771-400F-A097-1DF551727463}">
      <dgm:prSet/>
      <dgm:spPr/>
      <dgm:t>
        <a:bodyPr/>
        <a:lstStyle/>
        <a:p>
          <a:endParaRPr lang="en-US"/>
        </a:p>
      </dgm:t>
    </dgm:pt>
    <dgm:pt modelId="{2C6F9B06-39D9-47E8-ADC0-C0BC08BE2B6A}">
      <dgm:prSet/>
      <dgm:spPr/>
      <dgm:t>
        <a:bodyPr/>
        <a:lstStyle/>
        <a:p>
          <a:r>
            <a:rPr lang="en-US" b="1" dirty="0" err="1"/>
            <a:t>Operatoren</a:t>
          </a:r>
          <a:r>
            <a:rPr lang="en-US" b="1" dirty="0"/>
            <a:t> </a:t>
          </a:r>
          <a:r>
            <a:rPr lang="en-US" b="1" dirty="0" err="1"/>
            <a:t>anwenden</a:t>
          </a:r>
          <a:endParaRPr lang="en-US" b="1" dirty="0"/>
        </a:p>
      </dgm:t>
    </dgm:pt>
    <dgm:pt modelId="{41190DDC-A990-40F9-8489-0F52BD866D92}" type="parTrans" cxnId="{4079C069-23D0-4480-A484-39C735EA30F9}">
      <dgm:prSet/>
      <dgm:spPr/>
      <dgm:t>
        <a:bodyPr/>
        <a:lstStyle/>
        <a:p>
          <a:endParaRPr lang="en-US"/>
        </a:p>
      </dgm:t>
    </dgm:pt>
    <dgm:pt modelId="{B539E781-DF4F-4421-8D84-A3FA2DA61E25}" type="sibTrans" cxnId="{4079C069-23D0-4480-A484-39C735EA30F9}">
      <dgm:prSet/>
      <dgm:spPr/>
      <dgm:t>
        <a:bodyPr/>
        <a:lstStyle/>
        <a:p>
          <a:endParaRPr lang="en-US"/>
        </a:p>
      </dgm:t>
    </dgm:pt>
    <dgm:pt modelId="{B0A4D941-442F-49CB-A482-21AA70577E48}">
      <dgm:prSet/>
      <dgm:spPr/>
      <dgm:t>
        <a:bodyPr/>
        <a:lstStyle/>
        <a:p>
          <a:r>
            <a:rPr lang="en-US" b="1" dirty="0" err="1"/>
            <a:t>Typumwandlung</a:t>
          </a:r>
          <a:r>
            <a:rPr lang="en-US" b="1" dirty="0"/>
            <a:t> </a:t>
          </a:r>
          <a:br>
            <a:rPr lang="en-US" b="1" dirty="0"/>
          </a:br>
          <a:r>
            <a:rPr lang="en-US" dirty="0"/>
            <a:t>- </a:t>
          </a:r>
          <a:r>
            <a:rPr lang="en-US" dirty="0" err="1"/>
            <a:t>implizit</a:t>
          </a:r>
          <a:r>
            <a:rPr lang="en-US" dirty="0"/>
            <a:t> (</a:t>
          </a:r>
          <a:r>
            <a:rPr lang="en-US" dirty="0" err="1"/>
            <a:t>automatisch</a:t>
          </a:r>
          <a:r>
            <a:rPr lang="en-US" dirty="0"/>
            <a:t>)  </a:t>
          </a:r>
          <a:br>
            <a:rPr lang="en-US" dirty="0"/>
          </a:br>
          <a:r>
            <a:rPr lang="en-US" dirty="0"/>
            <a:t>- </a:t>
          </a:r>
          <a:r>
            <a:rPr lang="en-US" dirty="0" err="1"/>
            <a:t>explizit</a:t>
          </a:r>
          <a:r>
            <a:rPr lang="en-US" dirty="0"/>
            <a:t> (</a:t>
          </a:r>
          <a:r>
            <a:rPr lang="en-US" dirty="0" err="1"/>
            <a:t>manuell</a:t>
          </a:r>
          <a:r>
            <a:rPr lang="en-US" dirty="0"/>
            <a:t>)</a:t>
          </a:r>
        </a:p>
      </dgm:t>
    </dgm:pt>
    <dgm:pt modelId="{0F58E763-182E-464E-9AE4-C27F41490CDF}" type="parTrans" cxnId="{5EA9129E-2587-4E36-A5A9-7BFFBC7E231E}">
      <dgm:prSet/>
      <dgm:spPr/>
      <dgm:t>
        <a:bodyPr/>
        <a:lstStyle/>
        <a:p>
          <a:endParaRPr lang="en-US"/>
        </a:p>
      </dgm:t>
    </dgm:pt>
    <dgm:pt modelId="{50A7ABCD-FED9-4058-84AB-4BCD7684C5D7}" type="sibTrans" cxnId="{5EA9129E-2587-4E36-A5A9-7BFFBC7E231E}">
      <dgm:prSet/>
      <dgm:spPr/>
      <dgm:t>
        <a:bodyPr/>
        <a:lstStyle/>
        <a:p>
          <a:endParaRPr lang="en-US"/>
        </a:p>
      </dgm:t>
    </dgm:pt>
    <dgm:pt modelId="{2125DBCB-85CC-4704-8D73-4FA77B3F36DB}" type="pres">
      <dgm:prSet presAssocID="{7E11526A-E5B2-4BF0-9FE5-BCD9EC9C457A}" presName="vert0" presStyleCnt="0">
        <dgm:presLayoutVars>
          <dgm:dir/>
          <dgm:animOne val="branch"/>
          <dgm:animLvl val="lvl"/>
        </dgm:presLayoutVars>
      </dgm:prSet>
      <dgm:spPr/>
    </dgm:pt>
    <dgm:pt modelId="{0973748E-EA55-47F6-895F-EBBC429611AE}" type="pres">
      <dgm:prSet presAssocID="{A880B32E-4F1E-42ED-842D-18C874861BAD}" presName="thickLine" presStyleLbl="alignNode1" presStyleIdx="0" presStyleCnt="5"/>
      <dgm:spPr/>
    </dgm:pt>
    <dgm:pt modelId="{4A436736-1454-43A6-8FD2-36E2575B7994}" type="pres">
      <dgm:prSet presAssocID="{A880B32E-4F1E-42ED-842D-18C874861BAD}" presName="horz1" presStyleCnt="0"/>
      <dgm:spPr/>
    </dgm:pt>
    <dgm:pt modelId="{9148F9CF-9B2D-468F-829C-312703C3D9B9}" type="pres">
      <dgm:prSet presAssocID="{A880B32E-4F1E-42ED-842D-18C874861BAD}" presName="tx1" presStyleLbl="revTx" presStyleIdx="0" presStyleCnt="5"/>
      <dgm:spPr/>
    </dgm:pt>
    <dgm:pt modelId="{38486F21-E5E8-461C-9862-40D04303E1CB}" type="pres">
      <dgm:prSet presAssocID="{A880B32E-4F1E-42ED-842D-18C874861BAD}" presName="vert1" presStyleCnt="0"/>
      <dgm:spPr/>
    </dgm:pt>
    <dgm:pt modelId="{C065322C-869A-4E2C-A4A3-20908F3A1327}" type="pres">
      <dgm:prSet presAssocID="{55B0089D-19C4-4408-A545-9BEC9BC1AA46}" presName="thickLine" presStyleLbl="alignNode1" presStyleIdx="1" presStyleCnt="5"/>
      <dgm:spPr/>
    </dgm:pt>
    <dgm:pt modelId="{9DDB63F4-D82F-4C9F-87DD-CBA49B98AD51}" type="pres">
      <dgm:prSet presAssocID="{55B0089D-19C4-4408-A545-9BEC9BC1AA46}" presName="horz1" presStyleCnt="0"/>
      <dgm:spPr/>
    </dgm:pt>
    <dgm:pt modelId="{AD11B037-3AC5-4D54-864F-A15E56C4A95B}" type="pres">
      <dgm:prSet presAssocID="{55B0089D-19C4-4408-A545-9BEC9BC1AA46}" presName="tx1" presStyleLbl="revTx" presStyleIdx="1" presStyleCnt="5"/>
      <dgm:spPr/>
    </dgm:pt>
    <dgm:pt modelId="{493434D6-3991-4470-88EF-E20722618C25}" type="pres">
      <dgm:prSet presAssocID="{55B0089D-19C4-4408-A545-9BEC9BC1AA46}" presName="vert1" presStyleCnt="0"/>
      <dgm:spPr/>
    </dgm:pt>
    <dgm:pt modelId="{5AAF396C-6453-47BA-8820-A5A780FF12CD}" type="pres">
      <dgm:prSet presAssocID="{24C3C227-461D-43D1-A840-F331A57010C4}" presName="thickLine" presStyleLbl="alignNode1" presStyleIdx="2" presStyleCnt="5"/>
      <dgm:spPr/>
    </dgm:pt>
    <dgm:pt modelId="{2005355D-A26F-491A-928D-B38AA3BEA611}" type="pres">
      <dgm:prSet presAssocID="{24C3C227-461D-43D1-A840-F331A57010C4}" presName="horz1" presStyleCnt="0"/>
      <dgm:spPr/>
    </dgm:pt>
    <dgm:pt modelId="{653B1634-1B48-477C-9FD4-849C970F751F}" type="pres">
      <dgm:prSet presAssocID="{24C3C227-461D-43D1-A840-F331A57010C4}" presName="tx1" presStyleLbl="revTx" presStyleIdx="2" presStyleCnt="5"/>
      <dgm:spPr/>
    </dgm:pt>
    <dgm:pt modelId="{43A8A204-E26C-498C-962E-042AFBF79A14}" type="pres">
      <dgm:prSet presAssocID="{24C3C227-461D-43D1-A840-F331A57010C4}" presName="vert1" presStyleCnt="0"/>
      <dgm:spPr/>
    </dgm:pt>
    <dgm:pt modelId="{B2607B7A-2BD6-4A45-8C0E-D9F6CC1EA04B}" type="pres">
      <dgm:prSet presAssocID="{2C6F9B06-39D9-47E8-ADC0-C0BC08BE2B6A}" presName="thickLine" presStyleLbl="alignNode1" presStyleIdx="3" presStyleCnt="5"/>
      <dgm:spPr/>
    </dgm:pt>
    <dgm:pt modelId="{CED2ECC7-976B-43F6-A659-47CA21ADF962}" type="pres">
      <dgm:prSet presAssocID="{2C6F9B06-39D9-47E8-ADC0-C0BC08BE2B6A}" presName="horz1" presStyleCnt="0"/>
      <dgm:spPr/>
    </dgm:pt>
    <dgm:pt modelId="{9524B128-F419-4C2D-8505-58C4D0FA635C}" type="pres">
      <dgm:prSet presAssocID="{2C6F9B06-39D9-47E8-ADC0-C0BC08BE2B6A}" presName="tx1" presStyleLbl="revTx" presStyleIdx="3" presStyleCnt="5"/>
      <dgm:spPr/>
    </dgm:pt>
    <dgm:pt modelId="{A9E7B820-5D46-4221-B7A0-2B8356FBE3AA}" type="pres">
      <dgm:prSet presAssocID="{2C6F9B06-39D9-47E8-ADC0-C0BC08BE2B6A}" presName="vert1" presStyleCnt="0"/>
      <dgm:spPr/>
    </dgm:pt>
    <dgm:pt modelId="{CD9BF74F-0E5E-42BA-BE88-A00D8772E40A}" type="pres">
      <dgm:prSet presAssocID="{B0A4D941-442F-49CB-A482-21AA70577E48}" presName="thickLine" presStyleLbl="alignNode1" presStyleIdx="4" presStyleCnt="5"/>
      <dgm:spPr/>
    </dgm:pt>
    <dgm:pt modelId="{2B1D1FF6-2C96-4DB5-A4CE-154DF4F50E8E}" type="pres">
      <dgm:prSet presAssocID="{B0A4D941-442F-49CB-A482-21AA70577E48}" presName="horz1" presStyleCnt="0"/>
      <dgm:spPr/>
    </dgm:pt>
    <dgm:pt modelId="{EBDCC615-8403-4054-A6E1-DE2EB04A6045}" type="pres">
      <dgm:prSet presAssocID="{B0A4D941-442F-49CB-A482-21AA70577E48}" presName="tx1" presStyleLbl="revTx" presStyleIdx="4" presStyleCnt="5"/>
      <dgm:spPr/>
    </dgm:pt>
    <dgm:pt modelId="{81A5EC62-FC46-481C-A17A-D607D5A11AA1}" type="pres">
      <dgm:prSet presAssocID="{B0A4D941-442F-49CB-A482-21AA70577E48}" presName="vert1" presStyleCnt="0"/>
      <dgm:spPr/>
    </dgm:pt>
  </dgm:ptLst>
  <dgm:cxnLst>
    <dgm:cxn modelId="{57560501-6775-4EC5-8496-2AC8D88D61CF}" srcId="{7E11526A-E5B2-4BF0-9FE5-BCD9EC9C457A}" destId="{55B0089D-19C4-4408-A545-9BEC9BC1AA46}" srcOrd="1" destOrd="0" parTransId="{865FD827-0DD1-483B-96E7-F3C20BFF367F}" sibTransId="{2E422012-4FFF-4DF4-9797-9592EDCF4E9A}"/>
    <dgm:cxn modelId="{1D0CDF19-1095-4982-93D4-5C09411BD59D}" type="presOf" srcId="{2C6F9B06-39D9-47E8-ADC0-C0BC08BE2B6A}" destId="{9524B128-F419-4C2D-8505-58C4D0FA635C}" srcOrd="0" destOrd="0" presId="urn:microsoft.com/office/officeart/2008/layout/LinedList"/>
    <dgm:cxn modelId="{3E6CA164-7DE5-40DD-8A6F-FF2B72505DA8}" type="presOf" srcId="{B0A4D941-442F-49CB-A482-21AA70577E48}" destId="{EBDCC615-8403-4054-A6E1-DE2EB04A6045}" srcOrd="0" destOrd="0" presId="urn:microsoft.com/office/officeart/2008/layout/LinedList"/>
    <dgm:cxn modelId="{4079C069-23D0-4480-A484-39C735EA30F9}" srcId="{7E11526A-E5B2-4BF0-9FE5-BCD9EC9C457A}" destId="{2C6F9B06-39D9-47E8-ADC0-C0BC08BE2B6A}" srcOrd="3" destOrd="0" parTransId="{41190DDC-A990-40F9-8489-0F52BD866D92}" sibTransId="{B539E781-DF4F-4421-8D84-A3FA2DA61E25}"/>
    <dgm:cxn modelId="{DAD74C55-7D5B-43DB-9F4B-919B993BD8E3}" type="presOf" srcId="{55B0089D-19C4-4408-A545-9BEC9BC1AA46}" destId="{AD11B037-3AC5-4D54-864F-A15E56C4A95B}" srcOrd="0" destOrd="0" presId="urn:microsoft.com/office/officeart/2008/layout/LinedList"/>
    <dgm:cxn modelId="{7CF0E276-122C-4B88-A84D-FDE04A2A22B8}" srcId="{7E11526A-E5B2-4BF0-9FE5-BCD9EC9C457A}" destId="{A880B32E-4F1E-42ED-842D-18C874861BAD}" srcOrd="0" destOrd="0" parTransId="{5833CD5E-651C-40EA-82A7-103FBA1DF180}" sibTransId="{9FBA7C3A-DD01-4AAD-A1CB-D49249B7D609}"/>
    <dgm:cxn modelId="{502F517E-46E9-4F40-9CD7-ACA42B1A8071}" type="presOf" srcId="{A880B32E-4F1E-42ED-842D-18C874861BAD}" destId="{9148F9CF-9B2D-468F-829C-312703C3D9B9}" srcOrd="0" destOrd="0" presId="urn:microsoft.com/office/officeart/2008/layout/LinedList"/>
    <dgm:cxn modelId="{5EA9129E-2587-4E36-A5A9-7BFFBC7E231E}" srcId="{7E11526A-E5B2-4BF0-9FE5-BCD9EC9C457A}" destId="{B0A4D941-442F-49CB-A482-21AA70577E48}" srcOrd="4" destOrd="0" parTransId="{0F58E763-182E-464E-9AE4-C27F41490CDF}" sibTransId="{50A7ABCD-FED9-4058-84AB-4BCD7684C5D7}"/>
    <dgm:cxn modelId="{EF63BDC5-30B6-4CEF-A1BE-B303FCDE2ADA}" type="presOf" srcId="{24C3C227-461D-43D1-A840-F331A57010C4}" destId="{653B1634-1B48-477C-9FD4-849C970F751F}" srcOrd="0" destOrd="0" presId="urn:microsoft.com/office/officeart/2008/layout/LinedList"/>
    <dgm:cxn modelId="{B7C018E8-B53D-4559-80BC-282BC17920DF}" type="presOf" srcId="{7E11526A-E5B2-4BF0-9FE5-BCD9EC9C457A}" destId="{2125DBCB-85CC-4704-8D73-4FA77B3F36DB}" srcOrd="0" destOrd="0" presId="urn:microsoft.com/office/officeart/2008/layout/LinedList"/>
    <dgm:cxn modelId="{611A94F1-8771-400F-A097-1DF551727463}" srcId="{7E11526A-E5B2-4BF0-9FE5-BCD9EC9C457A}" destId="{24C3C227-461D-43D1-A840-F331A57010C4}" srcOrd="2" destOrd="0" parTransId="{038EA4E7-65E6-48A2-A991-8E6FE47DC565}" sibTransId="{2F65EED5-F6B6-4C15-B513-28CE2D6570F6}"/>
    <dgm:cxn modelId="{5BB7EE0D-FF48-471E-962B-0E1346ADDEDB}" type="presParOf" srcId="{2125DBCB-85CC-4704-8D73-4FA77B3F36DB}" destId="{0973748E-EA55-47F6-895F-EBBC429611AE}" srcOrd="0" destOrd="0" presId="urn:microsoft.com/office/officeart/2008/layout/LinedList"/>
    <dgm:cxn modelId="{2375E044-ABDF-4BCA-A037-5092291D0DC1}" type="presParOf" srcId="{2125DBCB-85CC-4704-8D73-4FA77B3F36DB}" destId="{4A436736-1454-43A6-8FD2-36E2575B7994}" srcOrd="1" destOrd="0" presId="urn:microsoft.com/office/officeart/2008/layout/LinedList"/>
    <dgm:cxn modelId="{3EE75C1A-DA81-492A-8412-30D85CB7EB28}" type="presParOf" srcId="{4A436736-1454-43A6-8FD2-36E2575B7994}" destId="{9148F9CF-9B2D-468F-829C-312703C3D9B9}" srcOrd="0" destOrd="0" presId="urn:microsoft.com/office/officeart/2008/layout/LinedList"/>
    <dgm:cxn modelId="{6BCF2378-8684-41D8-B3FD-92AC786670BD}" type="presParOf" srcId="{4A436736-1454-43A6-8FD2-36E2575B7994}" destId="{38486F21-E5E8-461C-9862-40D04303E1CB}" srcOrd="1" destOrd="0" presId="urn:microsoft.com/office/officeart/2008/layout/LinedList"/>
    <dgm:cxn modelId="{3371C13F-650A-4ABD-B0A5-26223B93BEE7}" type="presParOf" srcId="{2125DBCB-85CC-4704-8D73-4FA77B3F36DB}" destId="{C065322C-869A-4E2C-A4A3-20908F3A1327}" srcOrd="2" destOrd="0" presId="urn:microsoft.com/office/officeart/2008/layout/LinedList"/>
    <dgm:cxn modelId="{71CF268D-62F9-4446-A4CC-E5BDB3F2FC0A}" type="presParOf" srcId="{2125DBCB-85CC-4704-8D73-4FA77B3F36DB}" destId="{9DDB63F4-D82F-4C9F-87DD-CBA49B98AD51}" srcOrd="3" destOrd="0" presId="urn:microsoft.com/office/officeart/2008/layout/LinedList"/>
    <dgm:cxn modelId="{5D193494-F1A6-4995-BE91-8B543CF03259}" type="presParOf" srcId="{9DDB63F4-D82F-4C9F-87DD-CBA49B98AD51}" destId="{AD11B037-3AC5-4D54-864F-A15E56C4A95B}" srcOrd="0" destOrd="0" presId="urn:microsoft.com/office/officeart/2008/layout/LinedList"/>
    <dgm:cxn modelId="{6322A517-DA9F-4BE9-98E3-FFCCBF884987}" type="presParOf" srcId="{9DDB63F4-D82F-4C9F-87DD-CBA49B98AD51}" destId="{493434D6-3991-4470-88EF-E20722618C25}" srcOrd="1" destOrd="0" presId="urn:microsoft.com/office/officeart/2008/layout/LinedList"/>
    <dgm:cxn modelId="{1D187CFA-3D6B-4E41-9A6B-C26E82ED016F}" type="presParOf" srcId="{2125DBCB-85CC-4704-8D73-4FA77B3F36DB}" destId="{5AAF396C-6453-47BA-8820-A5A780FF12CD}" srcOrd="4" destOrd="0" presId="urn:microsoft.com/office/officeart/2008/layout/LinedList"/>
    <dgm:cxn modelId="{BD824DD7-1027-4D90-A5C9-8CA30727BE52}" type="presParOf" srcId="{2125DBCB-85CC-4704-8D73-4FA77B3F36DB}" destId="{2005355D-A26F-491A-928D-B38AA3BEA611}" srcOrd="5" destOrd="0" presId="urn:microsoft.com/office/officeart/2008/layout/LinedList"/>
    <dgm:cxn modelId="{0A28F08B-585F-4829-B2F3-667439429559}" type="presParOf" srcId="{2005355D-A26F-491A-928D-B38AA3BEA611}" destId="{653B1634-1B48-477C-9FD4-849C970F751F}" srcOrd="0" destOrd="0" presId="urn:microsoft.com/office/officeart/2008/layout/LinedList"/>
    <dgm:cxn modelId="{B0099B5E-7631-44B1-9D0E-6C86F08BCCAB}" type="presParOf" srcId="{2005355D-A26F-491A-928D-B38AA3BEA611}" destId="{43A8A204-E26C-498C-962E-042AFBF79A14}" srcOrd="1" destOrd="0" presId="urn:microsoft.com/office/officeart/2008/layout/LinedList"/>
    <dgm:cxn modelId="{47BC3E23-F74F-4C5D-8D87-135298ADB45A}" type="presParOf" srcId="{2125DBCB-85CC-4704-8D73-4FA77B3F36DB}" destId="{B2607B7A-2BD6-4A45-8C0E-D9F6CC1EA04B}" srcOrd="6" destOrd="0" presId="urn:microsoft.com/office/officeart/2008/layout/LinedList"/>
    <dgm:cxn modelId="{40413F5E-86CC-4F9C-ABA6-A750AE960769}" type="presParOf" srcId="{2125DBCB-85CC-4704-8D73-4FA77B3F36DB}" destId="{CED2ECC7-976B-43F6-A659-47CA21ADF962}" srcOrd="7" destOrd="0" presId="urn:microsoft.com/office/officeart/2008/layout/LinedList"/>
    <dgm:cxn modelId="{3F4FF216-68C8-43AB-BB5A-121E7E3B7EBC}" type="presParOf" srcId="{CED2ECC7-976B-43F6-A659-47CA21ADF962}" destId="{9524B128-F419-4C2D-8505-58C4D0FA635C}" srcOrd="0" destOrd="0" presId="urn:microsoft.com/office/officeart/2008/layout/LinedList"/>
    <dgm:cxn modelId="{9E7CE471-8DC4-41E6-B814-FF9A049683AD}" type="presParOf" srcId="{CED2ECC7-976B-43F6-A659-47CA21ADF962}" destId="{A9E7B820-5D46-4221-B7A0-2B8356FBE3AA}" srcOrd="1" destOrd="0" presId="urn:microsoft.com/office/officeart/2008/layout/LinedList"/>
    <dgm:cxn modelId="{2570F156-44A0-40B3-98BB-54DA1710BE7F}" type="presParOf" srcId="{2125DBCB-85CC-4704-8D73-4FA77B3F36DB}" destId="{CD9BF74F-0E5E-42BA-BE88-A00D8772E40A}" srcOrd="8" destOrd="0" presId="urn:microsoft.com/office/officeart/2008/layout/LinedList"/>
    <dgm:cxn modelId="{4A601BF4-2EDE-4046-BA21-1017D34690A1}" type="presParOf" srcId="{2125DBCB-85CC-4704-8D73-4FA77B3F36DB}" destId="{2B1D1FF6-2C96-4DB5-A4CE-154DF4F50E8E}" srcOrd="9" destOrd="0" presId="urn:microsoft.com/office/officeart/2008/layout/LinedList"/>
    <dgm:cxn modelId="{02615B8F-B00B-4609-9CDA-F1CC12025E6B}" type="presParOf" srcId="{2B1D1FF6-2C96-4DB5-A4CE-154DF4F50E8E}" destId="{EBDCC615-8403-4054-A6E1-DE2EB04A6045}" srcOrd="0" destOrd="0" presId="urn:microsoft.com/office/officeart/2008/layout/LinedList"/>
    <dgm:cxn modelId="{F9A37063-A9A6-4328-BCA9-D5316DF7C0B5}" type="presParOf" srcId="{2B1D1FF6-2C96-4DB5-A4CE-154DF4F50E8E}" destId="{81A5EC62-FC46-481C-A17A-D607D5A11A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4E11D-5E8B-41DE-BA85-62894333A461}">
      <dsp:nvSpPr>
        <dsp:cNvPr id="0" name=""/>
        <dsp:cNvSpPr/>
      </dsp:nvSpPr>
      <dsp:spPr>
        <a:xfrm>
          <a:off x="1891974" y="651569"/>
          <a:ext cx="403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33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82781" y="695119"/>
        <a:ext cx="21695" cy="4339"/>
      </dsp:txXfrm>
    </dsp:sp>
    <dsp:sp modelId="{F6E79DC6-83B6-4605-BE8E-1B8B63B3572B}">
      <dsp:nvSpPr>
        <dsp:cNvPr id="0" name=""/>
        <dsp:cNvSpPr/>
      </dsp:nvSpPr>
      <dsp:spPr>
        <a:xfrm>
          <a:off x="7207" y="131319"/>
          <a:ext cx="1886566" cy="113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43" tIns="97036" rIns="92443" bIns="970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Variablen und Namenskonvention</a:t>
          </a:r>
          <a:endParaRPr lang="en-US" sz="1500" kern="1200" dirty="0"/>
        </a:p>
      </dsp:txBody>
      <dsp:txXfrm>
        <a:off x="7207" y="131319"/>
        <a:ext cx="1886566" cy="1131939"/>
      </dsp:txXfrm>
    </dsp:sp>
    <dsp:sp modelId="{44A4E490-CE63-4264-BBCB-EE1FA189F713}">
      <dsp:nvSpPr>
        <dsp:cNvPr id="0" name=""/>
        <dsp:cNvSpPr/>
      </dsp:nvSpPr>
      <dsp:spPr>
        <a:xfrm>
          <a:off x="4212450" y="651569"/>
          <a:ext cx="403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33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03258" y="695119"/>
        <a:ext cx="21695" cy="4339"/>
      </dsp:txXfrm>
    </dsp:sp>
    <dsp:sp modelId="{7F51767C-C4D1-4C69-974A-5FE41603B5C2}">
      <dsp:nvSpPr>
        <dsp:cNvPr id="0" name=""/>
        <dsp:cNvSpPr/>
      </dsp:nvSpPr>
      <dsp:spPr>
        <a:xfrm>
          <a:off x="2327684" y="131319"/>
          <a:ext cx="1886566" cy="113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43" tIns="97036" rIns="92443" bIns="970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Ganzzahlen</a:t>
          </a:r>
          <a:endParaRPr lang="en-US" sz="1500" kern="1200"/>
        </a:p>
      </dsp:txBody>
      <dsp:txXfrm>
        <a:off x="2327684" y="131319"/>
        <a:ext cx="1886566" cy="1131939"/>
      </dsp:txXfrm>
    </dsp:sp>
    <dsp:sp modelId="{8D14FE8A-5EF0-4BD3-BD7C-9F08CD290AC5}">
      <dsp:nvSpPr>
        <dsp:cNvPr id="0" name=""/>
        <dsp:cNvSpPr/>
      </dsp:nvSpPr>
      <dsp:spPr>
        <a:xfrm>
          <a:off x="6532927" y="651569"/>
          <a:ext cx="403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33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23735" y="695119"/>
        <a:ext cx="21695" cy="4339"/>
      </dsp:txXfrm>
    </dsp:sp>
    <dsp:sp modelId="{4EB307BF-17D8-4F6A-A6EA-A475A4C88624}">
      <dsp:nvSpPr>
        <dsp:cNvPr id="0" name=""/>
        <dsp:cNvSpPr/>
      </dsp:nvSpPr>
      <dsp:spPr>
        <a:xfrm>
          <a:off x="4648161" y="131319"/>
          <a:ext cx="1886566" cy="113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43" tIns="97036" rIns="92443" bIns="970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Kommazahlen</a:t>
          </a:r>
          <a:endParaRPr lang="en-US" sz="1500" kern="1200"/>
        </a:p>
      </dsp:txBody>
      <dsp:txXfrm>
        <a:off x="4648161" y="131319"/>
        <a:ext cx="1886566" cy="1131939"/>
      </dsp:txXfrm>
    </dsp:sp>
    <dsp:sp modelId="{BC1CACE8-F46A-4C25-83D1-A254261E31CA}">
      <dsp:nvSpPr>
        <dsp:cNvPr id="0" name=""/>
        <dsp:cNvSpPr/>
      </dsp:nvSpPr>
      <dsp:spPr>
        <a:xfrm>
          <a:off x="8853404" y="651569"/>
          <a:ext cx="403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33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044211" y="695119"/>
        <a:ext cx="21695" cy="4339"/>
      </dsp:txXfrm>
    </dsp:sp>
    <dsp:sp modelId="{8170D250-7675-438B-8D58-ED135DB7CB8A}">
      <dsp:nvSpPr>
        <dsp:cNvPr id="0" name=""/>
        <dsp:cNvSpPr/>
      </dsp:nvSpPr>
      <dsp:spPr>
        <a:xfrm>
          <a:off x="6968638" y="131319"/>
          <a:ext cx="1886566" cy="113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43" tIns="97036" rIns="92443" bIns="970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Zeichen</a:t>
          </a:r>
          <a:endParaRPr lang="en-US" sz="1500" kern="1200"/>
        </a:p>
      </dsp:txBody>
      <dsp:txXfrm>
        <a:off x="6968638" y="131319"/>
        <a:ext cx="1886566" cy="1131939"/>
      </dsp:txXfrm>
    </dsp:sp>
    <dsp:sp modelId="{A4689EBB-2F64-48D2-9167-F1AA3B91BD93}">
      <dsp:nvSpPr>
        <dsp:cNvPr id="0" name=""/>
        <dsp:cNvSpPr/>
      </dsp:nvSpPr>
      <dsp:spPr>
        <a:xfrm>
          <a:off x="950490" y="1261459"/>
          <a:ext cx="9281907" cy="403310"/>
        </a:xfrm>
        <a:custGeom>
          <a:avLst/>
          <a:gdLst/>
          <a:ahLst/>
          <a:cxnLst/>
          <a:rect l="0" t="0" r="0" b="0"/>
          <a:pathLst>
            <a:path>
              <a:moveTo>
                <a:pt x="9281907" y="0"/>
              </a:moveTo>
              <a:lnTo>
                <a:pt x="9281907" y="218755"/>
              </a:lnTo>
              <a:lnTo>
                <a:pt x="0" y="218755"/>
              </a:lnTo>
              <a:lnTo>
                <a:pt x="0" y="4033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59143" y="1460944"/>
        <a:ext cx="464602" cy="4339"/>
      </dsp:txXfrm>
    </dsp:sp>
    <dsp:sp modelId="{814A432A-9FC9-4991-A327-B87BE2A10CB0}">
      <dsp:nvSpPr>
        <dsp:cNvPr id="0" name=""/>
        <dsp:cNvSpPr/>
      </dsp:nvSpPr>
      <dsp:spPr>
        <a:xfrm>
          <a:off x="9289114" y="131319"/>
          <a:ext cx="1886566" cy="113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43" tIns="97036" rIns="92443" bIns="970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Wahrheitswerte</a:t>
          </a:r>
          <a:endParaRPr lang="en-US" sz="1500" kern="1200"/>
        </a:p>
      </dsp:txBody>
      <dsp:txXfrm>
        <a:off x="9289114" y="131319"/>
        <a:ext cx="1886566" cy="1131939"/>
      </dsp:txXfrm>
    </dsp:sp>
    <dsp:sp modelId="{19644B2D-0940-441C-AD54-D51502020B9C}">
      <dsp:nvSpPr>
        <dsp:cNvPr id="0" name=""/>
        <dsp:cNvSpPr/>
      </dsp:nvSpPr>
      <dsp:spPr>
        <a:xfrm>
          <a:off x="1891974" y="2217419"/>
          <a:ext cx="403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33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82781" y="2260969"/>
        <a:ext cx="21695" cy="4339"/>
      </dsp:txXfrm>
    </dsp:sp>
    <dsp:sp modelId="{C18BD892-F237-4969-8591-8A816D587FE1}">
      <dsp:nvSpPr>
        <dsp:cNvPr id="0" name=""/>
        <dsp:cNvSpPr/>
      </dsp:nvSpPr>
      <dsp:spPr>
        <a:xfrm>
          <a:off x="7207" y="1697169"/>
          <a:ext cx="1886566" cy="113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43" tIns="97036" rIns="92443" bIns="970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Text</a:t>
          </a:r>
          <a:endParaRPr lang="en-US" sz="1500" kern="1200"/>
        </a:p>
      </dsp:txBody>
      <dsp:txXfrm>
        <a:off x="7207" y="1697169"/>
        <a:ext cx="1886566" cy="1131939"/>
      </dsp:txXfrm>
    </dsp:sp>
    <dsp:sp modelId="{816B5142-EB8A-45BE-AEA2-E8CCD5739E05}">
      <dsp:nvSpPr>
        <dsp:cNvPr id="0" name=""/>
        <dsp:cNvSpPr/>
      </dsp:nvSpPr>
      <dsp:spPr>
        <a:xfrm>
          <a:off x="4212450" y="2217419"/>
          <a:ext cx="403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33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03258" y="2260969"/>
        <a:ext cx="21695" cy="4339"/>
      </dsp:txXfrm>
    </dsp:sp>
    <dsp:sp modelId="{D79E8CFC-97E5-4ED1-879D-77ED891E594F}">
      <dsp:nvSpPr>
        <dsp:cNvPr id="0" name=""/>
        <dsp:cNvSpPr/>
      </dsp:nvSpPr>
      <dsp:spPr>
        <a:xfrm>
          <a:off x="2327684" y="1697169"/>
          <a:ext cx="1886566" cy="113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43" tIns="97036" rIns="92443" bIns="970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Arithmetische Operationen</a:t>
          </a:r>
          <a:endParaRPr lang="en-US" sz="1500" kern="1200"/>
        </a:p>
      </dsp:txBody>
      <dsp:txXfrm>
        <a:off x="2327684" y="1697169"/>
        <a:ext cx="1886566" cy="1131939"/>
      </dsp:txXfrm>
    </dsp:sp>
    <dsp:sp modelId="{B7275260-72AE-4927-8DB7-CE09634D8876}">
      <dsp:nvSpPr>
        <dsp:cNvPr id="0" name=""/>
        <dsp:cNvSpPr/>
      </dsp:nvSpPr>
      <dsp:spPr>
        <a:xfrm>
          <a:off x="6532927" y="2217419"/>
          <a:ext cx="403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33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23735" y="2260969"/>
        <a:ext cx="21695" cy="4339"/>
      </dsp:txXfrm>
    </dsp:sp>
    <dsp:sp modelId="{1394DB53-0B41-4842-939D-C6EE0CEF6D56}">
      <dsp:nvSpPr>
        <dsp:cNvPr id="0" name=""/>
        <dsp:cNvSpPr/>
      </dsp:nvSpPr>
      <dsp:spPr>
        <a:xfrm>
          <a:off x="4648161" y="1697169"/>
          <a:ext cx="1886566" cy="113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43" tIns="97036" rIns="92443" bIns="970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Modulo %</a:t>
          </a:r>
          <a:endParaRPr lang="en-US" sz="1500" kern="1200"/>
        </a:p>
      </dsp:txBody>
      <dsp:txXfrm>
        <a:off x="4648161" y="1697169"/>
        <a:ext cx="1886566" cy="1131939"/>
      </dsp:txXfrm>
    </dsp:sp>
    <dsp:sp modelId="{79BA6505-0DC0-4DEE-9BA7-467B9AEA8B7F}">
      <dsp:nvSpPr>
        <dsp:cNvPr id="0" name=""/>
        <dsp:cNvSpPr/>
      </dsp:nvSpPr>
      <dsp:spPr>
        <a:xfrm>
          <a:off x="8853404" y="2217419"/>
          <a:ext cx="403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33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044211" y="2260969"/>
        <a:ext cx="21695" cy="4339"/>
      </dsp:txXfrm>
    </dsp:sp>
    <dsp:sp modelId="{EBBBC4E9-28A3-4F84-915D-C87A2895D6F7}">
      <dsp:nvSpPr>
        <dsp:cNvPr id="0" name=""/>
        <dsp:cNvSpPr/>
      </dsp:nvSpPr>
      <dsp:spPr>
        <a:xfrm>
          <a:off x="6968638" y="1697169"/>
          <a:ext cx="1886566" cy="113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43" tIns="97036" rIns="92443" bIns="970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Vergleichsoperatoren</a:t>
          </a:r>
          <a:endParaRPr lang="en-US" sz="1500" kern="1200"/>
        </a:p>
      </dsp:txBody>
      <dsp:txXfrm>
        <a:off x="6968638" y="1697169"/>
        <a:ext cx="1886566" cy="1131939"/>
      </dsp:txXfrm>
    </dsp:sp>
    <dsp:sp modelId="{82BC6FAF-8183-4DC7-98C8-A9D112D23C6F}">
      <dsp:nvSpPr>
        <dsp:cNvPr id="0" name=""/>
        <dsp:cNvSpPr/>
      </dsp:nvSpPr>
      <dsp:spPr>
        <a:xfrm>
          <a:off x="950490" y="2827309"/>
          <a:ext cx="9281907" cy="403310"/>
        </a:xfrm>
        <a:custGeom>
          <a:avLst/>
          <a:gdLst/>
          <a:ahLst/>
          <a:cxnLst/>
          <a:rect l="0" t="0" r="0" b="0"/>
          <a:pathLst>
            <a:path>
              <a:moveTo>
                <a:pt x="9281907" y="0"/>
              </a:moveTo>
              <a:lnTo>
                <a:pt x="9281907" y="218755"/>
              </a:lnTo>
              <a:lnTo>
                <a:pt x="0" y="218755"/>
              </a:lnTo>
              <a:lnTo>
                <a:pt x="0" y="4033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59143" y="3026795"/>
        <a:ext cx="464602" cy="4339"/>
      </dsp:txXfrm>
    </dsp:sp>
    <dsp:sp modelId="{DCC8F64B-AE32-4A3B-9E59-4C7A95C24142}">
      <dsp:nvSpPr>
        <dsp:cNvPr id="0" name=""/>
        <dsp:cNvSpPr/>
      </dsp:nvSpPr>
      <dsp:spPr>
        <a:xfrm>
          <a:off x="9289114" y="1697169"/>
          <a:ext cx="1886566" cy="113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43" tIns="97036" rIns="92443" bIns="970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Logische Operatoren</a:t>
          </a:r>
          <a:endParaRPr lang="en-US" sz="1500" kern="1200"/>
        </a:p>
      </dsp:txBody>
      <dsp:txXfrm>
        <a:off x="9289114" y="1697169"/>
        <a:ext cx="1886566" cy="1131939"/>
      </dsp:txXfrm>
    </dsp:sp>
    <dsp:sp modelId="{32973CAB-A723-4029-BA93-819A998F4021}">
      <dsp:nvSpPr>
        <dsp:cNvPr id="0" name=""/>
        <dsp:cNvSpPr/>
      </dsp:nvSpPr>
      <dsp:spPr>
        <a:xfrm>
          <a:off x="1891974" y="3783269"/>
          <a:ext cx="403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33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82781" y="3826820"/>
        <a:ext cx="21695" cy="4339"/>
      </dsp:txXfrm>
    </dsp:sp>
    <dsp:sp modelId="{5017E103-2385-4EFA-915C-A697ABC2C1BD}">
      <dsp:nvSpPr>
        <dsp:cNvPr id="0" name=""/>
        <dsp:cNvSpPr/>
      </dsp:nvSpPr>
      <dsp:spPr>
        <a:xfrm>
          <a:off x="7207" y="3263019"/>
          <a:ext cx="1886566" cy="113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43" tIns="97036" rIns="92443" bIns="970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Typecasts (Typumwandlungen)</a:t>
          </a:r>
          <a:endParaRPr lang="en-US" sz="1500" kern="1200"/>
        </a:p>
      </dsp:txBody>
      <dsp:txXfrm>
        <a:off x="7207" y="3263019"/>
        <a:ext cx="1886566" cy="1131939"/>
      </dsp:txXfrm>
    </dsp:sp>
    <dsp:sp modelId="{19C97CAD-0AC5-482B-B03A-59F6A7E7061D}">
      <dsp:nvSpPr>
        <dsp:cNvPr id="0" name=""/>
        <dsp:cNvSpPr/>
      </dsp:nvSpPr>
      <dsp:spPr>
        <a:xfrm>
          <a:off x="4212450" y="3783269"/>
          <a:ext cx="403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33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03258" y="3826820"/>
        <a:ext cx="21695" cy="4339"/>
      </dsp:txXfrm>
    </dsp:sp>
    <dsp:sp modelId="{30FFD6D0-FA42-46D4-B153-230505E1E8F4}">
      <dsp:nvSpPr>
        <dsp:cNvPr id="0" name=""/>
        <dsp:cNvSpPr/>
      </dsp:nvSpPr>
      <dsp:spPr>
        <a:xfrm>
          <a:off x="2327684" y="3263019"/>
          <a:ext cx="1886566" cy="113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43" tIns="97036" rIns="92443" bIns="970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Kontrollfragen (kurze Wiederholung)</a:t>
          </a:r>
          <a:endParaRPr lang="en-US" sz="1500" kern="1200"/>
        </a:p>
      </dsp:txBody>
      <dsp:txXfrm>
        <a:off x="2327684" y="3263019"/>
        <a:ext cx="1886566" cy="1131939"/>
      </dsp:txXfrm>
    </dsp:sp>
    <dsp:sp modelId="{D703AE91-4A42-42AB-87DE-EB93A603CAAB}">
      <dsp:nvSpPr>
        <dsp:cNvPr id="0" name=""/>
        <dsp:cNvSpPr/>
      </dsp:nvSpPr>
      <dsp:spPr>
        <a:xfrm>
          <a:off x="6532927" y="3783269"/>
          <a:ext cx="403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33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23735" y="3826820"/>
        <a:ext cx="21695" cy="4339"/>
      </dsp:txXfrm>
    </dsp:sp>
    <dsp:sp modelId="{0CB81DF1-A3DC-4B79-9798-82BB24229F9C}">
      <dsp:nvSpPr>
        <dsp:cNvPr id="0" name=""/>
        <dsp:cNvSpPr/>
      </dsp:nvSpPr>
      <dsp:spPr>
        <a:xfrm>
          <a:off x="4648161" y="3263019"/>
          <a:ext cx="1886566" cy="113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43" tIns="97036" rIns="92443" bIns="970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Fazit</a:t>
          </a:r>
          <a:endParaRPr lang="en-US" sz="1500" kern="1200"/>
        </a:p>
      </dsp:txBody>
      <dsp:txXfrm>
        <a:off x="4648161" y="3263019"/>
        <a:ext cx="1886566" cy="1131939"/>
      </dsp:txXfrm>
    </dsp:sp>
    <dsp:sp modelId="{D9E731B3-677F-46D9-8698-5BC5A686BEA2}">
      <dsp:nvSpPr>
        <dsp:cNvPr id="0" name=""/>
        <dsp:cNvSpPr/>
      </dsp:nvSpPr>
      <dsp:spPr>
        <a:xfrm>
          <a:off x="6968638" y="3263019"/>
          <a:ext cx="1886566" cy="113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43" tIns="97036" rIns="92443" bIns="970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Übungsaufgaben</a:t>
          </a:r>
          <a:endParaRPr lang="en-US" sz="1500" kern="1200" dirty="0"/>
        </a:p>
      </dsp:txBody>
      <dsp:txXfrm>
        <a:off x="6968638" y="3263019"/>
        <a:ext cx="1886566" cy="11319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2E741-DE76-47D1-86BC-A6636EA05FF3}">
      <dsp:nvSpPr>
        <dsp:cNvPr id="0" name=""/>
        <dsp:cNvSpPr/>
      </dsp:nvSpPr>
      <dsp:spPr>
        <a:xfrm>
          <a:off x="3114" y="594968"/>
          <a:ext cx="2223559" cy="1411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1B0D7-4E2C-43EC-94B8-0D34BF940141}">
      <dsp:nvSpPr>
        <dsp:cNvPr id="0" name=""/>
        <dsp:cNvSpPr/>
      </dsp:nvSpPr>
      <dsp:spPr>
        <a:xfrm>
          <a:off x="250176" y="829677"/>
          <a:ext cx="2223559" cy="1411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Addition / Subtraktion</a:t>
          </a:r>
          <a:endParaRPr lang="en-US" sz="2500" kern="1200" dirty="0"/>
        </a:p>
      </dsp:txBody>
      <dsp:txXfrm>
        <a:off x="291531" y="871032"/>
        <a:ext cx="2140849" cy="1329250"/>
      </dsp:txXfrm>
    </dsp:sp>
    <dsp:sp modelId="{F6C7F9FE-CA1A-44F1-BC80-E4511B6AA316}">
      <dsp:nvSpPr>
        <dsp:cNvPr id="0" name=""/>
        <dsp:cNvSpPr/>
      </dsp:nvSpPr>
      <dsp:spPr>
        <a:xfrm>
          <a:off x="2720797" y="594968"/>
          <a:ext cx="2223559" cy="1411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D9985-67EF-407A-9A57-E7215983EEBA}">
      <dsp:nvSpPr>
        <dsp:cNvPr id="0" name=""/>
        <dsp:cNvSpPr/>
      </dsp:nvSpPr>
      <dsp:spPr>
        <a:xfrm>
          <a:off x="2967859" y="829677"/>
          <a:ext cx="2223559" cy="1411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Multiplikation</a:t>
          </a:r>
          <a:endParaRPr lang="en-US" sz="2500" kern="1200" dirty="0"/>
        </a:p>
      </dsp:txBody>
      <dsp:txXfrm>
        <a:off x="3009214" y="871032"/>
        <a:ext cx="2140849" cy="1329250"/>
      </dsp:txXfrm>
    </dsp:sp>
    <dsp:sp modelId="{1F0DA096-FDC7-4ADC-9C20-B20B2A52C46B}">
      <dsp:nvSpPr>
        <dsp:cNvPr id="0" name=""/>
        <dsp:cNvSpPr/>
      </dsp:nvSpPr>
      <dsp:spPr>
        <a:xfrm>
          <a:off x="5438481" y="594968"/>
          <a:ext cx="2223559" cy="1411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7B0C5-4E93-482E-B25D-14A7E09D851D}">
      <dsp:nvSpPr>
        <dsp:cNvPr id="0" name=""/>
        <dsp:cNvSpPr/>
      </dsp:nvSpPr>
      <dsp:spPr>
        <a:xfrm>
          <a:off x="5685543" y="829677"/>
          <a:ext cx="2223559" cy="1411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Division</a:t>
          </a:r>
          <a:endParaRPr lang="en-US" sz="2500" kern="1200" dirty="0"/>
        </a:p>
      </dsp:txBody>
      <dsp:txXfrm>
        <a:off x="5726898" y="871032"/>
        <a:ext cx="2140849" cy="1329250"/>
      </dsp:txXfrm>
    </dsp:sp>
    <dsp:sp modelId="{4735CE4F-72ED-490C-AB82-889E5599AD4C}">
      <dsp:nvSpPr>
        <dsp:cNvPr id="0" name=""/>
        <dsp:cNvSpPr/>
      </dsp:nvSpPr>
      <dsp:spPr>
        <a:xfrm>
          <a:off x="8156164" y="594968"/>
          <a:ext cx="2223559" cy="1411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231FA-DDE2-4296-9ABC-5434EB04B64E}">
      <dsp:nvSpPr>
        <dsp:cNvPr id="0" name=""/>
        <dsp:cNvSpPr/>
      </dsp:nvSpPr>
      <dsp:spPr>
        <a:xfrm>
          <a:off x="8403226" y="829677"/>
          <a:ext cx="2223559" cy="1411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Modulo ( % )</a:t>
          </a:r>
          <a:endParaRPr lang="en-US" sz="2500" kern="1200" dirty="0"/>
        </a:p>
      </dsp:txBody>
      <dsp:txXfrm>
        <a:off x="8444581" y="871032"/>
        <a:ext cx="2140849" cy="1329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FF951-21A5-44FE-B1EA-8958602FBED6}">
      <dsp:nvSpPr>
        <dsp:cNvPr id="0" name=""/>
        <dsp:cNvSpPr/>
      </dsp:nvSpPr>
      <dsp:spPr>
        <a:xfrm>
          <a:off x="3654" y="485046"/>
          <a:ext cx="1978611" cy="277005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260" tIns="330200" rIns="154260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Was passiert bei 5/2 und warum ? </a:t>
          </a:r>
          <a:endParaRPr lang="en-US" sz="1700" kern="1200"/>
        </a:p>
      </dsp:txBody>
      <dsp:txXfrm>
        <a:off x="3654" y="1537668"/>
        <a:ext cx="1978611" cy="1662033"/>
      </dsp:txXfrm>
    </dsp:sp>
    <dsp:sp modelId="{C35494D7-79C9-455C-95AB-AD1829DD3BD8}">
      <dsp:nvSpPr>
        <dsp:cNvPr id="0" name=""/>
        <dsp:cNvSpPr/>
      </dsp:nvSpPr>
      <dsp:spPr>
        <a:xfrm>
          <a:off x="577451" y="762052"/>
          <a:ext cx="831016" cy="83101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89" tIns="12700" rIns="64789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1</a:t>
          </a:r>
        </a:p>
      </dsp:txBody>
      <dsp:txXfrm>
        <a:off x="699150" y="883751"/>
        <a:ext cx="587618" cy="587618"/>
      </dsp:txXfrm>
    </dsp:sp>
    <dsp:sp modelId="{06E99FE6-F8C1-4F5D-B92F-97CB34B7A008}">
      <dsp:nvSpPr>
        <dsp:cNvPr id="0" name=""/>
        <dsp:cNvSpPr/>
      </dsp:nvSpPr>
      <dsp:spPr>
        <a:xfrm>
          <a:off x="3654" y="3255031"/>
          <a:ext cx="1978611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8F079-D404-457F-A1D6-49D5EA2E55BB}">
      <dsp:nvSpPr>
        <dsp:cNvPr id="0" name=""/>
        <dsp:cNvSpPr/>
      </dsp:nvSpPr>
      <dsp:spPr>
        <a:xfrm>
          <a:off x="2180127" y="485046"/>
          <a:ext cx="1978611" cy="277005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260" tIns="330200" rIns="154260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Wie unterscheidet sich float von double?</a:t>
          </a:r>
          <a:endParaRPr lang="en-US" sz="1700" kern="1200"/>
        </a:p>
      </dsp:txBody>
      <dsp:txXfrm>
        <a:off x="2180127" y="1537668"/>
        <a:ext cx="1978611" cy="1662033"/>
      </dsp:txXfrm>
    </dsp:sp>
    <dsp:sp modelId="{1392637A-3598-49FC-B1FE-43A5D91513DA}">
      <dsp:nvSpPr>
        <dsp:cNvPr id="0" name=""/>
        <dsp:cNvSpPr/>
      </dsp:nvSpPr>
      <dsp:spPr>
        <a:xfrm>
          <a:off x="2753924" y="762052"/>
          <a:ext cx="831016" cy="83101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89" tIns="12700" rIns="64789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2</a:t>
          </a:r>
        </a:p>
      </dsp:txBody>
      <dsp:txXfrm>
        <a:off x="2875623" y="883751"/>
        <a:ext cx="587618" cy="587618"/>
      </dsp:txXfrm>
    </dsp:sp>
    <dsp:sp modelId="{50C7895C-4A69-40EE-91AF-93A7E9F609A3}">
      <dsp:nvSpPr>
        <dsp:cNvPr id="0" name=""/>
        <dsp:cNvSpPr/>
      </dsp:nvSpPr>
      <dsp:spPr>
        <a:xfrm>
          <a:off x="2180127" y="3255031"/>
          <a:ext cx="1978611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23AA6-2E00-4C33-8CFD-F01169F055B2}">
      <dsp:nvSpPr>
        <dsp:cNvPr id="0" name=""/>
        <dsp:cNvSpPr/>
      </dsp:nvSpPr>
      <dsp:spPr>
        <a:xfrm>
          <a:off x="4356600" y="485046"/>
          <a:ext cx="1978611" cy="277005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260" tIns="330200" rIns="154260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Wozu dient der Modulo-Operator % ?</a:t>
          </a:r>
          <a:endParaRPr lang="en-US" sz="1700" kern="1200"/>
        </a:p>
      </dsp:txBody>
      <dsp:txXfrm>
        <a:off x="4356600" y="1537668"/>
        <a:ext cx="1978611" cy="1662033"/>
      </dsp:txXfrm>
    </dsp:sp>
    <dsp:sp modelId="{738628EA-E65F-4ECC-8FB5-DEA6245ADD51}">
      <dsp:nvSpPr>
        <dsp:cNvPr id="0" name=""/>
        <dsp:cNvSpPr/>
      </dsp:nvSpPr>
      <dsp:spPr>
        <a:xfrm>
          <a:off x="4930397" y="762052"/>
          <a:ext cx="831016" cy="83101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89" tIns="12700" rIns="64789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3</a:t>
          </a:r>
        </a:p>
      </dsp:txBody>
      <dsp:txXfrm>
        <a:off x="5052096" y="883751"/>
        <a:ext cx="587618" cy="587618"/>
      </dsp:txXfrm>
    </dsp:sp>
    <dsp:sp modelId="{8E811CE2-886F-49D0-8B72-B4452914F7B3}">
      <dsp:nvSpPr>
        <dsp:cNvPr id="0" name=""/>
        <dsp:cNvSpPr/>
      </dsp:nvSpPr>
      <dsp:spPr>
        <a:xfrm>
          <a:off x="4356600" y="3255031"/>
          <a:ext cx="1978611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4C548-DC07-4955-993F-D41E6F34DB77}">
      <dsp:nvSpPr>
        <dsp:cNvPr id="0" name=""/>
        <dsp:cNvSpPr/>
      </dsp:nvSpPr>
      <dsp:spPr>
        <a:xfrm>
          <a:off x="6533073" y="485046"/>
          <a:ext cx="1978611" cy="277005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260" tIns="330200" rIns="154260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Warum vergleicht man Strings mit .equals() und nicht mit == ? </a:t>
          </a:r>
          <a:endParaRPr lang="en-US" sz="1700" kern="1200"/>
        </a:p>
      </dsp:txBody>
      <dsp:txXfrm>
        <a:off x="6533073" y="1537668"/>
        <a:ext cx="1978611" cy="1662033"/>
      </dsp:txXfrm>
    </dsp:sp>
    <dsp:sp modelId="{792C6F86-13FC-4D87-B6F5-8F45859CD488}">
      <dsp:nvSpPr>
        <dsp:cNvPr id="0" name=""/>
        <dsp:cNvSpPr/>
      </dsp:nvSpPr>
      <dsp:spPr>
        <a:xfrm>
          <a:off x="7106870" y="762052"/>
          <a:ext cx="831016" cy="83101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89" tIns="12700" rIns="64789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4</a:t>
          </a:r>
        </a:p>
      </dsp:txBody>
      <dsp:txXfrm>
        <a:off x="7228569" y="883751"/>
        <a:ext cx="587618" cy="587618"/>
      </dsp:txXfrm>
    </dsp:sp>
    <dsp:sp modelId="{CB456AC4-CA48-473C-8B48-11B07F692696}">
      <dsp:nvSpPr>
        <dsp:cNvPr id="0" name=""/>
        <dsp:cNvSpPr/>
      </dsp:nvSpPr>
      <dsp:spPr>
        <a:xfrm>
          <a:off x="6533073" y="3255031"/>
          <a:ext cx="1978611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8B7A1-473A-4148-B3C2-5D330C15108A}">
      <dsp:nvSpPr>
        <dsp:cNvPr id="0" name=""/>
        <dsp:cNvSpPr/>
      </dsp:nvSpPr>
      <dsp:spPr>
        <a:xfrm>
          <a:off x="8709545" y="485046"/>
          <a:ext cx="1978611" cy="277005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260" tIns="330200" rIns="154260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Was ergibt </a:t>
          </a:r>
          <a:br>
            <a:rPr lang="de-DE" sz="1700" kern="1200" dirty="0"/>
          </a:br>
          <a:r>
            <a:rPr lang="de-DE" sz="1700" kern="1200" dirty="0"/>
            <a:t>(</a:t>
          </a:r>
          <a:r>
            <a:rPr lang="de-DE" sz="1700" kern="1200" dirty="0" err="1"/>
            <a:t>int</a:t>
          </a:r>
          <a:r>
            <a:rPr lang="de-DE" sz="1700" kern="1200" dirty="0"/>
            <a:t>) 4.9 ? </a:t>
          </a:r>
          <a:endParaRPr lang="en-US" sz="1700" kern="1200" dirty="0"/>
        </a:p>
      </dsp:txBody>
      <dsp:txXfrm>
        <a:off x="8709545" y="1537668"/>
        <a:ext cx="1978611" cy="1662033"/>
      </dsp:txXfrm>
    </dsp:sp>
    <dsp:sp modelId="{A034126B-C9C3-4C46-BA20-5C6A1C76001A}">
      <dsp:nvSpPr>
        <dsp:cNvPr id="0" name=""/>
        <dsp:cNvSpPr/>
      </dsp:nvSpPr>
      <dsp:spPr>
        <a:xfrm>
          <a:off x="9283343" y="762052"/>
          <a:ext cx="831016" cy="83101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89" tIns="12700" rIns="64789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5</a:t>
          </a:r>
        </a:p>
      </dsp:txBody>
      <dsp:txXfrm>
        <a:off x="9405042" y="883751"/>
        <a:ext cx="587618" cy="587618"/>
      </dsp:txXfrm>
    </dsp:sp>
    <dsp:sp modelId="{71A22290-84AB-4802-829D-8A6C02500761}">
      <dsp:nvSpPr>
        <dsp:cNvPr id="0" name=""/>
        <dsp:cNvSpPr/>
      </dsp:nvSpPr>
      <dsp:spPr>
        <a:xfrm>
          <a:off x="8709545" y="3255031"/>
          <a:ext cx="1978611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3748E-EA55-47F6-895F-EBBC429611AE}">
      <dsp:nvSpPr>
        <dsp:cNvPr id="0" name=""/>
        <dsp:cNvSpPr/>
      </dsp:nvSpPr>
      <dsp:spPr>
        <a:xfrm>
          <a:off x="0" y="660"/>
          <a:ext cx="5715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8F9CF-9B2D-468F-829C-312703C3D9B9}">
      <dsp:nvSpPr>
        <dsp:cNvPr id="0" name=""/>
        <dsp:cNvSpPr/>
      </dsp:nvSpPr>
      <dsp:spPr>
        <a:xfrm>
          <a:off x="0" y="660"/>
          <a:ext cx="5715000" cy="1081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Was </a:t>
          </a:r>
          <a:r>
            <a:rPr lang="en-US" sz="1500" b="1" kern="1200" dirty="0" err="1"/>
            <a:t>eine</a:t>
          </a:r>
          <a:r>
            <a:rPr lang="en-US" sz="1500" b="1" kern="1200" dirty="0"/>
            <a:t> Variable </a:t>
          </a:r>
          <a:r>
            <a:rPr lang="en-US" sz="1500" b="1" kern="1200" dirty="0" err="1"/>
            <a:t>ist</a:t>
          </a:r>
          <a:br>
            <a:rPr lang="en-US" sz="1500" kern="1200" dirty="0"/>
          </a:br>
          <a:r>
            <a:rPr lang="en-US" sz="1500" kern="1200" dirty="0"/>
            <a:t>- du </a:t>
          </a:r>
          <a:r>
            <a:rPr lang="en-US" sz="1500" kern="1200" dirty="0" err="1"/>
            <a:t>weißt</a:t>
          </a:r>
          <a:r>
            <a:rPr lang="en-US" sz="1500" kern="1200" dirty="0"/>
            <a:t> </a:t>
          </a:r>
          <a:r>
            <a:rPr lang="en-US" sz="1500" kern="1200" dirty="0" err="1"/>
            <a:t>kennst</a:t>
          </a:r>
          <a:r>
            <a:rPr lang="en-US" sz="1500" kern="1200" dirty="0"/>
            <a:t> die </a:t>
          </a:r>
          <a:r>
            <a:rPr lang="en-US" sz="1500" kern="1200" dirty="0" err="1"/>
            <a:t>Namenkonvention</a:t>
          </a:r>
          <a:endParaRPr lang="en-US" sz="1500" kern="1200" dirty="0"/>
        </a:p>
      </dsp:txBody>
      <dsp:txXfrm>
        <a:off x="0" y="660"/>
        <a:ext cx="5715000" cy="1081775"/>
      </dsp:txXfrm>
    </dsp:sp>
    <dsp:sp modelId="{C065322C-869A-4E2C-A4A3-20908F3A1327}">
      <dsp:nvSpPr>
        <dsp:cNvPr id="0" name=""/>
        <dsp:cNvSpPr/>
      </dsp:nvSpPr>
      <dsp:spPr>
        <a:xfrm>
          <a:off x="0" y="1082436"/>
          <a:ext cx="5715000" cy="0"/>
        </a:xfrm>
        <a:prstGeom prst="line">
          <a:avLst/>
        </a:prstGeom>
        <a:solidFill>
          <a:schemeClr val="accent5">
            <a:hueOff val="4752235"/>
            <a:satOff val="-6665"/>
            <a:lumOff val="-687"/>
            <a:alphaOff val="0"/>
          </a:schemeClr>
        </a:solidFill>
        <a:ln w="12700" cap="flat" cmpd="sng" algn="ctr">
          <a:solidFill>
            <a:schemeClr val="accent5">
              <a:hueOff val="4752235"/>
              <a:satOff val="-6665"/>
              <a:lumOff val="-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1B037-3AC5-4D54-864F-A15E56C4A95B}">
      <dsp:nvSpPr>
        <dsp:cNvPr id="0" name=""/>
        <dsp:cNvSpPr/>
      </dsp:nvSpPr>
      <dsp:spPr>
        <a:xfrm>
          <a:off x="0" y="1082436"/>
          <a:ext cx="5715000" cy="1081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Primitive </a:t>
          </a:r>
          <a:r>
            <a:rPr lang="en-US" sz="1500" b="1" kern="1200" dirty="0" err="1"/>
            <a:t>Datentypen</a:t>
          </a:r>
          <a:r>
            <a:rPr lang="en-US" sz="1500" b="1" kern="1200" dirty="0"/>
            <a:t> in Java</a:t>
          </a:r>
          <a:br>
            <a:rPr lang="en-US" sz="1500" kern="1200" dirty="0"/>
          </a:br>
          <a:r>
            <a:rPr lang="en-US" sz="1500" kern="1200" dirty="0"/>
            <a:t>- du </a:t>
          </a:r>
          <a:r>
            <a:rPr lang="en-US" sz="1500" kern="1200" dirty="0" err="1"/>
            <a:t>kennst</a:t>
          </a:r>
          <a:r>
            <a:rPr lang="en-US" sz="1500" kern="1200" dirty="0"/>
            <a:t>  </a:t>
          </a:r>
          <a:r>
            <a:rPr lang="en-US" sz="1500" kern="1200" dirty="0" err="1"/>
            <a:t>jetzt</a:t>
          </a:r>
          <a:r>
            <a:rPr lang="en-US" sz="1500" kern="1200" dirty="0"/>
            <a:t> die </a:t>
          </a:r>
          <a:r>
            <a:rPr lang="en-US" sz="1500" kern="1200" dirty="0" err="1"/>
            <a:t>häufigsten</a:t>
          </a:r>
          <a:r>
            <a:rPr lang="en-US" sz="1500" kern="1200" dirty="0"/>
            <a:t> </a:t>
          </a:r>
          <a:r>
            <a:rPr lang="en-US" sz="1500" kern="1200" dirty="0" err="1"/>
            <a:t>primitiven</a:t>
          </a:r>
          <a:r>
            <a:rPr lang="en-US" sz="1500" kern="1200" dirty="0"/>
            <a:t> </a:t>
          </a:r>
          <a:r>
            <a:rPr lang="en-US" sz="1500" kern="1200" dirty="0" err="1"/>
            <a:t>Datentypen</a:t>
          </a:r>
          <a:r>
            <a:rPr lang="en-US" sz="1500" kern="1200" dirty="0"/>
            <a:t>, die </a:t>
          </a:r>
          <a:r>
            <a:rPr lang="en-US" sz="1500" kern="1200" dirty="0" err="1"/>
            <a:t>benutzt</a:t>
          </a:r>
          <a:r>
            <a:rPr lang="en-US" sz="1500" kern="1200" dirty="0"/>
            <a:t>  </a:t>
          </a:r>
          <a:r>
            <a:rPr lang="en-US" sz="1500" kern="1200" dirty="0" err="1"/>
            <a:t>werden</a:t>
          </a:r>
          <a:endParaRPr lang="en-US" sz="1500" kern="1200" dirty="0"/>
        </a:p>
      </dsp:txBody>
      <dsp:txXfrm>
        <a:off x="0" y="1082436"/>
        <a:ext cx="5715000" cy="1081775"/>
      </dsp:txXfrm>
    </dsp:sp>
    <dsp:sp modelId="{5AAF396C-6453-47BA-8820-A5A780FF12CD}">
      <dsp:nvSpPr>
        <dsp:cNvPr id="0" name=""/>
        <dsp:cNvSpPr/>
      </dsp:nvSpPr>
      <dsp:spPr>
        <a:xfrm>
          <a:off x="0" y="2164212"/>
          <a:ext cx="5715000" cy="0"/>
        </a:xfrm>
        <a:prstGeom prst="line">
          <a:avLst/>
        </a:prstGeom>
        <a:solidFill>
          <a:schemeClr val="accent5">
            <a:hueOff val="9504470"/>
            <a:satOff val="-13330"/>
            <a:lumOff val="-1373"/>
            <a:alphaOff val="0"/>
          </a:schemeClr>
        </a:solidFill>
        <a:ln w="12700" cap="flat" cmpd="sng" algn="ctr">
          <a:solidFill>
            <a:schemeClr val="accent5">
              <a:hueOff val="9504470"/>
              <a:satOff val="-13330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B1634-1B48-477C-9FD4-849C970F751F}">
      <dsp:nvSpPr>
        <dsp:cNvPr id="0" name=""/>
        <dsp:cNvSpPr/>
      </dsp:nvSpPr>
      <dsp:spPr>
        <a:xfrm>
          <a:off x="0" y="2164212"/>
          <a:ext cx="5715000" cy="1081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Nicht-primitiver</a:t>
          </a:r>
          <a:r>
            <a:rPr lang="en-US" sz="1500" b="1" kern="1200" dirty="0"/>
            <a:t> </a:t>
          </a:r>
          <a:r>
            <a:rPr lang="en-US" sz="1500" b="1" kern="1200" dirty="0" err="1"/>
            <a:t>Datentyp</a:t>
          </a:r>
          <a:r>
            <a:rPr lang="en-US" sz="1500" b="1" kern="1200" dirty="0"/>
            <a:t>: String</a:t>
          </a:r>
          <a:br>
            <a:rPr lang="en-US" sz="1500" kern="1200" dirty="0"/>
          </a:br>
          <a:r>
            <a:rPr lang="en-US" sz="1500" kern="1200" dirty="0"/>
            <a:t>- due </a:t>
          </a:r>
          <a:r>
            <a:rPr lang="en-US" sz="1500" kern="1200" dirty="0" err="1"/>
            <a:t>weißt</a:t>
          </a:r>
          <a:r>
            <a:rPr lang="en-US" sz="1500" kern="1200" dirty="0"/>
            <a:t> das String </a:t>
          </a:r>
          <a:r>
            <a:rPr lang="en-US" sz="1500" kern="1200" dirty="0" err="1"/>
            <a:t>eine</a:t>
          </a:r>
          <a:r>
            <a:rPr lang="en-US" sz="1500" kern="1200" dirty="0"/>
            <a:t> Klasse </a:t>
          </a:r>
          <a:r>
            <a:rPr lang="en-US" sz="1500" kern="1200" dirty="0" err="1"/>
            <a:t>ist</a:t>
          </a:r>
          <a:r>
            <a:rPr lang="en-US" sz="1500" kern="1200" dirty="0"/>
            <a:t> und </a:t>
          </a:r>
          <a:r>
            <a:rPr lang="en-US" sz="1500" kern="1200" dirty="0" err="1"/>
            <a:t>kein</a:t>
          </a:r>
          <a:r>
            <a:rPr lang="en-US" sz="1500" kern="1200" dirty="0"/>
            <a:t> </a:t>
          </a:r>
          <a:r>
            <a:rPr lang="en-US" sz="1500" kern="1200" dirty="0" err="1"/>
            <a:t>primitiver</a:t>
          </a:r>
          <a:r>
            <a:rPr lang="en-US" sz="1500" kern="1200" dirty="0"/>
            <a:t> </a:t>
          </a:r>
          <a:r>
            <a:rPr lang="en-US" sz="1500" kern="1200" dirty="0" err="1"/>
            <a:t>Datentyp</a:t>
          </a:r>
          <a:br>
            <a:rPr lang="en-US" sz="1500" kern="1200" dirty="0"/>
          </a:br>
          <a:r>
            <a:rPr lang="en-US" sz="1500" kern="1200" dirty="0"/>
            <a:t>- du </a:t>
          </a:r>
          <a:r>
            <a:rPr lang="en-US" sz="1500" kern="1200" dirty="0" err="1"/>
            <a:t>kannst</a:t>
          </a:r>
          <a:r>
            <a:rPr lang="en-US" sz="1500" kern="1200" dirty="0"/>
            <a:t> Texte </a:t>
          </a:r>
          <a:r>
            <a:rPr lang="en-US" sz="1500" kern="1200" dirty="0" err="1"/>
            <a:t>verketten</a:t>
          </a:r>
          <a:r>
            <a:rPr lang="en-US" sz="1500" kern="1200" dirty="0"/>
            <a:t> und </a:t>
          </a:r>
          <a:r>
            <a:rPr lang="en-US" sz="1500" kern="1200" dirty="0" err="1"/>
            <a:t>speichern</a:t>
          </a:r>
          <a:br>
            <a:rPr lang="en-US" sz="1500" kern="1200" dirty="0"/>
          </a:br>
          <a:r>
            <a:rPr lang="en-US" sz="1500" kern="1200" dirty="0"/>
            <a:t>- du </a:t>
          </a:r>
          <a:r>
            <a:rPr lang="en-US" sz="1500" kern="1200" dirty="0" err="1"/>
            <a:t>kennst</a:t>
          </a:r>
          <a:r>
            <a:rPr lang="en-US" sz="1500" kern="1200" dirty="0"/>
            <a:t> den </a:t>
          </a:r>
          <a:r>
            <a:rPr lang="en-US" sz="1500" kern="1200" dirty="0" err="1"/>
            <a:t>unterschied</a:t>
          </a:r>
          <a:r>
            <a:rPr lang="en-US" sz="1500" kern="1200" dirty="0"/>
            <a:t> </a:t>
          </a:r>
          <a:r>
            <a:rPr lang="en-US" sz="1500" kern="1200" dirty="0" err="1"/>
            <a:t>zwischen</a:t>
          </a:r>
          <a:r>
            <a:rPr lang="en-US" sz="1500" kern="1200" dirty="0"/>
            <a:t> == und .equals()</a:t>
          </a:r>
        </a:p>
      </dsp:txBody>
      <dsp:txXfrm>
        <a:off x="0" y="2164212"/>
        <a:ext cx="5715000" cy="1081775"/>
      </dsp:txXfrm>
    </dsp:sp>
    <dsp:sp modelId="{B2607B7A-2BD6-4A45-8C0E-D9F6CC1EA04B}">
      <dsp:nvSpPr>
        <dsp:cNvPr id="0" name=""/>
        <dsp:cNvSpPr/>
      </dsp:nvSpPr>
      <dsp:spPr>
        <a:xfrm>
          <a:off x="0" y="3245987"/>
          <a:ext cx="5715000" cy="0"/>
        </a:xfrm>
        <a:prstGeom prst="line">
          <a:avLst/>
        </a:prstGeom>
        <a:solidFill>
          <a:schemeClr val="accent5">
            <a:hueOff val="14256705"/>
            <a:satOff val="-19995"/>
            <a:lumOff val="-2060"/>
            <a:alphaOff val="0"/>
          </a:schemeClr>
        </a:solidFill>
        <a:ln w="12700" cap="flat" cmpd="sng" algn="ctr">
          <a:solidFill>
            <a:schemeClr val="accent5">
              <a:hueOff val="14256705"/>
              <a:satOff val="-19995"/>
              <a:lumOff val="-20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4B128-F419-4C2D-8505-58C4D0FA635C}">
      <dsp:nvSpPr>
        <dsp:cNvPr id="0" name=""/>
        <dsp:cNvSpPr/>
      </dsp:nvSpPr>
      <dsp:spPr>
        <a:xfrm>
          <a:off x="0" y="3245987"/>
          <a:ext cx="5715000" cy="1081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Operatoren</a:t>
          </a:r>
          <a:r>
            <a:rPr lang="en-US" sz="1500" b="1" kern="1200" dirty="0"/>
            <a:t> </a:t>
          </a:r>
          <a:r>
            <a:rPr lang="en-US" sz="1500" b="1" kern="1200" dirty="0" err="1"/>
            <a:t>anwenden</a:t>
          </a:r>
          <a:endParaRPr lang="en-US" sz="1500" b="1" kern="1200" dirty="0"/>
        </a:p>
      </dsp:txBody>
      <dsp:txXfrm>
        <a:off x="0" y="3245987"/>
        <a:ext cx="5715000" cy="1081775"/>
      </dsp:txXfrm>
    </dsp:sp>
    <dsp:sp modelId="{CD9BF74F-0E5E-42BA-BE88-A00D8772E40A}">
      <dsp:nvSpPr>
        <dsp:cNvPr id="0" name=""/>
        <dsp:cNvSpPr/>
      </dsp:nvSpPr>
      <dsp:spPr>
        <a:xfrm>
          <a:off x="0" y="4327763"/>
          <a:ext cx="5715000" cy="0"/>
        </a:xfrm>
        <a:prstGeom prst="line">
          <a:avLst/>
        </a:prstGeom>
        <a:solidFill>
          <a:schemeClr val="accent5">
            <a:hueOff val="19008940"/>
            <a:satOff val="-26660"/>
            <a:lumOff val="-2746"/>
            <a:alphaOff val="0"/>
          </a:schemeClr>
        </a:solidFill>
        <a:ln w="12700" cap="flat" cmpd="sng" algn="ctr">
          <a:solidFill>
            <a:schemeClr val="accent5">
              <a:hueOff val="19008940"/>
              <a:satOff val="-26660"/>
              <a:lumOff val="-27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CC615-8403-4054-A6E1-DE2EB04A6045}">
      <dsp:nvSpPr>
        <dsp:cNvPr id="0" name=""/>
        <dsp:cNvSpPr/>
      </dsp:nvSpPr>
      <dsp:spPr>
        <a:xfrm>
          <a:off x="0" y="4327763"/>
          <a:ext cx="5715000" cy="1081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Typumwandlung</a:t>
          </a:r>
          <a:r>
            <a:rPr lang="en-US" sz="1500" b="1" kern="1200" dirty="0"/>
            <a:t> </a:t>
          </a:r>
          <a:br>
            <a:rPr lang="en-US" sz="1500" b="1" kern="1200" dirty="0"/>
          </a:br>
          <a:r>
            <a:rPr lang="en-US" sz="1500" kern="1200" dirty="0"/>
            <a:t>- </a:t>
          </a:r>
          <a:r>
            <a:rPr lang="en-US" sz="1500" kern="1200" dirty="0" err="1"/>
            <a:t>implizit</a:t>
          </a:r>
          <a:r>
            <a:rPr lang="en-US" sz="1500" kern="1200" dirty="0"/>
            <a:t> (</a:t>
          </a:r>
          <a:r>
            <a:rPr lang="en-US" sz="1500" kern="1200" dirty="0" err="1"/>
            <a:t>automatisch</a:t>
          </a:r>
          <a:r>
            <a:rPr lang="en-US" sz="1500" kern="1200" dirty="0"/>
            <a:t>)  </a:t>
          </a:r>
          <a:br>
            <a:rPr lang="en-US" sz="1500" kern="1200" dirty="0"/>
          </a:br>
          <a:r>
            <a:rPr lang="en-US" sz="1500" kern="1200" dirty="0"/>
            <a:t>- </a:t>
          </a:r>
          <a:r>
            <a:rPr lang="en-US" sz="1500" kern="1200" dirty="0" err="1"/>
            <a:t>explizit</a:t>
          </a:r>
          <a:r>
            <a:rPr lang="en-US" sz="1500" kern="1200" dirty="0"/>
            <a:t> (</a:t>
          </a:r>
          <a:r>
            <a:rPr lang="en-US" sz="1500" kern="1200" dirty="0" err="1"/>
            <a:t>manuell</a:t>
          </a:r>
          <a:r>
            <a:rPr lang="en-US" sz="1500" kern="1200" dirty="0"/>
            <a:t>)</a:t>
          </a:r>
        </a:p>
      </dsp:txBody>
      <dsp:txXfrm>
        <a:off x="0" y="4327763"/>
        <a:ext cx="5715000" cy="1081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5B139-7BFD-4DA8-9D98-8BB3D24FEF84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122B7-4433-4372-85A2-B025852348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72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4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4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8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9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1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4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6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7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0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9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2DD1C1-0A87-43D4-4B02-A145F2DED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de-DE" dirty="0"/>
              <a:t>Programmieren lernen mit Java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5B7F28-5D39-5F67-6DD2-66907031B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de-DE" dirty="0"/>
              <a:t>Said Cetin</a:t>
            </a:r>
          </a:p>
        </p:txBody>
      </p:sp>
      <p:pic>
        <p:nvPicPr>
          <p:cNvPr id="4" name="Picture 3" descr="Computerskript auf einem Bildschirm">
            <a:extLst>
              <a:ext uri="{FF2B5EF4-FFF2-40B4-BE49-F238E27FC236}">
                <a16:creationId xmlns:a16="http://schemas.microsoft.com/office/drawing/2014/main" id="{B7DF0C65-0E78-F545-3B1E-75EAB37B24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80" r="46153" b="-1"/>
          <a:stretch>
            <a:fillRect/>
          </a:stretch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4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Lupe und Fragezeichen">
            <a:extLst>
              <a:ext uri="{FF2B5EF4-FFF2-40B4-BE49-F238E27FC236}">
                <a16:creationId xmlns:a16="http://schemas.microsoft.com/office/drawing/2014/main" id="{BDD52792-B761-C2D8-CB44-BBAE0A84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103FDB8-D911-F8F8-F9EC-FB7FF5435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4324"/>
            <a:ext cx="12192000" cy="2573677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17000"/>
                </a:schemeClr>
              </a:gs>
              <a:gs pos="65000">
                <a:schemeClr val="bg1">
                  <a:alpha val="29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DED2DC-9F29-18D4-B14E-D1C2B250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047" y="5732855"/>
            <a:ext cx="7983068" cy="974347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 err="1"/>
              <a:t>Jetzt</a:t>
            </a:r>
            <a:r>
              <a:rPr lang="en-US" sz="3100" dirty="0"/>
              <a:t> </a:t>
            </a:r>
            <a:r>
              <a:rPr lang="en-US" sz="3100" dirty="0" err="1"/>
              <a:t>ein</a:t>
            </a:r>
            <a:r>
              <a:rPr lang="en-US" sz="3100" dirty="0"/>
              <a:t> </a:t>
            </a:r>
            <a:r>
              <a:rPr lang="en-US" sz="3100" dirty="0" err="1"/>
              <a:t>kleines</a:t>
            </a:r>
            <a:r>
              <a:rPr lang="en-US" sz="3100" dirty="0"/>
              <a:t> Quiz </a:t>
            </a:r>
            <a:r>
              <a:rPr lang="en-US" sz="3100" dirty="0" err="1"/>
              <a:t>zum</a:t>
            </a:r>
            <a:r>
              <a:rPr lang="en-US" sz="3100" dirty="0"/>
              <a:t> </a:t>
            </a:r>
            <a:r>
              <a:rPr lang="en-US" sz="3100" dirty="0" err="1"/>
              <a:t>wach</a:t>
            </a:r>
            <a:r>
              <a:rPr lang="en-US" sz="3100" dirty="0"/>
              <a:t> </a:t>
            </a:r>
            <a:r>
              <a:rPr lang="en-US" sz="3100" dirty="0" err="1"/>
              <a:t>werden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198594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EF6C596-7C3A-FADF-FFA5-3E72D5E24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7" y="200967"/>
            <a:ext cx="11113477" cy="6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70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AD2D2-4399-6507-5F80-C8B17CF2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Vergleichsoperatoren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EAF7E4-1232-6DF2-6F5E-7BFE80068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29" y="1568196"/>
            <a:ext cx="9145276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9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9DEE1-7B58-4A40-B5A1-A639070F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Logische Operatoren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51C64B6-557B-DFE3-8F1E-26142376A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40" y="1674262"/>
            <a:ext cx="8678486" cy="288647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078FE40-C48B-AC89-9700-62D1A240B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516" y="4492914"/>
            <a:ext cx="878327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7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74CA3-8C6E-AF8D-00CC-D9E78A74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Typecasts</a:t>
            </a:r>
            <a:r>
              <a:rPr lang="de-DE" dirty="0"/>
              <a:t> ( Typumwandlungen 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A3C485D-7CF7-7A26-03D9-0F6A17F40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646662"/>
            <a:ext cx="8849960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64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32A453-0B2F-756E-1D87-8F94C202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Kontrollfragen ( wiederholung 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feld 2">
            <a:extLst>
              <a:ext uri="{FF2B5EF4-FFF2-40B4-BE49-F238E27FC236}">
                <a16:creationId xmlns:a16="http://schemas.microsoft.com/office/drawing/2014/main" id="{13052D98-0A07-C69F-8DA8-FA664BB3A3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5958649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841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A14188-62DE-A7BA-66C6-A3266388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4762"/>
            <a:ext cx="3623818" cy="4559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Lernziele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extfeld 2">
            <a:extLst>
              <a:ext uri="{FF2B5EF4-FFF2-40B4-BE49-F238E27FC236}">
                <a16:creationId xmlns:a16="http://schemas.microsoft.com/office/drawing/2014/main" id="{13BD09E9-5503-7457-7EE9-2F373EDAA2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112398"/>
              </p:ext>
            </p:extLst>
          </p:nvPr>
        </p:nvGraphicFramePr>
        <p:xfrm>
          <a:off x="5715000" y="723900"/>
          <a:ext cx="5715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47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3C637C-39C7-79E2-E9DE-D4724A767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>
            <a:normAutofit/>
          </a:bodyPr>
          <a:lstStyle/>
          <a:p>
            <a:r>
              <a:rPr lang="de-DE" dirty="0"/>
              <a:t>Kapitel 1 Agenda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2C5D32-F3AB-467B-1AB6-2A9F325DA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Inhaltsplatzhalter 2">
            <a:extLst>
              <a:ext uri="{FF2B5EF4-FFF2-40B4-BE49-F238E27FC236}">
                <a16:creationId xmlns:a16="http://schemas.microsoft.com/office/drawing/2014/main" id="{661C1CB9-2ED9-D984-C5C8-F59A41AD6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539155"/>
              </p:ext>
            </p:extLst>
          </p:nvPr>
        </p:nvGraphicFramePr>
        <p:xfrm>
          <a:off x="311499" y="1636777"/>
          <a:ext cx="11182889" cy="452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082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A5169-9FD1-4D39-CC62-12D149B0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 &amp; </a:t>
            </a:r>
            <a:r>
              <a:rPr lang="de-DE" dirty="0" err="1"/>
              <a:t>namenskonvention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047D84A-B95B-5BCF-D1B3-A3A1FC568DC9}"/>
              </a:ext>
            </a:extLst>
          </p:cNvPr>
          <p:cNvSpPr/>
          <p:nvPr/>
        </p:nvSpPr>
        <p:spPr>
          <a:xfrm>
            <a:off x="1631012" y="4911214"/>
            <a:ext cx="3106994" cy="1032386"/>
          </a:xfrm>
          <a:prstGeom prst="rect">
            <a:avLst/>
          </a:pr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</a:rPr>
              <a:t>int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</a:rPr>
              <a:t>seitenAnzahl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</a:rPr>
              <a:t> = 200;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5AF85D1-E614-483B-5594-DDF8765FB82A}"/>
              </a:ext>
            </a:extLst>
          </p:cNvPr>
          <p:cNvSpPr/>
          <p:nvPr/>
        </p:nvSpPr>
        <p:spPr>
          <a:xfrm>
            <a:off x="6551971" y="4911214"/>
            <a:ext cx="3106994" cy="1032386"/>
          </a:xfrm>
          <a:prstGeom prst="rect">
            <a:avLst/>
          </a:pr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</a:rPr>
              <a:t>int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</a:rPr>
              <a:t>seitenAnzah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</a:rPr>
              <a:t>;</a:t>
            </a:r>
          </a:p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</a:rPr>
              <a:t>seitenAnzahl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</a:rPr>
              <a:t> = 200;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32C368E8-A59E-05F7-A83E-FE0F711C4B3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700635" y="2351782"/>
            <a:ext cx="41565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 ist eine Variable?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Container für einen Wert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Hat immer: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Datentyp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(z. B.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(z. B.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seitenAnzahl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D67E2AC-FC94-FDE1-1368-363A1E5CF9B6}"/>
              </a:ext>
            </a:extLst>
          </p:cNvPr>
          <p:cNvSpPr txBox="1"/>
          <p:nvPr/>
        </p:nvSpPr>
        <p:spPr>
          <a:xfrm>
            <a:off x="5990961" y="2351782"/>
            <a:ext cx="527623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Namenskonventionen in Java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Sprechende Namen: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seitenAnzahl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statt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Kleinbuchstabe am Anfang: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alter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nicht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Alter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camelCase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für zusammengesetzte Namen: </a:t>
            </a:r>
            <a:r>
              <a:rPr lang="de-DE" altLang="de-DE" b="1" dirty="0">
                <a:latin typeface="Arial" panose="020B0604020202020204" pitchFamily="34" charset="0"/>
              </a:rPr>
              <a:t>     	-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meinVorname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dirty="0">
                <a:latin typeface="Arial Unicode MS"/>
              </a:rPr>
              <a:t>	</a:t>
            </a:r>
            <a:r>
              <a:rPr lang="de-DE" altLang="de-DE" b="1" dirty="0">
                <a:latin typeface="Arial Unicode MS"/>
              </a:rPr>
              <a:t>-</a:t>
            </a:r>
            <a:r>
              <a:rPr lang="de-DE" altLang="de-DE" dirty="0">
                <a:latin typeface="Arial Unicode MS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maximaleGeschwindigkeit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52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5E01A87-844E-C711-F4DA-DB89B03A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Ganzzahlen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926F8209-2765-A983-268D-E327130AC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015975"/>
            <a:ext cx="6072188" cy="299308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609D448-D4BC-B330-92F6-EA22B09CD65A}"/>
              </a:ext>
            </a:extLst>
          </p:cNvPr>
          <p:cNvSpPr txBox="1"/>
          <p:nvPr/>
        </p:nvSpPr>
        <p:spPr>
          <a:xfrm>
            <a:off x="7200900" y="1849121"/>
            <a:ext cx="4191001" cy="41396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Speichert </a:t>
            </a:r>
            <a:r>
              <a:rPr lang="en-US" dirty="0" err="1"/>
              <a:t>ganze</a:t>
            </a:r>
            <a:r>
              <a:rPr lang="en-US" dirty="0"/>
              <a:t> Zahlen </a:t>
            </a: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Nachkommastellen</a:t>
            </a:r>
            <a:endParaRPr lang="en-US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Wertebereich</a:t>
            </a:r>
            <a:r>
              <a:rPr lang="en-US" dirty="0"/>
              <a:t> </a:t>
            </a:r>
            <a:r>
              <a:rPr lang="en-US" dirty="0" err="1"/>
              <a:t>hängt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/>
              <a:t> ab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Deklaration</a:t>
            </a:r>
            <a:r>
              <a:rPr lang="en-US" dirty="0"/>
              <a:t> und </a:t>
            </a:r>
            <a:r>
              <a:rPr lang="en-US" dirty="0" err="1"/>
              <a:t>Initialisierung</a:t>
            </a:r>
            <a:r>
              <a:rPr lang="en-US" dirty="0"/>
              <a:t>: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Int </a:t>
            </a:r>
            <a:r>
              <a:rPr lang="en-US" dirty="0" err="1"/>
              <a:t>zahl</a:t>
            </a:r>
            <a:r>
              <a:rPr lang="en-US" dirty="0"/>
              <a:t>; 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Zahl = 10;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28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F955E-3FD0-696B-E923-33BB298D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Kommazahlen</a:t>
            </a:r>
            <a:br>
              <a:rPr lang="de-DE" dirty="0"/>
            </a:br>
            <a:r>
              <a:rPr lang="de-DE" sz="3200" cap="none" dirty="0">
                <a:latin typeface="Aptos" panose="020B0004020202020204" pitchFamily="34" charset="0"/>
              </a:rPr>
              <a:t>Double &amp; </a:t>
            </a:r>
            <a:r>
              <a:rPr lang="de-DE" sz="3200" cap="none" dirty="0" err="1">
                <a:latin typeface="Aptos" panose="020B0004020202020204" pitchFamily="34" charset="0"/>
              </a:rPr>
              <a:t>Float</a:t>
            </a:r>
            <a:endParaRPr lang="de-DE" dirty="0">
              <a:latin typeface="Aptos" panose="020B0004020202020204" pitchFamily="34" charset="0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DF0B555-6125-0F84-8EE3-4B69AD066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94934"/>
              </p:ext>
            </p:extLst>
          </p:nvPr>
        </p:nvGraphicFramePr>
        <p:xfrm>
          <a:off x="1155991" y="3562790"/>
          <a:ext cx="9780552" cy="2146437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45138">
                  <a:extLst>
                    <a:ext uri="{9D8B030D-6E8A-4147-A177-3AD203B41FA5}">
                      <a16:colId xmlns:a16="http://schemas.microsoft.com/office/drawing/2014/main" val="2060504704"/>
                    </a:ext>
                  </a:extLst>
                </a:gridCol>
                <a:gridCol w="2445138">
                  <a:extLst>
                    <a:ext uri="{9D8B030D-6E8A-4147-A177-3AD203B41FA5}">
                      <a16:colId xmlns:a16="http://schemas.microsoft.com/office/drawing/2014/main" val="3693181492"/>
                    </a:ext>
                  </a:extLst>
                </a:gridCol>
                <a:gridCol w="2445138">
                  <a:extLst>
                    <a:ext uri="{9D8B030D-6E8A-4147-A177-3AD203B41FA5}">
                      <a16:colId xmlns:a16="http://schemas.microsoft.com/office/drawing/2014/main" val="658472868"/>
                    </a:ext>
                  </a:extLst>
                </a:gridCol>
                <a:gridCol w="2445138">
                  <a:extLst>
                    <a:ext uri="{9D8B030D-6E8A-4147-A177-3AD203B41FA5}">
                      <a16:colId xmlns:a16="http://schemas.microsoft.com/office/drawing/2014/main" val="3557277327"/>
                    </a:ext>
                  </a:extLst>
                </a:gridCol>
              </a:tblGrid>
              <a:tr h="71547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</a:t>
                      </a: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Genauigkeit</a:t>
                      </a: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Speicher</a:t>
                      </a: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Beispiel</a:t>
                      </a: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40498"/>
                  </a:ext>
                </a:extLst>
              </a:tr>
              <a:tr h="71547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double</a:t>
                      </a:r>
                    </a:p>
                  </a:txBody>
                  <a:tcPr marB="7200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hoch</a:t>
                      </a:r>
                    </a:p>
                  </a:txBody>
                  <a:tcPr marB="7200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64 Bit</a:t>
                      </a:r>
                    </a:p>
                  </a:txBody>
                  <a:tcPr marB="7200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double </a:t>
                      </a:r>
                      <a:r>
                        <a:rPr lang="de-DE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pi</a:t>
                      </a:r>
                      <a:r>
                        <a:rPr lang="de-DE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= 3.14;</a:t>
                      </a:r>
                    </a:p>
                  </a:txBody>
                  <a:tcPr marB="7200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678911"/>
                  </a:ext>
                </a:extLst>
              </a:tr>
              <a:tr h="715479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float</a:t>
                      </a:r>
                      <a:endParaRPr lang="de-D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geringer</a:t>
                      </a: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32 Bit</a:t>
                      </a: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float</a:t>
                      </a:r>
                      <a:r>
                        <a:rPr lang="de-D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temp</a:t>
                      </a:r>
                      <a:r>
                        <a:rPr lang="de-D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= 23.5f;</a:t>
                      </a: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23017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93602A50-7BBF-9FCE-2FA3-558AF4A8EACC}"/>
              </a:ext>
            </a:extLst>
          </p:cNvPr>
          <p:cNvSpPr txBox="1"/>
          <p:nvPr/>
        </p:nvSpPr>
        <p:spPr>
          <a:xfrm>
            <a:off x="988512" y="2487561"/>
            <a:ext cx="5107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Speichern Zahlen mit Nachkommastellen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Unterschied in Genauigkeit und Speicherbedarf</a:t>
            </a:r>
          </a:p>
        </p:txBody>
      </p:sp>
    </p:spTree>
    <p:extLst>
      <p:ext uri="{BB962C8B-B14F-4D97-AF65-F5344CB8AC3E}">
        <p14:creationId xmlns:p14="http://schemas.microsoft.com/office/powerpoint/2010/main" val="216465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8EFC9-42E2-91C0-E8F5-9EAB5A53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Zeichen &amp; </a:t>
            </a:r>
            <a:r>
              <a:rPr lang="de-DE" dirty="0" err="1"/>
              <a:t>ZeichenKette</a:t>
            </a:r>
            <a:br>
              <a:rPr lang="de-DE" dirty="0"/>
            </a:br>
            <a:r>
              <a:rPr lang="de-DE" sz="3200" dirty="0">
                <a:latin typeface="Aptos" panose="020B0004020202020204" pitchFamily="34" charset="0"/>
              </a:rPr>
              <a:t>Char &amp; String</a:t>
            </a:r>
            <a:endParaRPr lang="de-DE" dirty="0">
              <a:latin typeface="Aptos" panose="020B00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FFBB43C-1B47-BE10-45DF-CA678C2A9FD3}"/>
              </a:ext>
            </a:extLst>
          </p:cNvPr>
          <p:cNvSpPr txBox="1"/>
          <p:nvPr/>
        </p:nvSpPr>
        <p:spPr>
          <a:xfrm>
            <a:off x="806246" y="2526891"/>
            <a:ext cx="5674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Speichert einzelne Zeichen (Unicode ASCII- Tabelle)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Werden in einfachen Anführungszeichen </a:t>
            </a:r>
            <a:r>
              <a:rPr lang="de-DE" dirty="0" err="1"/>
              <a:t>geschireben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90B08E4-FCDF-E26C-1CF9-FDE0F219C2EF}"/>
              </a:ext>
            </a:extLst>
          </p:cNvPr>
          <p:cNvSpPr txBox="1"/>
          <p:nvPr/>
        </p:nvSpPr>
        <p:spPr>
          <a:xfrm>
            <a:off x="6480941" y="2449081"/>
            <a:ext cx="52373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Ist keine primitive </a:t>
            </a:r>
            <a:r>
              <a:rPr lang="de-DE" dirty="0" err="1"/>
              <a:t>Datenart</a:t>
            </a:r>
            <a:r>
              <a:rPr lang="de-DE" dirty="0"/>
              <a:t> sondern eine Klasse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Ist eine Zeichenkette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Strings können miteinander verbunden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Strings vergleicht man nicht mit == sondern mit </a:t>
            </a:r>
            <a:br>
              <a:rPr lang="de-DE" dirty="0"/>
            </a:br>
            <a:r>
              <a:rPr lang="de-DE" dirty="0"/>
              <a:t>.</a:t>
            </a:r>
            <a:r>
              <a:rPr lang="de-DE" dirty="0" err="1"/>
              <a:t>equals</a:t>
            </a:r>
            <a:r>
              <a:rPr lang="de-DE" dirty="0"/>
              <a:t>()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35F5F33-EB92-52A5-1C85-4A95A8CB7FCD}"/>
              </a:ext>
            </a:extLst>
          </p:cNvPr>
          <p:cNvSpPr txBox="1"/>
          <p:nvPr/>
        </p:nvSpPr>
        <p:spPr>
          <a:xfrm>
            <a:off x="806246" y="3871412"/>
            <a:ext cx="2643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1"/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/>
              <a:t>buchstabe</a:t>
            </a:r>
            <a:r>
              <a:rPr lang="de-DE" dirty="0"/>
              <a:t> = 'A'; </a:t>
            </a:r>
            <a:br>
              <a:rPr lang="de-DE" dirty="0"/>
            </a:br>
            <a:r>
              <a:rPr lang="de-DE" dirty="0" err="1">
                <a:solidFill>
                  <a:schemeClr val="accent1"/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/>
              <a:t>sonderzeichen</a:t>
            </a:r>
            <a:r>
              <a:rPr lang="de-DE" dirty="0"/>
              <a:t> = '§'; </a:t>
            </a:r>
            <a:br>
              <a:rPr lang="de-DE" dirty="0"/>
            </a:br>
            <a:r>
              <a:rPr lang="de-DE" dirty="0" err="1">
                <a:solidFill>
                  <a:schemeClr val="accent1"/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/>
              <a:t>umlaut</a:t>
            </a:r>
            <a:r>
              <a:rPr lang="de-DE" dirty="0"/>
              <a:t> = 'ü';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70C396F-7BE1-42E5-E272-26D111A54D3D}"/>
              </a:ext>
            </a:extLst>
          </p:cNvPr>
          <p:cNvSpPr txBox="1"/>
          <p:nvPr/>
        </p:nvSpPr>
        <p:spPr>
          <a:xfrm>
            <a:off x="6455173" y="4200458"/>
            <a:ext cx="57368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  <a:latin typeface="Aptos" panose="020B0004020202020204" pitchFamily="34" charset="0"/>
              </a:rPr>
              <a:t>String</a:t>
            </a:r>
            <a:r>
              <a:rPr lang="de-DE" sz="1600" dirty="0">
                <a:latin typeface="Aptos" panose="020B0004020202020204" pitchFamily="34" charset="0"/>
              </a:rPr>
              <a:t> </a:t>
            </a:r>
            <a:r>
              <a:rPr lang="de-DE" sz="1600" dirty="0" err="1">
                <a:latin typeface="Aptos" panose="020B0004020202020204" pitchFamily="34" charset="0"/>
              </a:rPr>
              <a:t>gruss</a:t>
            </a:r>
            <a:r>
              <a:rPr lang="de-DE" sz="1600" dirty="0">
                <a:latin typeface="Aptos" panose="020B0004020202020204" pitchFamily="34" charset="0"/>
              </a:rPr>
              <a:t> = "Hallo Welt!";</a:t>
            </a:r>
            <a:br>
              <a:rPr lang="de-DE" sz="1600" dirty="0">
                <a:latin typeface="Aptos" panose="020B0004020202020204" pitchFamily="34" charset="0"/>
              </a:rPr>
            </a:br>
            <a:r>
              <a:rPr lang="de-DE" sz="1600" dirty="0">
                <a:solidFill>
                  <a:srgbClr val="00B050"/>
                </a:solidFill>
                <a:latin typeface="Aptos" panose="020B0004020202020204" pitchFamily="34" charset="0"/>
              </a:rPr>
              <a:t>String</a:t>
            </a:r>
            <a:r>
              <a:rPr lang="de-DE" sz="1600" dirty="0">
                <a:latin typeface="Aptos" panose="020B0004020202020204" pitchFamily="34" charset="0"/>
              </a:rPr>
              <a:t> </a:t>
            </a:r>
            <a:r>
              <a:rPr lang="de-DE" sz="1600" dirty="0" err="1">
                <a:latin typeface="Aptos" panose="020B0004020202020204" pitchFamily="34" charset="0"/>
              </a:rPr>
              <a:t>vorname</a:t>
            </a:r>
            <a:r>
              <a:rPr lang="de-DE" sz="1600" dirty="0">
                <a:latin typeface="Aptos" panose="020B0004020202020204" pitchFamily="34" charset="0"/>
              </a:rPr>
              <a:t> = "Anna"; </a:t>
            </a:r>
            <a:br>
              <a:rPr lang="de-DE" sz="1600" dirty="0">
                <a:latin typeface="Aptos" panose="020B0004020202020204" pitchFamily="34" charset="0"/>
              </a:rPr>
            </a:br>
            <a:r>
              <a:rPr lang="de-DE" sz="1600" dirty="0">
                <a:solidFill>
                  <a:srgbClr val="00B050"/>
                </a:solidFill>
                <a:latin typeface="Aptos" panose="020B0004020202020204" pitchFamily="34" charset="0"/>
              </a:rPr>
              <a:t>String</a:t>
            </a:r>
            <a:r>
              <a:rPr lang="de-DE" sz="1600" dirty="0">
                <a:latin typeface="Aptos" panose="020B0004020202020204" pitchFamily="34" charset="0"/>
              </a:rPr>
              <a:t> </a:t>
            </a:r>
            <a:r>
              <a:rPr lang="de-DE" sz="1600" dirty="0" err="1">
                <a:latin typeface="Aptos" panose="020B0004020202020204" pitchFamily="34" charset="0"/>
              </a:rPr>
              <a:t>nachname</a:t>
            </a:r>
            <a:r>
              <a:rPr lang="de-DE" sz="1600" dirty="0">
                <a:latin typeface="Aptos" panose="020B0004020202020204" pitchFamily="34" charset="0"/>
              </a:rPr>
              <a:t> = "Müller"; </a:t>
            </a:r>
            <a:br>
              <a:rPr lang="de-DE" sz="1600" dirty="0">
                <a:latin typeface="Aptos" panose="020B0004020202020204" pitchFamily="34" charset="0"/>
              </a:rPr>
            </a:br>
            <a:r>
              <a:rPr lang="de-DE" sz="1600" dirty="0">
                <a:solidFill>
                  <a:srgbClr val="00B050"/>
                </a:solidFill>
                <a:latin typeface="Aptos" panose="020B0004020202020204" pitchFamily="34" charset="0"/>
              </a:rPr>
              <a:t>String</a:t>
            </a:r>
            <a:r>
              <a:rPr lang="de-DE" sz="1600" dirty="0">
                <a:latin typeface="Aptos" panose="020B0004020202020204" pitchFamily="34" charset="0"/>
              </a:rPr>
              <a:t> </a:t>
            </a:r>
            <a:r>
              <a:rPr lang="de-DE" sz="1600" dirty="0" err="1">
                <a:latin typeface="Aptos" panose="020B0004020202020204" pitchFamily="34" charset="0"/>
              </a:rPr>
              <a:t>vollerName</a:t>
            </a:r>
            <a:r>
              <a:rPr lang="de-DE" sz="1600" dirty="0">
                <a:latin typeface="Aptos" panose="020B0004020202020204" pitchFamily="34" charset="0"/>
              </a:rPr>
              <a:t> = </a:t>
            </a:r>
            <a:r>
              <a:rPr lang="de-DE" sz="1600" dirty="0" err="1">
                <a:latin typeface="Aptos" panose="020B0004020202020204" pitchFamily="34" charset="0"/>
              </a:rPr>
              <a:t>vorname</a:t>
            </a:r>
            <a:r>
              <a:rPr lang="de-DE" sz="1600" dirty="0">
                <a:latin typeface="Aptos" panose="020B0004020202020204" pitchFamily="34" charset="0"/>
              </a:rPr>
              <a:t> + " " + </a:t>
            </a:r>
            <a:r>
              <a:rPr lang="de-DE" sz="1600" dirty="0" err="1">
                <a:latin typeface="Aptos" panose="020B0004020202020204" pitchFamily="34" charset="0"/>
              </a:rPr>
              <a:t>nachname</a:t>
            </a:r>
            <a:r>
              <a:rPr lang="de-DE" sz="1600" dirty="0">
                <a:latin typeface="Aptos" panose="020B0004020202020204" pitchFamily="34" charset="0"/>
              </a:rPr>
              <a:t>; // "Anna Müller„</a:t>
            </a:r>
            <a:br>
              <a:rPr lang="de-DE" sz="1600" dirty="0">
                <a:latin typeface="Aptos" panose="020B0004020202020204" pitchFamily="34" charset="0"/>
              </a:rPr>
            </a:br>
            <a:r>
              <a:rPr lang="en-US" sz="1600" dirty="0">
                <a:solidFill>
                  <a:srgbClr val="00B050"/>
                </a:solidFill>
              </a:rPr>
              <a:t>String</a:t>
            </a:r>
            <a:r>
              <a:rPr lang="en-US" sz="1600" dirty="0"/>
              <a:t> a = "Hallo"; </a:t>
            </a:r>
            <a:br>
              <a:rPr lang="en-US" sz="1600" dirty="0"/>
            </a:br>
            <a:r>
              <a:rPr lang="en-US" sz="1600" dirty="0">
                <a:solidFill>
                  <a:srgbClr val="00B050"/>
                </a:solidFill>
              </a:rPr>
              <a:t>String</a:t>
            </a:r>
            <a:r>
              <a:rPr lang="en-US" sz="1600" dirty="0"/>
              <a:t> b = "Hallo"; </a:t>
            </a:r>
            <a:br>
              <a:rPr lang="en-US" sz="1600" dirty="0"/>
            </a:br>
            <a:r>
              <a:rPr lang="en-US" sz="1600" dirty="0" err="1">
                <a:solidFill>
                  <a:srgbClr val="0070C0"/>
                </a:solidFill>
              </a:rPr>
              <a:t>boolean</a:t>
            </a:r>
            <a:r>
              <a:rPr lang="en-US" sz="1600" dirty="0"/>
              <a:t> </a:t>
            </a:r>
            <a:r>
              <a:rPr lang="en-US" sz="1600" dirty="0" err="1"/>
              <a:t>gleich</a:t>
            </a:r>
            <a:r>
              <a:rPr lang="en-US" sz="1600" dirty="0"/>
              <a:t> = </a:t>
            </a:r>
            <a:r>
              <a:rPr lang="en-US" sz="1600" dirty="0" err="1"/>
              <a:t>a.equals</a:t>
            </a:r>
            <a:r>
              <a:rPr lang="en-US" sz="1600" dirty="0"/>
              <a:t>(b);      </a:t>
            </a:r>
            <a:r>
              <a:rPr lang="en-US" sz="1600" dirty="0">
                <a:solidFill>
                  <a:srgbClr val="92D050"/>
                </a:solidFill>
              </a:rPr>
              <a:t>// true</a:t>
            </a:r>
            <a:endParaRPr lang="de-DE" sz="1600" dirty="0">
              <a:solidFill>
                <a:srgbClr val="92D05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52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056CF0-E80A-3552-E89B-1CB2466F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Wahrheitswerte</a:t>
            </a:r>
            <a:br>
              <a:rPr lang="de-DE" dirty="0"/>
            </a:br>
            <a:r>
              <a:rPr lang="de-DE" sz="3200" dirty="0">
                <a:latin typeface="Aptos" panose="020B0004020202020204" pitchFamily="34" charset="0"/>
              </a:rPr>
              <a:t>Boolean</a:t>
            </a:r>
            <a:endParaRPr lang="de-DE" dirty="0">
              <a:latin typeface="Aptos" panose="020B00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98FAF30-5882-9ACE-9879-15194952375B}"/>
              </a:ext>
            </a:extLst>
          </p:cNvPr>
          <p:cNvSpPr txBox="1"/>
          <p:nvPr/>
        </p:nvSpPr>
        <p:spPr>
          <a:xfrm>
            <a:off x="983226" y="2684206"/>
            <a:ext cx="5625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Kann nur die Werte </a:t>
            </a:r>
            <a:r>
              <a:rPr lang="de-DE" dirty="0" err="1">
                <a:solidFill>
                  <a:srgbClr val="00B050"/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rgbClr val="FF0000"/>
                </a:solidFill>
              </a:rPr>
              <a:t>false</a:t>
            </a:r>
            <a:r>
              <a:rPr lang="de-DE" dirty="0"/>
              <a:t> annehmen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Wird häufig in </a:t>
            </a:r>
            <a:r>
              <a:rPr lang="de-DE" dirty="0" err="1"/>
              <a:t>bedingungen</a:t>
            </a:r>
            <a:r>
              <a:rPr lang="de-DE" dirty="0"/>
              <a:t> oder Vergleichen gesetzt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18DD55A-6075-8FD6-0483-20C69FD47B52}"/>
              </a:ext>
            </a:extLst>
          </p:cNvPr>
          <p:cNvSpPr txBox="1"/>
          <p:nvPr/>
        </p:nvSpPr>
        <p:spPr>
          <a:xfrm>
            <a:off x="1219200" y="3736258"/>
            <a:ext cx="4493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70C0"/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istVolljaehrig</a:t>
            </a:r>
            <a:r>
              <a:rPr lang="de-DE" dirty="0"/>
              <a:t> = </a:t>
            </a:r>
            <a:r>
              <a:rPr lang="de-DE" dirty="0" err="1"/>
              <a:t>true</a:t>
            </a:r>
            <a:r>
              <a:rPr lang="de-DE" dirty="0"/>
              <a:t>;</a:t>
            </a:r>
            <a:br>
              <a:rPr lang="de-DE" dirty="0"/>
            </a:br>
            <a:br>
              <a:rPr lang="de-DE" dirty="0"/>
            </a:br>
            <a:r>
              <a:rPr lang="de-DE" dirty="0" err="1">
                <a:solidFill>
                  <a:srgbClr val="002060"/>
                </a:solidFill>
              </a:rPr>
              <a:t>int</a:t>
            </a:r>
            <a:r>
              <a:rPr lang="de-DE" dirty="0"/>
              <a:t> alter = 20; </a:t>
            </a:r>
            <a:br>
              <a:rPr lang="de-DE" dirty="0"/>
            </a:br>
            <a:r>
              <a:rPr lang="de-DE" dirty="0" err="1">
                <a:solidFill>
                  <a:srgbClr val="0070C0"/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istErwachsen</a:t>
            </a:r>
            <a:r>
              <a:rPr lang="de-DE" dirty="0"/>
              <a:t> = alter &gt;= 18; </a:t>
            </a:r>
            <a:r>
              <a:rPr lang="de-DE" dirty="0">
                <a:solidFill>
                  <a:srgbClr val="00B050"/>
                </a:solidFill>
              </a:rPr>
              <a:t>// </a:t>
            </a:r>
            <a:r>
              <a:rPr lang="de-DE" dirty="0" err="1">
                <a:solidFill>
                  <a:srgbClr val="00B050"/>
                </a:solidFill>
              </a:rPr>
              <a:t>true</a:t>
            </a:r>
            <a:endParaRPr lang="de-D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708E462-9A50-A4C0-DD49-0CF4D7C3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Arithmetische</a:t>
            </a:r>
            <a:r>
              <a:rPr lang="en-US" dirty="0"/>
              <a:t> </a:t>
            </a:r>
            <a:r>
              <a:rPr lang="en-US" dirty="0" err="1"/>
              <a:t>Operationen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extfeld 4">
            <a:extLst>
              <a:ext uri="{FF2B5EF4-FFF2-40B4-BE49-F238E27FC236}">
                <a16:creationId xmlns:a16="http://schemas.microsoft.com/office/drawing/2014/main" id="{D6746907-EEB5-BBF4-FFB0-0376C73EE1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375196"/>
              </p:ext>
            </p:extLst>
          </p:nvPr>
        </p:nvGraphicFramePr>
        <p:xfrm>
          <a:off x="800100" y="2311127"/>
          <a:ext cx="10629900" cy="2836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ECB8F26B-5860-DCD8-5F4E-BBCBC78DBF2C}"/>
              </a:ext>
            </a:extLst>
          </p:cNvPr>
          <p:cNvSpPr txBox="1"/>
          <p:nvPr/>
        </p:nvSpPr>
        <p:spPr>
          <a:xfrm>
            <a:off x="1156137" y="2049517"/>
            <a:ext cx="3394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Java Unterstützt: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CC3A6F-B400-748A-2B52-6D80F722BD13}"/>
              </a:ext>
            </a:extLst>
          </p:cNvPr>
          <p:cNvSpPr txBox="1"/>
          <p:nvPr/>
        </p:nvSpPr>
        <p:spPr>
          <a:xfrm>
            <a:off x="435972" y="4877456"/>
            <a:ext cx="333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Achtung bei Ganzzahldivision: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256B524-F64C-0302-183A-939A8DC81F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88" y="5206999"/>
            <a:ext cx="5058481" cy="457264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8ED3C70-7044-A90E-6777-3879E52466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088" y="5747941"/>
            <a:ext cx="6706536" cy="42868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19B555B-763B-70EE-806B-5781E84387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088" y="6041198"/>
            <a:ext cx="4353533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2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8203B-49E0-E689-55B8-BCECEC1C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Modulo  ( % 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1695D2-990E-4BFB-ABE4-D713B0B0D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1568196"/>
            <a:ext cx="10166983" cy="380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1326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Breitbild</PresentationFormat>
  <Paragraphs>96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Aptos</vt:lpstr>
      <vt:lpstr>Arial</vt:lpstr>
      <vt:lpstr>Arial Unicode MS</vt:lpstr>
      <vt:lpstr>Calisto MT</vt:lpstr>
      <vt:lpstr>Univers Condensed</vt:lpstr>
      <vt:lpstr>ChronicleVTI</vt:lpstr>
      <vt:lpstr>Programmieren lernen mit Java</vt:lpstr>
      <vt:lpstr>Kapitel 1 Agenda</vt:lpstr>
      <vt:lpstr>Variablen &amp; namenskonvention</vt:lpstr>
      <vt:lpstr>Ganzzahlen</vt:lpstr>
      <vt:lpstr>Kommazahlen Double &amp; Float</vt:lpstr>
      <vt:lpstr>Zeichen &amp; ZeichenKette Char &amp; String</vt:lpstr>
      <vt:lpstr>Wahrheitswerte Boolean</vt:lpstr>
      <vt:lpstr>Arithmetische Operationen</vt:lpstr>
      <vt:lpstr>Modulo  ( % )</vt:lpstr>
      <vt:lpstr>Jetzt ein kleines Quiz zum wach werden</vt:lpstr>
      <vt:lpstr>PowerPoint-Präsentation</vt:lpstr>
      <vt:lpstr>Vergleichsoperatoren</vt:lpstr>
      <vt:lpstr>Logische Operatoren</vt:lpstr>
      <vt:lpstr>Typecasts ( Typumwandlungen )</vt:lpstr>
      <vt:lpstr>Kontrollfragen ( wiederholung )</vt:lpstr>
      <vt:lpstr>Lernziele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Muhammed Said Cetin (mcetin2)</dc:creator>
  <cp:lastModifiedBy>Muhammed Said Cetin (mcetin2)</cp:lastModifiedBy>
  <cp:revision>3</cp:revision>
  <dcterms:created xsi:type="dcterms:W3CDTF">2025-07-08T10:59:25Z</dcterms:created>
  <dcterms:modified xsi:type="dcterms:W3CDTF">2025-07-16T14:38:03Z</dcterms:modified>
</cp:coreProperties>
</file>