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FA04DF-59C6-44BD-A1E5-6C6A7FBBA6F1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51ECCE-ADEA-4835-87BD-C10C36E6D53B}">
      <dgm:prSet/>
      <dgm:spPr/>
      <dgm:t>
        <a:bodyPr/>
        <a:lstStyle/>
        <a:p>
          <a:r>
            <a:rPr lang="en-US"/>
            <a:t>Integrierte Entwicklungsumgebung (IDE) von JetBrains</a:t>
          </a:r>
        </a:p>
      </dgm:t>
    </dgm:pt>
    <dgm:pt modelId="{F9818837-FD5E-47B8-9518-87F6050DE873}" type="parTrans" cxnId="{A873A610-7A59-4A79-ACFA-8EF8D675DE79}">
      <dgm:prSet/>
      <dgm:spPr/>
      <dgm:t>
        <a:bodyPr/>
        <a:lstStyle/>
        <a:p>
          <a:endParaRPr lang="en-US"/>
        </a:p>
      </dgm:t>
    </dgm:pt>
    <dgm:pt modelId="{239BBB25-9EC5-434A-A97A-7EF687E299B6}" type="sibTrans" cxnId="{A873A610-7A59-4A79-ACFA-8EF8D675DE79}">
      <dgm:prSet/>
      <dgm:spPr/>
      <dgm:t>
        <a:bodyPr/>
        <a:lstStyle/>
        <a:p>
          <a:endParaRPr lang="en-US"/>
        </a:p>
      </dgm:t>
    </dgm:pt>
    <dgm:pt modelId="{41B9783C-B470-4D5C-AA6D-653ECA743CE5}">
      <dgm:prSet/>
      <dgm:spPr/>
      <dgm:t>
        <a:bodyPr/>
        <a:lstStyle/>
        <a:p>
          <a:r>
            <a:rPr lang="en-US"/>
            <a:t>• Für Java optimiert, unterstützt viele Sprachen</a:t>
          </a:r>
        </a:p>
      </dgm:t>
    </dgm:pt>
    <dgm:pt modelId="{6BDD577C-B36C-4F43-801A-D9D184E98359}" type="parTrans" cxnId="{FD43C249-AE6F-4F9F-AB68-ED7CE31F870C}">
      <dgm:prSet/>
      <dgm:spPr/>
      <dgm:t>
        <a:bodyPr/>
        <a:lstStyle/>
        <a:p>
          <a:endParaRPr lang="en-US"/>
        </a:p>
      </dgm:t>
    </dgm:pt>
    <dgm:pt modelId="{2F00819D-10C7-4605-ADF6-90E96BE8F40E}" type="sibTrans" cxnId="{FD43C249-AE6F-4F9F-AB68-ED7CE31F870C}">
      <dgm:prSet/>
      <dgm:spPr/>
      <dgm:t>
        <a:bodyPr/>
        <a:lstStyle/>
        <a:p>
          <a:endParaRPr lang="en-US"/>
        </a:p>
      </dgm:t>
    </dgm:pt>
    <dgm:pt modelId="{EF698A8E-B24B-44D6-A96C-D003625137C7}">
      <dgm:prSet/>
      <dgm:spPr/>
      <dgm:t>
        <a:bodyPr/>
        <a:lstStyle/>
        <a:p>
          <a:r>
            <a:rPr lang="en-US"/>
            <a:t>• Zwei Editionen: Community (kostenlos), Ultimate (kommerziell)</a:t>
          </a:r>
        </a:p>
      </dgm:t>
    </dgm:pt>
    <dgm:pt modelId="{2699403B-E4CA-47EA-B4ED-C2259B36A858}" type="parTrans" cxnId="{48E4D7B5-87C6-4062-BE88-B304064383B6}">
      <dgm:prSet/>
      <dgm:spPr/>
      <dgm:t>
        <a:bodyPr/>
        <a:lstStyle/>
        <a:p>
          <a:endParaRPr lang="en-US"/>
        </a:p>
      </dgm:t>
    </dgm:pt>
    <dgm:pt modelId="{EE31E40F-4D4A-49CE-A08D-56DDF830DEB3}" type="sibTrans" cxnId="{48E4D7B5-87C6-4062-BE88-B304064383B6}">
      <dgm:prSet/>
      <dgm:spPr/>
      <dgm:t>
        <a:bodyPr/>
        <a:lstStyle/>
        <a:p>
          <a:endParaRPr lang="en-US"/>
        </a:p>
      </dgm:t>
    </dgm:pt>
    <dgm:pt modelId="{07D83B0D-870D-4E22-9076-5CC903D20087}" type="pres">
      <dgm:prSet presAssocID="{26FA04DF-59C6-44BD-A1E5-6C6A7FBBA6F1}" presName="diagram" presStyleCnt="0">
        <dgm:presLayoutVars>
          <dgm:dir/>
          <dgm:resizeHandles val="exact"/>
        </dgm:presLayoutVars>
      </dgm:prSet>
      <dgm:spPr/>
    </dgm:pt>
    <dgm:pt modelId="{87F5F699-790A-4807-9AF7-F148DAC83E33}" type="pres">
      <dgm:prSet presAssocID="{E151ECCE-ADEA-4835-87BD-C10C36E6D53B}" presName="node" presStyleLbl="node1" presStyleIdx="0" presStyleCnt="3">
        <dgm:presLayoutVars>
          <dgm:bulletEnabled val="1"/>
        </dgm:presLayoutVars>
      </dgm:prSet>
      <dgm:spPr/>
    </dgm:pt>
    <dgm:pt modelId="{55346F67-EFD7-4A61-AC91-7FBA07F69478}" type="pres">
      <dgm:prSet presAssocID="{239BBB25-9EC5-434A-A97A-7EF687E299B6}" presName="sibTrans" presStyleCnt="0"/>
      <dgm:spPr/>
    </dgm:pt>
    <dgm:pt modelId="{601CAD3A-E614-4473-BBCF-F086BA209FF3}" type="pres">
      <dgm:prSet presAssocID="{41B9783C-B470-4D5C-AA6D-653ECA743CE5}" presName="node" presStyleLbl="node1" presStyleIdx="1" presStyleCnt="3">
        <dgm:presLayoutVars>
          <dgm:bulletEnabled val="1"/>
        </dgm:presLayoutVars>
      </dgm:prSet>
      <dgm:spPr/>
    </dgm:pt>
    <dgm:pt modelId="{0CBEA108-9951-4073-86FA-08EEFFF72BA2}" type="pres">
      <dgm:prSet presAssocID="{2F00819D-10C7-4605-ADF6-90E96BE8F40E}" presName="sibTrans" presStyleCnt="0"/>
      <dgm:spPr/>
    </dgm:pt>
    <dgm:pt modelId="{4C0244FA-CCA9-4D85-8937-997B75CD3E2D}" type="pres">
      <dgm:prSet presAssocID="{EF698A8E-B24B-44D6-A96C-D003625137C7}" presName="node" presStyleLbl="node1" presStyleIdx="2" presStyleCnt="3">
        <dgm:presLayoutVars>
          <dgm:bulletEnabled val="1"/>
        </dgm:presLayoutVars>
      </dgm:prSet>
      <dgm:spPr/>
    </dgm:pt>
  </dgm:ptLst>
  <dgm:cxnLst>
    <dgm:cxn modelId="{A873A610-7A59-4A79-ACFA-8EF8D675DE79}" srcId="{26FA04DF-59C6-44BD-A1E5-6C6A7FBBA6F1}" destId="{E151ECCE-ADEA-4835-87BD-C10C36E6D53B}" srcOrd="0" destOrd="0" parTransId="{F9818837-FD5E-47B8-9518-87F6050DE873}" sibTransId="{239BBB25-9EC5-434A-A97A-7EF687E299B6}"/>
    <dgm:cxn modelId="{FD43C249-AE6F-4F9F-AB68-ED7CE31F870C}" srcId="{26FA04DF-59C6-44BD-A1E5-6C6A7FBBA6F1}" destId="{41B9783C-B470-4D5C-AA6D-653ECA743CE5}" srcOrd="1" destOrd="0" parTransId="{6BDD577C-B36C-4F43-801A-D9D184E98359}" sibTransId="{2F00819D-10C7-4605-ADF6-90E96BE8F40E}"/>
    <dgm:cxn modelId="{662D956F-FD87-4616-98A1-BC887ABF0C3D}" type="presOf" srcId="{EF698A8E-B24B-44D6-A96C-D003625137C7}" destId="{4C0244FA-CCA9-4D85-8937-997B75CD3E2D}" srcOrd="0" destOrd="0" presId="urn:microsoft.com/office/officeart/2005/8/layout/default"/>
    <dgm:cxn modelId="{EF44CA73-DF22-486F-B6D9-9C45910A146A}" type="presOf" srcId="{26FA04DF-59C6-44BD-A1E5-6C6A7FBBA6F1}" destId="{07D83B0D-870D-4E22-9076-5CC903D20087}" srcOrd="0" destOrd="0" presId="urn:microsoft.com/office/officeart/2005/8/layout/default"/>
    <dgm:cxn modelId="{48E4D7B5-87C6-4062-BE88-B304064383B6}" srcId="{26FA04DF-59C6-44BD-A1E5-6C6A7FBBA6F1}" destId="{EF698A8E-B24B-44D6-A96C-D003625137C7}" srcOrd="2" destOrd="0" parTransId="{2699403B-E4CA-47EA-B4ED-C2259B36A858}" sibTransId="{EE31E40F-4D4A-49CE-A08D-56DDF830DEB3}"/>
    <dgm:cxn modelId="{884623BD-DEBF-4EDC-B550-B39942C31105}" type="presOf" srcId="{E151ECCE-ADEA-4835-87BD-C10C36E6D53B}" destId="{87F5F699-790A-4807-9AF7-F148DAC83E33}" srcOrd="0" destOrd="0" presId="urn:microsoft.com/office/officeart/2005/8/layout/default"/>
    <dgm:cxn modelId="{BDDA7ADF-FEAC-424A-9A00-4D44604F403C}" type="presOf" srcId="{41B9783C-B470-4D5C-AA6D-653ECA743CE5}" destId="{601CAD3A-E614-4473-BBCF-F086BA209FF3}" srcOrd="0" destOrd="0" presId="urn:microsoft.com/office/officeart/2005/8/layout/default"/>
    <dgm:cxn modelId="{5B5030E0-2819-4321-B9BA-862A013A4DF6}" type="presParOf" srcId="{07D83B0D-870D-4E22-9076-5CC903D20087}" destId="{87F5F699-790A-4807-9AF7-F148DAC83E33}" srcOrd="0" destOrd="0" presId="urn:microsoft.com/office/officeart/2005/8/layout/default"/>
    <dgm:cxn modelId="{0C3627BE-2215-4EF0-9F1A-8F4921E6309B}" type="presParOf" srcId="{07D83B0D-870D-4E22-9076-5CC903D20087}" destId="{55346F67-EFD7-4A61-AC91-7FBA07F69478}" srcOrd="1" destOrd="0" presId="urn:microsoft.com/office/officeart/2005/8/layout/default"/>
    <dgm:cxn modelId="{D64693F4-73B4-4F20-B938-4BDA28D373FE}" type="presParOf" srcId="{07D83B0D-870D-4E22-9076-5CC903D20087}" destId="{601CAD3A-E614-4473-BBCF-F086BA209FF3}" srcOrd="2" destOrd="0" presId="urn:microsoft.com/office/officeart/2005/8/layout/default"/>
    <dgm:cxn modelId="{A933EE4F-C8D8-4013-9867-F1B9A2B0A910}" type="presParOf" srcId="{07D83B0D-870D-4E22-9076-5CC903D20087}" destId="{0CBEA108-9951-4073-86FA-08EEFFF72BA2}" srcOrd="3" destOrd="0" presId="urn:microsoft.com/office/officeart/2005/8/layout/default"/>
    <dgm:cxn modelId="{89C67801-BCBD-4FEF-8AD7-CA77337BEF3D}" type="presParOf" srcId="{07D83B0D-870D-4E22-9076-5CC903D20087}" destId="{4C0244FA-CCA9-4D85-8937-997B75CD3E2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5F699-790A-4807-9AF7-F148DAC83E33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Integrierte Entwicklungsumgebung (IDE) von JetBrains</a:t>
          </a:r>
        </a:p>
      </dsp:txBody>
      <dsp:txXfrm>
        <a:off x="429570" y="472"/>
        <a:ext cx="3346456" cy="2007873"/>
      </dsp:txXfrm>
    </dsp:sp>
    <dsp:sp modelId="{601CAD3A-E614-4473-BBCF-F086BA209FF3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hade val="15000"/>
                <a:satMod val="180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hade val="45000"/>
                <a:satMod val="170000"/>
              </a:schemeClr>
            </a:gs>
            <a:gs pos="70000">
              <a:schemeClr val="accent2">
                <a:hueOff val="3221807"/>
                <a:satOff val="-9246"/>
                <a:lumOff val="-1480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3221807"/>
              <a:satOff val="-9246"/>
              <a:lumOff val="-14805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Für Java optimiert, unterstützt viele Sprachen</a:t>
          </a:r>
        </a:p>
      </dsp:txBody>
      <dsp:txXfrm>
        <a:off x="4110672" y="472"/>
        <a:ext cx="3346456" cy="2007873"/>
      </dsp:txXfrm>
    </dsp:sp>
    <dsp:sp modelId="{4C0244FA-CCA9-4D85-8937-997B75CD3E2D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hade val="15000"/>
                <a:satMod val="180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hade val="45000"/>
                <a:satMod val="170000"/>
              </a:schemeClr>
            </a:gs>
            <a:gs pos="70000">
              <a:schemeClr val="accent2">
                <a:hueOff val="6443614"/>
                <a:satOff val="-18493"/>
                <a:lumOff val="-29609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2">
              <a:hueOff val="6443614"/>
              <a:satOff val="-18493"/>
              <a:lumOff val="-29609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Zwei Editionen: Community (kostenlos), Ultimate (kommerziell)</a:t>
          </a:r>
        </a:p>
      </dsp:txBody>
      <dsp:txXfrm>
        <a:off x="2270121" y="2342991"/>
        <a:ext cx="3346456" cy="200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36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5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5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Installation von IntelliJ IDEA</a:t>
            </a:r>
          </a:p>
        </p:txBody>
      </p:sp>
      <p:pic>
        <p:nvPicPr>
          <p:cNvPr id="7" name="Graphic 6" descr="Glühlampe">
            <a:extLst>
              <a:ext uri="{FF2B5EF4-FFF2-40B4-BE49-F238E27FC236}">
                <a16:creationId xmlns:a16="http://schemas.microsoft.com/office/drawing/2014/main" id="{75D4B9C5-34EA-8156-7725-3D3BACD3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Zeit für </a:t>
            </a:r>
            <a:r>
              <a:rPr dirty="0" err="1"/>
              <a:t>Fragen</a:t>
            </a:r>
            <a:r>
              <a:rPr dirty="0"/>
              <a:t> &amp; </a:t>
            </a:r>
            <a:r>
              <a:rPr dirty="0" err="1"/>
              <a:t>Diskussion</a:t>
            </a:r>
            <a:endParaRPr dirty="0"/>
          </a:p>
          <a:p>
            <a:r>
              <a:rPr dirty="0"/>
              <a:t> </a:t>
            </a:r>
            <a:r>
              <a:rPr dirty="0" err="1"/>
              <a:t>Kontakt</a:t>
            </a:r>
            <a:r>
              <a:rPr dirty="0"/>
              <a:t> </a:t>
            </a:r>
            <a:r>
              <a:rPr dirty="0" err="1"/>
              <a:t>oder</a:t>
            </a:r>
            <a:r>
              <a:rPr dirty="0"/>
              <a:t> Link </a:t>
            </a:r>
            <a:r>
              <a:rPr dirty="0" err="1"/>
              <a:t>zur</a:t>
            </a:r>
            <a:r>
              <a:rPr dirty="0"/>
              <a:t> </a:t>
            </a:r>
            <a:r>
              <a:rPr dirty="0" err="1"/>
              <a:t>Dokumentation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A9C2A3-CD27-60D6-1BE1-2E6EEC2D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925" r="607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Was ist IntelliJ IDEA?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0A9515-5998-4812-20F2-53C22B183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4787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Windows, macOS, Linux</a:t>
            </a:r>
          </a:p>
          <a:p>
            <a:r>
              <a:t>• Min. 2 GB RAM (empfohlen: 8 GB+)</a:t>
            </a:r>
          </a:p>
          <a:p>
            <a:r>
              <a:t>• Mind. 2.5 GB Speicherplatz</a:t>
            </a:r>
          </a:p>
          <a:p>
            <a:r>
              <a:t>• JDK – automatisch oder manuell installierbar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62" y="1179151"/>
            <a:ext cx="2475485" cy="4463889"/>
          </a:xfrm>
        </p:spPr>
        <p:txBody>
          <a:bodyPr anchor="ctr">
            <a:normAutofit/>
          </a:bodyPr>
          <a:lstStyle/>
          <a:p>
            <a:r>
              <a:rPr dirty="0"/>
              <a:t>Download von IntelliJ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dirty="0" err="1"/>
              <a:t>Gehe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https://www.jetbrains.com/idea/</a:t>
            </a:r>
          </a:p>
          <a:p>
            <a:r>
              <a:rPr dirty="0"/>
              <a:t>• </a:t>
            </a:r>
            <a:r>
              <a:rPr dirty="0" err="1"/>
              <a:t>Klicke</a:t>
            </a:r>
            <a:r>
              <a:rPr dirty="0"/>
              <a:t> auf Download</a:t>
            </a:r>
          </a:p>
          <a:p>
            <a:r>
              <a:rPr dirty="0"/>
              <a:t>• </a:t>
            </a:r>
            <a:r>
              <a:rPr dirty="0" err="1"/>
              <a:t>Wähle</a:t>
            </a:r>
            <a:r>
              <a:rPr dirty="0"/>
              <a:t> </a:t>
            </a:r>
            <a:r>
              <a:rPr dirty="0" err="1"/>
              <a:t>Betriebssystem</a:t>
            </a:r>
            <a:r>
              <a:rPr dirty="0"/>
              <a:t> &amp; Community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unter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EXE-</a:t>
            </a:r>
            <a:r>
              <a:rPr dirty="0" err="1"/>
              <a:t>Datei</a:t>
            </a:r>
            <a:r>
              <a:rPr dirty="0"/>
              <a:t> </a:t>
            </a:r>
            <a:r>
              <a:rPr dirty="0" err="1"/>
              <a:t>herunterladen</a:t>
            </a:r>
            <a:r>
              <a:rPr dirty="0"/>
              <a:t> &amp; </a:t>
            </a:r>
            <a:r>
              <a:rPr dirty="0" err="1"/>
              <a:t>ausführen</a:t>
            </a:r>
            <a:endParaRPr dirty="0"/>
          </a:p>
          <a:p>
            <a:r>
              <a:rPr dirty="0"/>
              <a:t>• </a:t>
            </a:r>
            <a:r>
              <a:rPr dirty="0" err="1"/>
              <a:t>Installationsoptionen</a:t>
            </a:r>
            <a:r>
              <a:rPr dirty="0"/>
              <a:t> </a:t>
            </a:r>
            <a:r>
              <a:rPr dirty="0" err="1"/>
              <a:t>wählen</a:t>
            </a:r>
            <a:endParaRPr dirty="0"/>
          </a:p>
          <a:p>
            <a:r>
              <a:rPr dirty="0"/>
              <a:t>• </a:t>
            </a:r>
            <a:r>
              <a:rPr dirty="0" err="1"/>
              <a:t>Installieren</a:t>
            </a:r>
            <a:r>
              <a:rPr dirty="0"/>
              <a:t> &amp; IntelliJ </a:t>
            </a:r>
            <a:r>
              <a:rPr dirty="0" err="1"/>
              <a:t>starten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unter 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DMG-Datei herunterladen &amp; öffnen</a:t>
            </a:r>
          </a:p>
          <a:p>
            <a:r>
              <a:t>• In Programme-Ordner ziehen</a:t>
            </a:r>
          </a:p>
          <a:p>
            <a:r>
              <a:t>• Lizenzbedingungen akzeptieren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Erste Schritte nach der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JDK auswählen oder installieren</a:t>
            </a:r>
          </a:p>
          <a:p>
            <a:r>
              <a:t>• UI-Thema wählen (z. B. Dark Mode)</a:t>
            </a:r>
          </a:p>
          <a:p>
            <a:r>
              <a:t>• Plugins installieren (z. B. Git, Kotlin)</a:t>
            </a:r>
          </a:p>
          <a:p>
            <a:r>
              <a:t>• Neues Projekt erstellen oder öffnen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Shortcut: Ctrl + Shift + A (Aktionen suchen)</a:t>
            </a:r>
          </a:p>
          <a:p>
            <a:r>
              <a:t>• Automatisches Speichern</a:t>
            </a:r>
          </a:p>
          <a:p>
            <a:r>
              <a:t>• Git-Integration nützlich</a:t>
            </a:r>
          </a:p>
          <a:p>
            <a:r>
              <a:t>• JetBrains Toolbox für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Schnelle &amp; einfache Installation</a:t>
            </a:r>
          </a:p>
          <a:p>
            <a:r>
              <a:t>• Leistungsstarke IDE</a:t>
            </a:r>
          </a:p>
          <a:p>
            <a:r>
              <a:t>• Ideal für Java-Entwicklung &amp; mehr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änzen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212</Words>
  <Application>Microsoft Office PowerPoint</Application>
  <PresentationFormat>Bildschirmpräsentation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Installation von IntelliJ IDEA</vt:lpstr>
      <vt:lpstr>Was ist IntelliJ IDEA?</vt:lpstr>
      <vt:lpstr>Systemanforderungen</vt:lpstr>
      <vt:lpstr>Download von IntelliJ IDEA</vt:lpstr>
      <vt:lpstr>Installation unter Windows</vt:lpstr>
      <vt:lpstr>Installation unter macOS</vt:lpstr>
      <vt:lpstr>Erste Schritte nach der Installation</vt:lpstr>
      <vt:lpstr>Tipps &amp; Tricks</vt:lpstr>
      <vt:lpstr>Fazit</vt:lpstr>
      <vt:lpstr>Fragen?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said ctn</dc:creator>
  <cp:keywords/>
  <dc:description>generated using python-pptx</dc:description>
  <cp:lastModifiedBy>Muhammed Said Cetin (mcetin2)</cp:lastModifiedBy>
  <cp:revision>2</cp:revision>
  <dcterms:created xsi:type="dcterms:W3CDTF">2013-01-27T09:14:16Z</dcterms:created>
  <dcterms:modified xsi:type="dcterms:W3CDTF">2025-07-07T20:50:37Z</dcterms:modified>
  <cp:category/>
</cp:coreProperties>
</file>