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011FA-D34E-7C4A-3CD4-EF74E0468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8E8AC-7374-19E2-9867-0761B38E5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81420-977B-F9C0-3967-69D20AE1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15F19-2D0D-8A09-9604-F889284B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FCDD1-8AB9-F2F7-EFE7-063E4F9D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8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4D8D0-2CB7-C23B-293B-025282E3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78316E-B369-C35F-2E15-49DF5FBA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20221-F3E1-6EC1-1D50-B22E0A8D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550D6-674B-78E1-498E-7100320C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BB7E0-F1C0-127A-9CDC-27054605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72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E29BDE-C7AC-F445-0FFC-6146BE815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4CB85-96DE-81C7-8BEF-43A4094A7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C019E-8E60-451B-E600-AF04F07A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845A9-2F30-5913-D565-57AA1517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7823C-5AB2-AA9A-3832-F28BEB5D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52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710F2-38D1-91E4-3EDC-0FD8F6D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6CBF7-913C-4246-43A0-8B1AD340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B8D8A-C910-20DB-084C-D176E66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0B4BF-A2E4-E252-92DC-7FBAD9DA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0DD17-433A-A30D-7507-CA3041E2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A42B7-B423-B96F-8766-BB5092CF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21906-291E-AD46-BECE-4E27B190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42A7A-5E83-6D33-3982-24CF5DF0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52B13-5E21-6711-1E0A-4E3E0E43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8C4A1-F16D-DFCC-0DA2-CED18C46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46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650FF-A6CF-E5DE-BFA8-EF0C7D9F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12C70F-9D75-EC37-880D-A1D340D53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B8BFD-836B-0296-3617-ECA56B1C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22956-A06D-50A9-466E-C763830C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C38538-F6E3-5D03-0C31-86D2C603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4BA77-6CD3-24E2-A921-35B51FA6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9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3E0EB-67BC-2E50-9562-4380C45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C8B110-48FF-CFFF-9AC9-900E189DC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DBCC2A-F721-BE1A-236C-37BB3F7D6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A05BF4-6FB6-72BA-8550-63CA06AE3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635DE-EC51-83ED-B801-C066C7AE1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859E02-B002-0494-E935-F7FEA20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E8FFC9-7F09-840D-C946-05F3BAB6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CF0C22-DE0F-59D0-F74D-EDA32F67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7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EA651-9B45-2E93-7D87-6BBBAB1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D2C8F3-D671-26B2-1DBC-DA6C7B3B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C9282A-BF9F-C94A-DA25-E83FB257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A35C1-3E59-A00D-185F-633753B7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EFC6F-63CF-0CBF-B43B-664EA048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EBC986-D5BD-7BF5-F630-A41E9B1D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0EF64E-EDB4-D49A-82E7-C84F3A51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5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2A67D-0F7A-AD5D-8351-8FE017F0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C0641-E366-8AC0-0277-28466582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49F74A-88DD-0948-C863-7433F13F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A5EC09-8DDF-5DB8-A46C-CBDEC031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9EAEAC-AC32-01D3-4D70-A9AA46C9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22D546-DCCD-DD8B-C1B5-953EDA16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47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E2AE4-7503-C545-5835-D04DB5F1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AC7A21-AA52-5294-C946-DC872D24E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E792A4-410F-AB4F-397A-BF0A227F0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D98FE7-8A6B-0FC0-3D93-379C89ED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15854-808D-D808-A651-E21576C2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205A9-B970-B458-A997-7C8317E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29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E8802E-6BA7-7975-8FA2-723837B5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E2D8B7-470D-6441-3B3D-171810521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4AEA3-BAEE-6D2C-4EA0-233C2798B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D14E8A-5A67-405A-A5CF-D04734A9814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5E71E-689A-140D-C993-49898769C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15F10-8B29-D4EE-AA48-8177DB584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73798-3F21-4429-A784-42578E69E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5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828C0-D1FF-FD80-895B-176162803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Programmieren mit Java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F7FFDE-3A55-B5AF-F4CC-CCDD4313B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64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13A2-4FC8-145D-5BAD-FABE2089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Konvention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984A0-6501-5DC7-4973-9C1C765D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Klassennamen fangen mit einem Großbuchstaben an</a:t>
            </a:r>
          </a:p>
          <a:p>
            <a:r>
              <a:rPr lang="de-DE" dirty="0"/>
              <a:t>Methoden schreibt man mit Kleinbuchstaben </a:t>
            </a:r>
          </a:p>
          <a:p>
            <a:r>
              <a:rPr lang="de-DE" dirty="0"/>
              <a:t>Attribute schreibt man mit Kleinbuchstaben</a:t>
            </a:r>
          </a:p>
          <a:p>
            <a:r>
              <a:rPr lang="de-DE" dirty="0"/>
              <a:t>Attribute sollten immer private sein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4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8F8D-8161-9DCD-9513-0B51224D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1DC545-81E3-2529-D39F-0E2375ABECFD}"/>
              </a:ext>
            </a:extLst>
          </p:cNvPr>
          <p:cNvSpPr/>
          <p:nvPr/>
        </p:nvSpPr>
        <p:spPr>
          <a:xfrm>
            <a:off x="262770" y="1931795"/>
            <a:ext cx="4381081" cy="2994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/>
              <a:t>int</a:t>
            </a:r>
            <a:r>
              <a:rPr lang="de-DE" sz="4000" dirty="0"/>
              <a:t> c = a + b;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2BFAB6-92DE-DBD9-4322-FEC7A3C4867C}"/>
              </a:ext>
            </a:extLst>
          </p:cNvPr>
          <p:cNvSpPr/>
          <p:nvPr/>
        </p:nvSpPr>
        <p:spPr>
          <a:xfrm>
            <a:off x="7238758" y="1931795"/>
            <a:ext cx="4381081" cy="2994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/>
              <a:t>8B 45 F8</a:t>
            </a:r>
          </a:p>
          <a:p>
            <a:r>
              <a:rPr lang="de-DE" sz="4400" dirty="0"/>
              <a:t>8B 55 FC</a:t>
            </a:r>
          </a:p>
          <a:p>
            <a:r>
              <a:rPr lang="de-DE" sz="4400" dirty="0"/>
              <a:t>01 D0</a:t>
            </a:r>
          </a:p>
          <a:p>
            <a:r>
              <a:rPr lang="de-DE" sz="4400" dirty="0"/>
              <a:t>89 45 F4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40E5F0-E08D-9B99-2C77-B7880D2E5AD1}"/>
              </a:ext>
            </a:extLst>
          </p:cNvPr>
          <p:cNvSpPr txBox="1"/>
          <p:nvPr/>
        </p:nvSpPr>
        <p:spPr>
          <a:xfrm>
            <a:off x="2067627" y="894735"/>
            <a:ext cx="771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C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F3D35E-7770-9916-CB29-B8143955D7F8}"/>
              </a:ext>
            </a:extLst>
          </p:cNvPr>
          <p:cNvSpPr txBox="1"/>
          <p:nvPr/>
        </p:nvSpPr>
        <p:spPr>
          <a:xfrm>
            <a:off x="6851020" y="987068"/>
            <a:ext cx="497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Maschinencode</a:t>
            </a:r>
            <a:endParaRPr lang="de-DE" sz="14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83BD5EB-0C15-931F-A99D-A82BEDA32D8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43851" y="3429000"/>
            <a:ext cx="25949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Zahnrad Silhouette">
            <a:extLst>
              <a:ext uri="{FF2B5EF4-FFF2-40B4-BE49-F238E27FC236}">
                <a16:creationId xmlns:a16="http://schemas.microsoft.com/office/drawing/2014/main" id="{D6D9925E-D343-C7AE-0FB0-42B9A9FC6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433" y="2971799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AF2C340-C8E4-A8BB-DF20-693727E6251B}"/>
              </a:ext>
            </a:extLst>
          </p:cNvPr>
          <p:cNvSpPr txBox="1"/>
          <p:nvPr/>
        </p:nvSpPr>
        <p:spPr>
          <a:xfrm>
            <a:off x="5523433" y="251705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Compiler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865BBF-7188-72B9-1618-EC0C28B7D3D9}"/>
              </a:ext>
            </a:extLst>
          </p:cNvPr>
          <p:cNvSpPr txBox="1"/>
          <p:nvPr/>
        </p:nvSpPr>
        <p:spPr>
          <a:xfrm>
            <a:off x="334297" y="5673213"/>
            <a:ext cx="716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</a:t>
            </a:r>
            <a:br>
              <a:rPr lang="de-DE" dirty="0"/>
            </a:br>
            <a:r>
              <a:rPr lang="de-DE" dirty="0"/>
              <a:t>Ist nur auf einem System ausführbar, da Maschinencode generiert wird</a:t>
            </a:r>
          </a:p>
        </p:txBody>
      </p:sp>
    </p:spTree>
    <p:extLst>
      <p:ext uri="{BB962C8B-B14F-4D97-AF65-F5344CB8AC3E}">
        <p14:creationId xmlns:p14="http://schemas.microsoft.com/office/powerpoint/2010/main" val="238202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5370C-A807-64F6-246C-BECA586338B4}"/>
              </a:ext>
            </a:extLst>
          </p:cNvPr>
          <p:cNvSpPr/>
          <p:nvPr/>
        </p:nvSpPr>
        <p:spPr>
          <a:xfrm>
            <a:off x="262770" y="1931795"/>
            <a:ext cx="4381081" cy="2994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Java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6CAAD6-7355-6E18-9E5D-27A5F0D17484}"/>
              </a:ext>
            </a:extLst>
          </p:cNvPr>
          <p:cNvSpPr/>
          <p:nvPr/>
        </p:nvSpPr>
        <p:spPr>
          <a:xfrm>
            <a:off x="7238758" y="1931795"/>
            <a:ext cx="4381081" cy="2994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Public </a:t>
            </a:r>
            <a:r>
              <a:rPr lang="de-DE" sz="1600" dirty="0" err="1"/>
              <a:t>static</a:t>
            </a:r>
            <a:r>
              <a:rPr lang="de-DE" sz="1600" dirty="0"/>
              <a:t> </a:t>
            </a:r>
            <a:r>
              <a:rPr lang="de-DE" sz="1600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main</a:t>
            </a:r>
            <a:r>
              <a:rPr lang="de-DE" sz="1600" dirty="0"/>
              <a:t> (</a:t>
            </a:r>
            <a:r>
              <a:rPr lang="de-DE" sz="1600" dirty="0" err="1"/>
              <a:t>java.lang.String</a:t>
            </a:r>
            <a:r>
              <a:rPr lang="de-DE" sz="1600" dirty="0"/>
              <a:t> []);</a:t>
            </a:r>
          </a:p>
          <a:p>
            <a:pPr lvl="1"/>
            <a:r>
              <a:rPr lang="de-DE" sz="1600" dirty="0" err="1"/>
              <a:t>Descriptor</a:t>
            </a:r>
            <a:r>
              <a:rPr lang="de-DE" sz="1600" dirty="0"/>
              <a:t>: ([</a:t>
            </a:r>
            <a:r>
              <a:rPr lang="de-DE" sz="1600" dirty="0" err="1"/>
              <a:t>java</a:t>
            </a:r>
            <a:r>
              <a:rPr lang="de-DE" sz="1600" dirty="0"/>
              <a:t> /lang/String;])V</a:t>
            </a:r>
          </a:p>
          <a:p>
            <a:pPr lvl="1"/>
            <a:r>
              <a:rPr lang="de-DE" sz="1600" dirty="0"/>
              <a:t>Flags: ….</a:t>
            </a:r>
          </a:p>
          <a:p>
            <a:pPr lvl="1"/>
            <a:r>
              <a:rPr lang="de-DE" sz="1600" dirty="0"/>
              <a:t>Code ….</a:t>
            </a:r>
          </a:p>
          <a:p>
            <a:pPr lvl="1"/>
            <a:r>
              <a:rPr lang="de-DE" sz="1600" dirty="0"/>
              <a:t>Stack ….</a:t>
            </a:r>
          </a:p>
          <a:p>
            <a:pPr lvl="1"/>
            <a:r>
              <a:rPr lang="de-DE" sz="1600" dirty="0"/>
              <a:t>.</a:t>
            </a:r>
          </a:p>
          <a:p>
            <a:pPr lvl="1"/>
            <a:r>
              <a:rPr lang="de-DE" sz="1600" dirty="0"/>
              <a:t>.</a:t>
            </a:r>
          </a:p>
          <a:p>
            <a:pPr lvl="1"/>
            <a:r>
              <a:rPr lang="de-DE" sz="1600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F9C377-0D67-3463-938C-46BE8A60F175}"/>
              </a:ext>
            </a:extLst>
          </p:cNvPr>
          <p:cNvSpPr txBox="1"/>
          <p:nvPr/>
        </p:nvSpPr>
        <p:spPr>
          <a:xfrm>
            <a:off x="7794917" y="1008465"/>
            <a:ext cx="2994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Bytecode</a:t>
            </a:r>
            <a:endParaRPr lang="de-DE" sz="14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3EB70F2-600E-83F9-3138-BBA313C24EB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43851" y="3429000"/>
            <a:ext cx="25949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Zahnrad Silhouette">
            <a:extLst>
              <a:ext uri="{FF2B5EF4-FFF2-40B4-BE49-F238E27FC236}">
                <a16:creationId xmlns:a16="http://schemas.microsoft.com/office/drawing/2014/main" id="{1AFA9A94-9971-DAC6-7E2C-6A5E6A5A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433" y="2971799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EECBAFA-0B35-95A2-775A-61E9A1ADFE14}"/>
              </a:ext>
            </a:extLst>
          </p:cNvPr>
          <p:cNvSpPr txBox="1"/>
          <p:nvPr/>
        </p:nvSpPr>
        <p:spPr>
          <a:xfrm>
            <a:off x="393290" y="5196591"/>
            <a:ext cx="9244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Vorteil:</a:t>
            </a:r>
          </a:p>
          <a:p>
            <a:r>
              <a:rPr lang="de-DE" dirty="0"/>
              <a:t>- Läuft in der JVM -&gt; wird nicht direkt ausgeführt, sondern läuft auf einer Virtuellen Maschine</a:t>
            </a:r>
          </a:p>
          <a:p>
            <a:r>
              <a:rPr lang="de-DE" dirty="0"/>
              <a:t>- Bei Fehlern stürzt Computer nicht ab sondern nur die JVM und Computer läuft weiter.</a:t>
            </a:r>
          </a:p>
          <a:p>
            <a:r>
              <a:rPr lang="de-DE" dirty="0"/>
              <a:t>- Kompatibilität</a:t>
            </a:r>
          </a:p>
          <a:p>
            <a:r>
              <a:rPr lang="de-DE" dirty="0"/>
              <a:t>- OOP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8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6DC4B55-0987-FD47-5064-C22B0BF2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79" y="1081147"/>
            <a:ext cx="9957388" cy="3289886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13048F3-FE6C-2098-9C8B-422791AF5908}"/>
              </a:ext>
            </a:extLst>
          </p:cNvPr>
          <p:cNvSpPr/>
          <p:nvPr/>
        </p:nvSpPr>
        <p:spPr>
          <a:xfrm rot="3488907">
            <a:off x="2687356" y="386896"/>
            <a:ext cx="939499" cy="9188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00473B2-0674-9740-DCC9-67EA15CD3D91}"/>
              </a:ext>
            </a:extLst>
          </p:cNvPr>
          <p:cNvSpPr txBox="1"/>
          <p:nvPr/>
        </p:nvSpPr>
        <p:spPr>
          <a:xfrm>
            <a:off x="3628103" y="273673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Dateiname == Klassenname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D21EBCFD-C158-35D5-C454-268A2B89F269}"/>
              </a:ext>
            </a:extLst>
          </p:cNvPr>
          <p:cNvSpPr/>
          <p:nvPr/>
        </p:nvSpPr>
        <p:spPr>
          <a:xfrm rot="3488907">
            <a:off x="5418985" y="920489"/>
            <a:ext cx="939499" cy="12307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6A5344-FDBF-1BFB-79E2-8F39BCB0EC86}"/>
              </a:ext>
            </a:extLst>
          </p:cNvPr>
          <p:cNvSpPr txBox="1"/>
          <p:nvPr/>
        </p:nvSpPr>
        <p:spPr>
          <a:xfrm>
            <a:off x="6308894" y="74745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Klassenname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7BD9A0DA-6F69-3A0B-7D39-FB3BE048ABBE}"/>
              </a:ext>
            </a:extLst>
          </p:cNvPr>
          <p:cNvSpPr/>
          <p:nvPr/>
        </p:nvSpPr>
        <p:spPr>
          <a:xfrm rot="3488907">
            <a:off x="6909007" y="1329629"/>
            <a:ext cx="939499" cy="12307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0685B9-904F-C6F3-9E70-F23D2FC4E4E5}"/>
              </a:ext>
            </a:extLst>
          </p:cNvPr>
          <p:cNvSpPr txBox="1"/>
          <p:nvPr/>
        </p:nvSpPr>
        <p:spPr>
          <a:xfrm>
            <a:off x="7451352" y="1185601"/>
            <a:ext cx="367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Einstiegspunkt eines Java Projektes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9E201F-5757-3773-BDCE-29F4EC23A1E5}"/>
              </a:ext>
            </a:extLst>
          </p:cNvPr>
          <p:cNvCxnSpPr/>
          <p:nvPr/>
        </p:nvCxnSpPr>
        <p:spPr>
          <a:xfrm flipV="1">
            <a:off x="3157105" y="2458065"/>
            <a:ext cx="5239643" cy="875070"/>
          </a:xfrm>
          <a:prstGeom prst="bentConnector3">
            <a:avLst>
              <a:gd name="adj1" fmla="val 108923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67CECC1-BF2D-4E4B-B467-130F43E3B5BA}"/>
              </a:ext>
            </a:extLst>
          </p:cNvPr>
          <p:cNvSpPr txBox="1"/>
          <p:nvPr/>
        </p:nvSpPr>
        <p:spPr>
          <a:xfrm>
            <a:off x="8829368" y="272609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Codeblock</a:t>
            </a:r>
          </a:p>
        </p:txBody>
      </p:sp>
    </p:spTree>
    <p:extLst>
      <p:ext uri="{BB962C8B-B14F-4D97-AF65-F5344CB8AC3E}">
        <p14:creationId xmlns:p14="http://schemas.microsoft.com/office/powerpoint/2010/main" val="28216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62599-6168-DD9A-8C29-109B39F7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  (OOP)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AF38B-206F-1A39-1A4B-D9DF9654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Moderner Programmierstil bei dem sich der Code um Objekte und Daten organisiert</a:t>
            </a:r>
          </a:p>
          <a:p>
            <a:r>
              <a:rPr lang="de-DE" dirty="0"/>
              <a:t>Programmiersprachen : Java, Python, C++</a:t>
            </a:r>
          </a:p>
          <a:p>
            <a:r>
              <a:rPr lang="de-DE" dirty="0"/>
              <a:t>OOP geht es um Objekte die zusammenarbeiten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Vorteile</a:t>
            </a:r>
          </a:p>
          <a:p>
            <a:pPr>
              <a:buFontTx/>
              <a:buChar char="-"/>
            </a:pPr>
            <a:r>
              <a:rPr lang="de-DE" dirty="0"/>
              <a:t>Sehr nah am menschlichen Denken</a:t>
            </a:r>
          </a:p>
          <a:p>
            <a:pPr>
              <a:buFontTx/>
              <a:buChar char="-"/>
            </a:pPr>
            <a:r>
              <a:rPr lang="de-DE" dirty="0"/>
              <a:t>Klar nachvollziehbare Struktur</a:t>
            </a:r>
          </a:p>
        </p:txBody>
      </p:sp>
    </p:spTree>
    <p:extLst>
      <p:ext uri="{BB962C8B-B14F-4D97-AF65-F5344CB8AC3E}">
        <p14:creationId xmlns:p14="http://schemas.microsoft.com/office/powerpoint/2010/main" val="111040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8FED4-1112-974F-4033-9F09A838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 zwischen Klasse und OOP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A5A9F6A-9B32-B9E5-0892-DB7928190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960582"/>
              </p:ext>
            </p:extLst>
          </p:nvPr>
        </p:nvGraphicFramePr>
        <p:xfrm>
          <a:off x="838200" y="1825626"/>
          <a:ext cx="10515600" cy="345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659698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68321937"/>
                    </a:ext>
                  </a:extLst>
                </a:gridCol>
              </a:tblGrid>
              <a:tr h="623478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Klassen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82630"/>
                  </a:ext>
                </a:extLst>
              </a:tr>
              <a:tr h="62347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Ist ein Bauplan (eine Vorlage) für ein 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Stammt von einer definierten Klasse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2000" dirty="0"/>
                        <a:t>Definiert </a:t>
                      </a:r>
                    </a:p>
                    <a:p>
                      <a:pPr algn="l"/>
                      <a:r>
                        <a:rPr lang="de-DE" sz="2000" dirty="0"/>
                        <a:t> - Attribute</a:t>
                      </a:r>
                    </a:p>
                    <a:p>
                      <a:pPr algn="l"/>
                      <a:r>
                        <a:rPr lang="de-DE" sz="2000" dirty="0"/>
                        <a:t> - Methoden</a:t>
                      </a:r>
                    </a:p>
                    <a:p>
                      <a:pPr algn="l"/>
                      <a:r>
                        <a:rPr lang="de-DE" sz="2000" dirty="0"/>
                        <a:t> die jedes Objekt haben muss</a:t>
                      </a:r>
                    </a:p>
                    <a:p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Bei einem Objekt haben die Attribute immer bestimmte Werte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79188"/>
                  </a:ext>
                </a:extLst>
              </a:tr>
              <a:tr h="6234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30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7EF7159-072B-6398-134D-72FFD4635511}"/>
              </a:ext>
            </a:extLst>
          </p:cNvPr>
          <p:cNvSpPr/>
          <p:nvPr/>
        </p:nvSpPr>
        <p:spPr>
          <a:xfrm>
            <a:off x="314348" y="899651"/>
            <a:ext cx="2428568" cy="2639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E6E9EA-F773-7F6E-D5A5-62EEA7352F90}"/>
              </a:ext>
            </a:extLst>
          </p:cNvPr>
          <p:cNvSpPr txBox="1"/>
          <p:nvPr/>
        </p:nvSpPr>
        <p:spPr>
          <a:xfrm>
            <a:off x="461832" y="943896"/>
            <a:ext cx="2281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Auto</a:t>
            </a:r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modell</a:t>
            </a:r>
            <a:r>
              <a:rPr lang="de-DE" dirty="0"/>
              <a:t>: String</a:t>
            </a:r>
          </a:p>
          <a:p>
            <a:r>
              <a:rPr lang="de-DE" dirty="0"/>
              <a:t>- marke: String</a:t>
            </a:r>
          </a:p>
          <a:p>
            <a:r>
              <a:rPr lang="de-DE" dirty="0"/>
              <a:t>- </a:t>
            </a:r>
            <a:r>
              <a:rPr lang="de-DE" dirty="0" err="1"/>
              <a:t>baujahr</a:t>
            </a:r>
            <a:r>
              <a:rPr lang="de-DE" dirty="0"/>
              <a:t>: </a:t>
            </a:r>
            <a:r>
              <a:rPr lang="de-DE" dirty="0" err="1"/>
              <a:t>int</a:t>
            </a:r>
            <a:endParaRPr lang="de-DE" dirty="0"/>
          </a:p>
          <a:p>
            <a:endParaRPr lang="de-DE" dirty="0"/>
          </a:p>
          <a:p>
            <a:r>
              <a:rPr lang="de-DE" dirty="0"/>
              <a:t>fahren():</a:t>
            </a:r>
            <a:r>
              <a:rPr lang="de-DE" dirty="0" err="1"/>
              <a:t>void</a:t>
            </a:r>
            <a:endParaRPr lang="de-DE" dirty="0"/>
          </a:p>
          <a:p>
            <a:r>
              <a:rPr lang="de-DE" dirty="0"/>
              <a:t>bremsen():</a:t>
            </a:r>
            <a:r>
              <a:rPr lang="de-DE" dirty="0" err="1"/>
              <a:t>boolean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B05E18-167D-F6A0-855D-6426FE1DA71F}"/>
              </a:ext>
            </a:extLst>
          </p:cNvPr>
          <p:cNvCxnSpPr/>
          <p:nvPr/>
        </p:nvCxnSpPr>
        <p:spPr>
          <a:xfrm>
            <a:off x="314348" y="1317522"/>
            <a:ext cx="2428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7479AE5-EBEE-00A1-787C-25BC71A41262}"/>
              </a:ext>
            </a:extLst>
          </p:cNvPr>
          <p:cNvCxnSpPr/>
          <p:nvPr/>
        </p:nvCxnSpPr>
        <p:spPr>
          <a:xfrm>
            <a:off x="314348" y="2580967"/>
            <a:ext cx="2428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DE47302-6C84-7DD6-E55B-29B1D40606B5}"/>
              </a:ext>
            </a:extLst>
          </p:cNvPr>
          <p:cNvSpPr txBox="1"/>
          <p:nvPr/>
        </p:nvSpPr>
        <p:spPr>
          <a:xfrm>
            <a:off x="98039" y="13180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Beispiel Klasse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4847F0A-8267-12CD-D44E-C135B6E90F48}"/>
              </a:ext>
            </a:extLst>
          </p:cNvPr>
          <p:cNvSpPr txBox="1"/>
          <p:nvPr/>
        </p:nvSpPr>
        <p:spPr>
          <a:xfrm>
            <a:off x="98039" y="3753464"/>
            <a:ext cx="32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Beispiel Objekt von der Klasse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C15831D-9FE7-12BB-32F5-C43F676F5109}"/>
              </a:ext>
            </a:extLst>
          </p:cNvPr>
          <p:cNvSpPr/>
          <p:nvPr/>
        </p:nvSpPr>
        <p:spPr>
          <a:xfrm>
            <a:off x="314348" y="4151981"/>
            <a:ext cx="2428568" cy="2639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771C20-6805-9407-7B74-9AA6064AB914}"/>
              </a:ext>
            </a:extLst>
          </p:cNvPr>
          <p:cNvSpPr txBox="1"/>
          <p:nvPr/>
        </p:nvSpPr>
        <p:spPr>
          <a:xfrm>
            <a:off x="388090" y="4196226"/>
            <a:ext cx="2281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Auto </a:t>
            </a:r>
          </a:p>
          <a:p>
            <a:endParaRPr lang="de-DE" dirty="0"/>
          </a:p>
          <a:p>
            <a:r>
              <a:rPr lang="de-DE" dirty="0"/>
              <a:t>A6</a:t>
            </a:r>
          </a:p>
          <a:p>
            <a:r>
              <a:rPr lang="de-DE" dirty="0"/>
              <a:t>Audi</a:t>
            </a:r>
          </a:p>
          <a:p>
            <a:r>
              <a:rPr lang="de-DE" dirty="0"/>
              <a:t>2020</a:t>
            </a:r>
          </a:p>
          <a:p>
            <a:endParaRPr lang="de-DE" dirty="0"/>
          </a:p>
          <a:p>
            <a:r>
              <a:rPr lang="de-DE" dirty="0"/>
              <a:t>fahren():</a:t>
            </a:r>
            <a:r>
              <a:rPr lang="de-DE" dirty="0" err="1"/>
              <a:t>void</a:t>
            </a:r>
            <a:endParaRPr lang="de-DE" dirty="0"/>
          </a:p>
          <a:p>
            <a:r>
              <a:rPr lang="de-DE" dirty="0"/>
              <a:t>bremsen():</a:t>
            </a:r>
            <a:r>
              <a:rPr lang="de-DE" dirty="0" err="1"/>
              <a:t>boolean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AF236DB-3D02-C48F-E249-08A37DA0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89" y="223433"/>
            <a:ext cx="6656438" cy="64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71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Programmieren mit Java</vt:lpstr>
      <vt:lpstr>Konvention</vt:lpstr>
      <vt:lpstr>PowerPoint-Präsentation</vt:lpstr>
      <vt:lpstr>PowerPoint-Präsentation</vt:lpstr>
      <vt:lpstr>PowerPoint-Präsentation</vt:lpstr>
      <vt:lpstr>Objektorientierte Programmierung   (OOP)</vt:lpstr>
      <vt:lpstr>Unterschied zwischen Klasse und OOP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Said Cetin (mcetin2)</dc:creator>
  <cp:lastModifiedBy>Muhammed Said Cetin (mcetin2)</cp:lastModifiedBy>
  <cp:revision>1</cp:revision>
  <dcterms:created xsi:type="dcterms:W3CDTF">2025-07-07T20:51:13Z</dcterms:created>
  <dcterms:modified xsi:type="dcterms:W3CDTF">2025-07-08T14:44:01Z</dcterms:modified>
</cp:coreProperties>
</file>