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74434E-FA45-2D4B-1D7E-6DD720A871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15900-6FC5-8D28-A3F3-26B078D571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2326B-A361-45C3-A96A-C4D03D3AD06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5CCD5-D0BB-8A6B-28B4-7E9C46FEF0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8C8B-60E3-5407-2E2A-69E519EE0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12950-6DEA-4A8F-9373-53F3BE85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086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359C3-78E7-4D64-B882-4FF7DAD4662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3ADD8-C001-45FC-9730-7BEBD421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601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823C-84E4-4C4E-A0E1-954D5EC3D478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7F0F-A7A9-48CB-BB9B-A826DE5FB5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614D-8A99-4C57-9821-6039716FB539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7F0F-A7A9-48CB-BB9B-A826DE5F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6F6B-4E90-4606-86D5-D511394F2E98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7F0F-A7A9-48CB-BB9B-A826DE5F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3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404F-6F32-403D-A43D-B6754811D2EA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7F0F-A7A9-48CB-BB9B-A826DE5F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9260-C41A-4153-95C7-67615E98251F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7F0F-A7A9-48CB-BB9B-A826DE5FB5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0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B406-FB7F-4288-B382-E12F27FBB3FA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7F0F-A7A9-48CB-BB9B-A826DE5F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8F17-D765-4DFD-A4DA-DF0BB5552CDB}" type="datetime1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7F0F-A7A9-48CB-BB9B-A826DE5F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7E6-61F2-41A4-B33C-C05F9B565BEA}" type="datetime1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7F0F-A7A9-48CB-BB9B-A826DE5F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6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1C80-69A5-4CF3-A3A0-20A89C76CDD6}" type="datetime1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7F0F-A7A9-48CB-BB9B-A826DE5F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C82754-C1E3-4A07-925F-C10FBC4F135F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57F0F-A7A9-48CB-BB9B-A826DE5F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FDBE-5C25-48E3-819C-CBEE46836BD9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7F0F-A7A9-48CB-BB9B-A826DE5F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D6E8FE-B17F-4E83-A54B-DF639B74EC2D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E57F0F-A7A9-48CB-BB9B-A826DE5FB5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AD23A6-A4F8-FD39-6AD7-7A3F1E074C5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6716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 Keells Group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730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BA37-EEF6-E771-17F0-60E5B017F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846" y="208104"/>
            <a:ext cx="8686800" cy="3241515"/>
          </a:xfrm>
        </p:spPr>
        <p:txBody>
          <a:bodyPr anchor="ctr">
            <a:normAutofit/>
          </a:bodyPr>
          <a:lstStyle/>
          <a:p>
            <a:r>
              <a:rPr lang="en-US" sz="5400" dirty="0"/>
              <a:t>Assignment </a:t>
            </a:r>
            <a:br>
              <a:rPr lang="en-US" sz="5400" dirty="0"/>
            </a:br>
            <a:r>
              <a:rPr lang="en-US" sz="5400" dirty="0"/>
              <a:t>Video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47333-1857-2E97-AC9F-853BCEF04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46" y="3750379"/>
            <a:ext cx="8686800" cy="631270"/>
          </a:xfrm>
        </p:spPr>
        <p:txBody>
          <a:bodyPr>
            <a:normAutofit/>
          </a:bodyPr>
          <a:lstStyle/>
          <a:p>
            <a:r>
              <a:rPr lang="en-US"/>
              <a:t>Big Data Analytics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53817-647B-CDD6-2504-2D5B6E6BC3A6}"/>
              </a:ext>
            </a:extLst>
          </p:cNvPr>
          <p:cNvSpPr txBox="1"/>
          <p:nvPr/>
        </p:nvSpPr>
        <p:spPr>
          <a:xfrm>
            <a:off x="9383126" y="5401815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F.M. Shiham</a:t>
            </a:r>
          </a:p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239179G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1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77FE-16E8-D22B-8AD5-163D98F0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87" y="812459"/>
            <a:ext cx="10023813" cy="843622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6600" dirty="0"/>
              <a:t> </a:t>
            </a:r>
            <a:r>
              <a:rPr lang="en-US" sz="4900" dirty="0"/>
              <a:t>MapReduce and Apache Spark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01772-91C2-947C-F2FE-6F3D3B99FE84}"/>
              </a:ext>
            </a:extLst>
          </p:cNvPr>
          <p:cNvSpPr txBox="1"/>
          <p:nvPr/>
        </p:nvSpPr>
        <p:spPr>
          <a:xfrm>
            <a:off x="1036320" y="1889760"/>
            <a:ext cx="9712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Apache Spark is an open-source, lightning-fast big data framework which is designed to enhance the computational speed. </a:t>
            </a:r>
          </a:p>
          <a:p>
            <a:endParaRPr lang="en-US" sz="2800" dirty="0"/>
          </a:p>
          <a:p>
            <a:r>
              <a:rPr lang="en-US" sz="2800" dirty="0"/>
              <a:t>Hadoop MapReduce, read and write from the disk, as a result, it slows down the computation. </a:t>
            </a:r>
          </a:p>
          <a:p>
            <a:endParaRPr lang="en-US" sz="2800" dirty="0"/>
          </a:p>
          <a:p>
            <a:r>
              <a:rPr lang="en-US" sz="2800" dirty="0"/>
              <a:t>While Spark can run on top of Hadoop and provides a better computational speed solution.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296A4-88CA-4807-0564-C2D93BE5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1498" y="6419145"/>
            <a:ext cx="1312025" cy="365125"/>
          </a:xfrm>
        </p:spPr>
        <p:txBody>
          <a:bodyPr/>
          <a:lstStyle/>
          <a:p>
            <a:fld id="{1FE57F0F-A7A9-48CB-BB9B-A826DE5FB5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6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77FE-16E8-D22B-8AD5-163D98F0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87" y="375920"/>
            <a:ext cx="10023813" cy="1280161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4900" dirty="0"/>
              <a:t>Comparison between MapReduce vs Apache Spark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296A4-88CA-4807-0564-C2D93BE5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1498" y="6419145"/>
            <a:ext cx="1312025" cy="365125"/>
          </a:xfrm>
        </p:spPr>
        <p:txBody>
          <a:bodyPr/>
          <a:lstStyle/>
          <a:p>
            <a:fld id="{1FE57F0F-A7A9-48CB-BB9B-A826DE5FB510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60C309D-3A26-9488-E033-F79882631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20008"/>
              </p:ext>
            </p:extLst>
          </p:nvPr>
        </p:nvGraphicFramePr>
        <p:xfrm>
          <a:off x="1117600" y="2173392"/>
          <a:ext cx="10023813" cy="38108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951989221"/>
                    </a:ext>
                  </a:extLst>
                </a:gridCol>
                <a:gridCol w="3972560">
                  <a:extLst>
                    <a:ext uri="{9D8B030D-6E8A-4147-A177-3AD203B41FA5}">
                      <a16:colId xmlns:a16="http://schemas.microsoft.com/office/drawing/2014/main" val="25357722"/>
                    </a:ext>
                  </a:extLst>
                </a:gridCol>
                <a:gridCol w="3998933">
                  <a:extLst>
                    <a:ext uri="{9D8B030D-6E8A-4147-A177-3AD203B41FA5}">
                      <a16:colId xmlns:a16="http://schemas.microsoft.com/office/drawing/2014/main" val="1215832032"/>
                    </a:ext>
                  </a:extLst>
                </a:gridCol>
              </a:tblGrid>
              <a:tr h="523711">
                <a:tc>
                  <a:txBody>
                    <a:bodyPr/>
                    <a:lstStyle/>
                    <a:p>
                      <a:r>
                        <a:rPr lang="en-US" dirty="0"/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MapReduce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94291"/>
                  </a:ext>
                </a:extLst>
              </a:tr>
              <a:tr h="523711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times faster than 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than traditional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39606"/>
                  </a:ext>
                </a:extLst>
              </a:tr>
              <a:tr h="523711">
                <a:tc>
                  <a:txBody>
                    <a:bodyPr/>
                    <a:lstStyle/>
                    <a:p>
                      <a:r>
                        <a:rPr lang="en-US" dirty="0"/>
                        <a:t>Written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90512"/>
                  </a:ext>
                </a:extLst>
              </a:tr>
              <a:tr h="706589">
                <a:tc>
                  <a:txBody>
                    <a:bodyPr/>
                    <a:lstStyle/>
                    <a:p>
                      <a:r>
                        <a:rPr lang="en-US" dirty="0"/>
                        <a:t>Data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/ real-time / iterative / interactive /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95221"/>
                  </a:ext>
                </a:extLst>
              </a:tr>
              <a:tr h="523711">
                <a:tc>
                  <a:txBody>
                    <a:bodyPr/>
                    <a:lstStyle/>
                    <a:p>
                      <a:r>
                        <a:rPr lang="en-US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Compact &amp; easier than 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&amp; lengthy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05373"/>
                  </a:ext>
                </a:extLst>
              </a:tr>
              <a:tr h="1009413">
                <a:tc>
                  <a:txBody>
                    <a:bodyPr/>
                    <a:lstStyle/>
                    <a:p>
                      <a:r>
                        <a:rPr lang="en-US" dirty="0"/>
                        <a:t>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Cashes the data in memory &amp; enhances the system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support of caching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75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64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47800-B923-6EDB-2C50-3D3C7813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7F0F-A7A9-48CB-BB9B-A826DE5FB51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6894A-8A9B-35E7-F055-7B265746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31" y="240450"/>
            <a:ext cx="7076430" cy="3914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1A076-49FF-4892-86C0-0FCF10004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708" y="4001344"/>
            <a:ext cx="7056288" cy="1473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4F8F60-B0E3-CCEA-B6DE-0251C89EDEC1}"/>
              </a:ext>
            </a:extLst>
          </p:cNvPr>
          <p:cNvSpPr txBox="1"/>
          <p:nvPr/>
        </p:nvSpPr>
        <p:spPr>
          <a:xfrm>
            <a:off x="2560320" y="5716955"/>
            <a:ext cx="8341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https://github.com/ShihamFM23/UoM_MapReduce-vs-Spark.git</a:t>
            </a:r>
          </a:p>
        </p:txBody>
      </p:sp>
    </p:spTree>
    <p:extLst>
      <p:ext uri="{BB962C8B-B14F-4D97-AF65-F5344CB8AC3E}">
        <p14:creationId xmlns:p14="http://schemas.microsoft.com/office/powerpoint/2010/main" val="35707781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354</TotalTime>
  <Words>155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Assignment  Video presentation</vt:lpstr>
      <vt:lpstr> MapReduce and Apache Spark</vt:lpstr>
      <vt:lpstr>Comparison between MapReduce vs Apache Spark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 Video presentation</dc:title>
  <dc:creator>Shiham Farook</dc:creator>
  <cp:lastModifiedBy>Shiham Farook</cp:lastModifiedBy>
  <cp:revision>3</cp:revision>
  <dcterms:created xsi:type="dcterms:W3CDTF">2023-03-05T11:54:50Z</dcterms:created>
  <dcterms:modified xsi:type="dcterms:W3CDTF">2023-03-05T18:21:48Z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fdd9f-0235-4634-aee9-f2d909682501_Enabled">
    <vt:lpwstr>true</vt:lpwstr>
  </property>
  <property fmtid="{D5CDD505-2E9C-101B-9397-08002B2CF9AE}" pid="3" name="MSIP_Label_cc6fdd9f-0235-4634-aee9-f2d909682501_SetDate">
    <vt:lpwstr>2023-03-05T12:19:58Z</vt:lpwstr>
  </property>
  <property fmtid="{D5CDD505-2E9C-101B-9397-08002B2CF9AE}" pid="4" name="MSIP_Label_cc6fdd9f-0235-4634-aee9-f2d909682501_Method">
    <vt:lpwstr>Standard</vt:lpwstr>
  </property>
  <property fmtid="{D5CDD505-2E9C-101B-9397-08002B2CF9AE}" pid="5" name="MSIP_Label_cc6fdd9f-0235-4634-aee9-f2d909682501_Name">
    <vt:lpwstr>cc6fdd9f-0235-4634-aee9-f2d909682501</vt:lpwstr>
  </property>
  <property fmtid="{D5CDD505-2E9C-101B-9397-08002B2CF9AE}" pid="6" name="MSIP_Label_cc6fdd9f-0235-4634-aee9-f2d909682501_SiteId">
    <vt:lpwstr>9d95cde8-c4ec-4b9c-8ee2-249d44b79acf</vt:lpwstr>
  </property>
  <property fmtid="{D5CDD505-2E9C-101B-9397-08002B2CF9AE}" pid="7" name="MSIP_Label_cc6fdd9f-0235-4634-aee9-f2d909682501_ActionId">
    <vt:lpwstr>32c7a21e-cca2-4b25-ae80-eb856f8d5134</vt:lpwstr>
  </property>
  <property fmtid="{D5CDD505-2E9C-101B-9397-08002B2CF9AE}" pid="8" name="MSIP_Label_cc6fdd9f-0235-4634-aee9-f2d909682501_ContentBits">
    <vt:lpwstr>2</vt:lpwstr>
  </property>
  <property fmtid="{D5CDD505-2E9C-101B-9397-08002B2CF9AE}" pid="9" name="ClassificationContentMarkingFooterLocations">
    <vt:lpwstr>Retrospect:11</vt:lpwstr>
  </property>
  <property fmtid="{D5CDD505-2E9C-101B-9397-08002B2CF9AE}" pid="10" name="ClassificationContentMarkingFooterText">
    <vt:lpwstr>John Keells Group - Confidential</vt:lpwstr>
  </property>
</Properties>
</file>