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199" y="518159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 and F0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6999" y="5181599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F/F0, </a:t>
            </a:r>
            <a:r>
              <a:rPr lang="en-US" altLang="zh-CN" dirty="0" err="1" smtClean="0"/>
              <a:t>detrend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Series 015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24000"/>
            <a:ext cx="431837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523999"/>
            <a:ext cx="4295585" cy="32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5908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Series 003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1"/>
            <a:ext cx="364296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752600" y="5410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133600"/>
            <a:ext cx="366524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19800" y="54102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Series 003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399"/>
            <a:ext cx="4495800" cy="34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0675" y="1676400"/>
            <a:ext cx="454332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981199" y="518159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 and F0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6999" y="5181599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F/F0, </a:t>
            </a:r>
            <a:r>
              <a:rPr lang="en-US" altLang="zh-CN" dirty="0" err="1" smtClean="0"/>
              <a:t>detrend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Series 003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5908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Series 004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5410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54102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Series 004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76400"/>
            <a:ext cx="3962400" cy="3491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1676400"/>
            <a:ext cx="3599040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199" y="518159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 and F0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76999" y="5181599"/>
            <a:ext cx="145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F/F0, </a:t>
            </a:r>
            <a:r>
              <a:rPr lang="en-US" altLang="zh-CN" dirty="0" err="1" smtClean="0"/>
              <a:t>detrend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24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Series 004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371600"/>
            <a:ext cx="4343400" cy="327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371600"/>
            <a:ext cx="4419600" cy="333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25908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mtClean="0"/>
              <a:t>Series 004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54102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54102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52400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Series 015</a:t>
            </a:r>
            <a:endParaRPr lang="en-US" sz="3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8687" y="1371600"/>
            <a:ext cx="4318619" cy="3795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4431818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</Words>
  <Application>Microsoft Office PowerPoint</Application>
  <PresentationFormat>On-screen Show (4:3)</PresentationFormat>
  <Paragraphs>21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dljsdz</dc:creator>
  <cp:lastModifiedBy>dljsdz</cp:lastModifiedBy>
  <cp:revision>4</cp:revision>
  <dcterms:created xsi:type="dcterms:W3CDTF">2006-08-16T00:00:00Z</dcterms:created>
  <dcterms:modified xsi:type="dcterms:W3CDTF">2024-06-21T05:39:36Z</dcterms:modified>
</cp:coreProperties>
</file>