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06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368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404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012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045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015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389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66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400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63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46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53B38-0306-154E-8DDE-FF6339271E85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4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语言模型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baiziyu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65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n-gram</a:t>
            </a:r>
            <a:r>
              <a:rPr kumimoji="1" lang="zh-CN" altLang="en-US" dirty="0" smtClean="0"/>
              <a:t>模型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801140" y="2397642"/>
                <a:ext cx="3416448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nary>
                        <m:naryPr>
                          <m:chr m:val="∏"/>
                          <m:ctrlPr>
                            <a:rPr kumimoji="1" lang="is-I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=2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140" y="2397642"/>
                <a:ext cx="3416448" cy="756169"/>
              </a:xfrm>
              <a:prstGeom prst="rect">
                <a:avLst/>
              </a:prstGeom>
              <a:blipFill rotWithShape="0">
                <a:blip r:embed="rId2"/>
                <a:stretch>
                  <a:fillRect b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38200" y="3552678"/>
                <a:ext cx="10773334" cy="387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𝑃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可以看作初始概率分布，而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是状态转移概率，其中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…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52678"/>
                <a:ext cx="10773334" cy="387542"/>
              </a:xfrm>
              <a:prstGeom prst="rect">
                <a:avLst/>
              </a:prstGeom>
              <a:blipFill rotWithShape="0">
                <a:blip r:embed="rId3"/>
                <a:stretch>
                  <a:fillRect t="-4762" b="-25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85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n-gram</a:t>
            </a:r>
            <a:r>
              <a:rPr kumimoji="1" lang="zh-CN" altLang="en-US" dirty="0" smtClean="0"/>
              <a:t>模型预测和训练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762693" y="1847350"/>
                <a:ext cx="2901628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b="0" dirty="0" smtClean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kumimoji="1" lang="is-I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𝑙</m:t>
                        </m:r>
                      </m:sup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,…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693" y="1847350"/>
                <a:ext cx="2901628" cy="299249"/>
              </a:xfrm>
              <a:prstGeom prst="rect">
                <a:avLst/>
              </a:prstGeom>
              <a:blipFill rotWithShape="0">
                <a:blip r:embed="rId2"/>
                <a:stretch>
                  <a:fillRect l="-4832" t="-155102" r="-2941" b="-246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762693" y="3641542"/>
                <a:ext cx="2339230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b="0" dirty="0" smtClean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kumimoji="1" lang="is-I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𝑙</m:t>
                        </m:r>
                      </m:sup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693" y="3641542"/>
                <a:ext cx="2339230" cy="299249"/>
              </a:xfrm>
              <a:prstGeom prst="rect">
                <a:avLst/>
              </a:prstGeom>
              <a:blipFill rotWithShape="0">
                <a:blip r:embed="rId3"/>
                <a:stretch>
                  <a:fillRect l="-5990" t="-155102" r="-3906" b="-246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762693" y="4529858"/>
                <a:ext cx="288226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b="0" dirty="0" smtClean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kumimoji="1" lang="is-I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𝑙</m:t>
                        </m:r>
                      </m:sup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693" y="4529858"/>
                <a:ext cx="2882264" cy="299249"/>
              </a:xfrm>
              <a:prstGeom prst="rect">
                <a:avLst/>
              </a:prstGeom>
              <a:blipFill rotWithShape="0">
                <a:blip r:embed="rId4"/>
                <a:stretch>
                  <a:fillRect l="-4863" t="-155102" r="-2960" b="-246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5664321" y="18473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，其中</a:t>
            </a:r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101923" y="36277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，其中</a:t>
            </a:r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648546" y="45298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，其中</a:t>
            </a:r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5880757" y="3460902"/>
                <a:ext cx="3120791" cy="702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mr-IN" altLang="zh-CN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𝑐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757" y="3460902"/>
                <a:ext cx="3120791" cy="70294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6415929" y="4363049"/>
                <a:ext cx="4208332" cy="702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charset="0"/>
                        </a:rPr>
                        <m:t>𝑝</m:t>
                      </m:r>
                      <m:r>
                        <a:rPr kumimoji="1" lang="en-US" altLang="zh-CN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charset="0"/>
                        </a:rPr>
                        <m:t>)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mr-IN" altLang="zh-CN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𝑐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929" y="4363049"/>
                <a:ext cx="4208332" cy="70294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6525709" y="1679579"/>
                <a:ext cx="3789114" cy="702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mr-IN" altLang="zh-CN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𝑐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709" y="1679579"/>
                <a:ext cx="3789114" cy="70294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989478" y="1823417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n-gram</a:t>
            </a:r>
            <a:r>
              <a:rPr kumimoji="1" lang="zh-CN" altLang="en-US" dirty="0" smtClean="0"/>
              <a:t>模型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991613" y="2725564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en-US" altLang="zh-CN" dirty="0" smtClean="0"/>
              <a:t>-gram</a:t>
            </a:r>
            <a:r>
              <a:rPr kumimoji="1" lang="zh-CN" altLang="en-US" dirty="0" smtClean="0"/>
              <a:t>模型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023140" y="3627711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2-gram</a:t>
            </a:r>
            <a:r>
              <a:rPr kumimoji="1" lang="zh-CN" altLang="en-US" dirty="0" smtClean="0"/>
              <a:t>模型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023140" y="4529858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en-US" altLang="zh-CN" dirty="0" smtClean="0"/>
              <a:t>-gram</a:t>
            </a:r>
            <a:r>
              <a:rPr kumimoji="1" lang="zh-CN" altLang="en-US" dirty="0" smtClean="0"/>
              <a:t>模型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2762693" y="2759089"/>
                <a:ext cx="1809021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b="0" dirty="0" smtClean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kumimoji="1" lang="is-I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𝑙</m:t>
                        </m:r>
                      </m:sup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693" y="2759089"/>
                <a:ext cx="1809021" cy="299249"/>
              </a:xfrm>
              <a:prstGeom prst="rect">
                <a:avLst/>
              </a:prstGeom>
              <a:blipFill rotWithShape="0">
                <a:blip r:embed="rId8"/>
                <a:stretch>
                  <a:fillRect l="-7744" t="-157143" r="-5387" b="-2448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5101923" y="27452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，其中</a:t>
            </a:r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5880757" y="2652103"/>
                <a:ext cx="1701491" cy="496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0" dirty="0" smtClean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)=</m:t>
                    </m:r>
                    <m:f>
                      <m:fPr>
                        <m:ctrlPr>
                          <a:rPr kumimoji="1" lang="mr-IN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charset="0"/>
                          </a:rPr>
                          <m:t>𝑐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charset="0"/>
                          </a:rPr>
                          <m:t>𝑁</m:t>
                        </m:r>
                      </m:den>
                    </m:f>
                    <m:r>
                      <a:rPr kumimoji="1" lang="en-US" altLang="zh-CN" b="0" i="0" smtClean="0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altLang="zh-CN" dirty="0" smtClean="0"/>
                  <a:t>N</a:t>
                </a:r>
                <a:endParaRPr lang="zh-CN" altLang="en-US" dirty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757" y="2652103"/>
                <a:ext cx="1701491" cy="496354"/>
              </a:xfrm>
              <a:prstGeom prst="rect">
                <a:avLst/>
              </a:prstGeom>
              <a:blipFill rotWithShape="0">
                <a:blip r:embed="rId9"/>
                <a:stretch>
                  <a:fillRect l="-3226" r="-2509" b="-8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7433388" y="27255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为训练语料总词数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74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51</Words>
  <Application>Microsoft Macintosh PowerPoint</Application>
  <PresentationFormat>宽屏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Cambria Math</vt:lpstr>
      <vt:lpstr>DengXian</vt:lpstr>
      <vt:lpstr>DengXian Light</vt:lpstr>
      <vt:lpstr>Mangal</vt:lpstr>
      <vt:lpstr>Arial</vt:lpstr>
      <vt:lpstr>Office 主题</vt:lpstr>
      <vt:lpstr>语言模型</vt:lpstr>
      <vt:lpstr>n-gram模型</vt:lpstr>
      <vt:lpstr>n-gram模型预测和训练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语言模型</dc:title>
  <dc:creator>yu fei</dc:creator>
  <cp:lastModifiedBy>yu fei</cp:lastModifiedBy>
  <cp:revision>9</cp:revision>
  <dcterms:created xsi:type="dcterms:W3CDTF">2019-12-15T04:47:53Z</dcterms:created>
  <dcterms:modified xsi:type="dcterms:W3CDTF">2019-12-16T13:53:36Z</dcterms:modified>
</cp:coreProperties>
</file>