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Cambria Math</vt:lpstr>
      <vt:lpstr>DengXian</vt:lpstr>
      <vt:lpstr>DengXian Light</vt:lpstr>
      <vt:lpstr>Arial</vt:lpstr>
      <vt:lpstr>Office 主题</vt:lpstr>
      <vt:lpstr>语言模型</vt:lpstr>
      <vt:lpstr>n-gram模型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3</cp:revision>
  <dcterms:created xsi:type="dcterms:W3CDTF">2019-12-15T04:47:53Z</dcterms:created>
  <dcterms:modified xsi:type="dcterms:W3CDTF">2019-12-15T06:38:18Z</dcterms:modified>
</cp:coreProperties>
</file>