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EC56E-EF22-49F4-98D0-74152466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C1AAA0-5F41-4C15-8F71-A8B34E35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5699A-45C8-489B-B26B-5C831DAF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6700A-54A7-4FAC-8957-EAB5B11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4BD41-C2BB-406F-9297-7DB1B1E5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2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B87B-220C-4079-A31E-1B167E2C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BCF23-7E18-469B-8FC7-E72FEF85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19C9E-6E3D-44A0-883D-4B83BF9B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DB086-7181-4A3E-8778-11554A3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7B64E-AE1A-4940-8369-2404A1D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CF95E6-CAEF-4704-B895-3F5931888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8E49D-4005-4BE2-98A3-8FBF4171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53E33-994F-4FCF-9DA5-4BB638E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3BC31-F53B-43F6-B64D-233D6FBE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22C67-D375-4841-B920-1893E2A6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EA3D-5C3F-430D-96DA-63512AE3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42E17-D339-4289-A068-65A0A4AC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C6A38-E60C-498F-B3A8-5F1AD893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B91BE-B06E-4520-9516-2F824971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DC38A-2FDF-4998-91C5-E72C7ABE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7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49C81-4C05-41F9-8D79-C692D4D1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AC54B-D5C4-42BD-BE51-5C65B55A4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1E3EF-2349-4A05-B692-D493F8D5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43BB2-3D6B-44CB-96FB-E5CA89B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D8C69-ADD0-49A4-905F-07316E66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C83DE-FDCB-4D67-9CA0-6F5A9665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8FADC-E57F-47B9-A197-A22823150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16B3AD-FE94-4856-B9C0-C08322E55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BD7F7-ED73-4157-B73A-93C5A722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D3907-577C-48A5-B958-C3821A3F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1D863-E7C6-4690-921D-9E5D5A71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1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F8348-3291-450F-BB09-91B626B7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E56B9-A3C4-4EFE-B4C3-B2A31A03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FB570-5E0B-4159-9ADF-5F24F04B0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B1B9E6-B00D-49BD-B5F4-ADF9692A6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BC87A0-884E-4F50-B9C9-B59AE1556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A16A5B-C061-4CAB-A979-81A20F3F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D5C85-D875-4852-BDD0-535845CB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0C2575-D961-4137-A971-11D403DF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4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0EDA2-1F85-43A9-A5EC-14E7D8E0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3357AC-D210-4792-AD66-101E8F93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4139BE-D119-4CE9-B7FA-F09480D1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F43BC-59DF-4ABA-8707-AE75735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3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047D2B-88A2-4D8E-BD4F-34EDA8B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DEC8D-6A5D-4168-B91A-AC4ACBDA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0B8806-E577-4880-9028-D6118966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2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5D0B7-F600-429D-860B-ADA461EC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46035-438E-4ED5-A307-998C01B5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23A2B-8F30-47F0-AD97-7235AD217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34293-9D2F-419C-9267-9C62E028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6FF9A-BBEF-465E-B6CC-3C2064FE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B7A23-E060-4AA3-9BF5-68202FF9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4B344-5E65-45A9-9B68-F7161211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8B4C50-3CA0-4A15-87F4-BA14DABE1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944B49-0F27-486C-B463-A862E736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70ABB-ED85-4C37-A56C-8169574D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D63BC8-D05F-46BE-BC77-B35B7A56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31F7A-0AA0-481A-B254-D8763854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9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3BA886-BDC5-4502-875B-FF8ADDC8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7686D-0C9B-43AA-98C6-FC4058B54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D41C4-14F4-45E8-938A-D8867F797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6CC8-5FE8-4F7D-984E-3E1A9BA07916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7F412-98CC-4D10-8E16-35B13C79C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7E0FE-F305-43C4-9095-C78F53682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CA7E-6B6A-4013-80D5-B7520030C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9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826F8-1DFE-4BB3-9D90-474662121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最大熵模型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FC433-A701-4BB9-85D5-CEFFA35C8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12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82120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1A17-3829-4CC9-B2D3-5857151F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最大熵模型核心思想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E65437-B4A0-43D6-9D11-D1F250F07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在满足特征约束的条件下，定义在条件概率分布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上的条件熵最大的模型就认为是最好的模型。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E65437-B4A0-43D6-9D11-D1F250F07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75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18EBA-65D5-4A38-A656-FE15D07F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最大熵模型的预测公式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EC48E2-8BA3-4909-8049-4209AC75BB08}"/>
                  </a:ext>
                </a:extLst>
              </p:cNvPr>
              <p:cNvSpPr txBox="1"/>
              <p:nvPr/>
            </p:nvSpPr>
            <p:spPr>
              <a:xfrm>
                <a:off x="4062167" y="1927779"/>
                <a:ext cx="29767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EC48E2-8BA3-4909-8049-4209AC75B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67" y="1927779"/>
                <a:ext cx="297677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7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95BF1F6-E20F-4513-863E-A5566498EA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/>
                  <a:t>IIS</a:t>
                </a:r>
                <a:r>
                  <a:rPr lang="zh-CN" altLang="en-US"/>
                  <a:t>法求解系数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95BF1F6-E20F-4513-863E-A5566498E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E8BCA0-891A-41DB-8065-F0B3539F2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输入：特征函数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；经验分布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/>
              </a:p>
              <a:p>
                <a:r>
                  <a:rPr lang="zh-CN" altLang="en-US"/>
                  <a:t>输出：最优参数值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/>
                  <a:t>；最优模型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）对所有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/>
                  <a:t>，取初值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）对每一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zh-CN" altLang="en-US"/>
                  <a:t>：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      </a:t>
                </a:r>
                <a:r>
                  <a:rPr lang="zh-CN" altLang="en-US"/>
                  <a:t>（</a:t>
                </a:r>
                <a:r>
                  <a:rPr lang="en-US" altLang="zh-CN"/>
                  <a:t>a</a:t>
                </a:r>
                <a:r>
                  <a:rPr lang="zh-CN" altLang="en-US"/>
                  <a:t>）求解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      </a:t>
                </a:r>
                <a:r>
                  <a:rPr lang="zh-CN" altLang="en-US"/>
                  <a:t>（</a:t>
                </a:r>
                <a:r>
                  <a:rPr lang="en-US" altLang="zh-CN"/>
                  <a:t>b</a:t>
                </a:r>
                <a:r>
                  <a:rPr lang="zh-CN" altLang="en-US"/>
                  <a:t>）更新值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3</a:t>
                </a:r>
                <a:r>
                  <a:rPr lang="zh-CN" altLang="en-US"/>
                  <a:t>）如果不是所有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都收敛，重复步（</a:t>
                </a:r>
                <a:r>
                  <a:rPr lang="en-US" altLang="zh-CN"/>
                  <a:t>2</a:t>
                </a:r>
                <a:r>
                  <a:rPr lang="zh-CN" altLang="en-US"/>
                  <a:t>）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E8BCA0-891A-41DB-8065-F0B3539F2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29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7DCE796-5A54-4641-A737-D918725D65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/>
                  <a:t>IIS</a:t>
                </a:r>
                <a:r>
                  <a:rPr lang="zh-CN" altLang="en-US"/>
                  <a:t>法求解系数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7DCE796-5A54-4641-A737-D918725D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7C8A-FD9D-49A1-9A52-5BF9853DC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M</a:t>
                </a:r>
                <a:r>
                  <a:rPr lang="zh-CN" altLang="en-US"/>
                  <a:t>的近似计算</a:t>
                </a:r>
                <a:endParaRPr lang="en-US" altLang="zh-CN"/>
              </a:p>
              <a:p>
                <a:pPr lvl="1"/>
                <a:r>
                  <a:rPr lang="zh-CN" altLang="en-US"/>
                  <a:t>记训练集中每个事件为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M</a:t>
                </a:r>
                <a:r>
                  <a:rPr lang="zh-CN" altLang="en-US"/>
                  <a:t>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/>
                  <a:t>计算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/>
                  <a:t>，分子表示事件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在训练集中出现次数，</a:t>
                </a:r>
                <a:r>
                  <a:rPr lang="en-US" altLang="zh-CN" b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/>
                  <a:t>训练集中事件总数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的计算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337C8A-FD9D-49A1-9A52-5BF9853DC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94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253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最大熵模型</vt:lpstr>
      <vt:lpstr>最大熵模型核心思想</vt:lpstr>
      <vt:lpstr>最大熵模型的预测公式</vt:lpstr>
      <vt:lpstr>IIS法求解系数w_i^∗</vt:lpstr>
      <vt:lpstr>IIS法求解系数w_i^∗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最大熵模型</dc:title>
  <dc:creator>yu fei</dc:creator>
  <cp:lastModifiedBy>yu fei</cp:lastModifiedBy>
  <cp:revision>7</cp:revision>
  <dcterms:created xsi:type="dcterms:W3CDTF">2019-10-12T12:48:18Z</dcterms:created>
  <dcterms:modified xsi:type="dcterms:W3CDTF">2019-10-12T14:29:42Z</dcterms:modified>
</cp:coreProperties>
</file>