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4" Type="http://schemas.openxmlformats.org/officeDocument/2006/relationships/image" Target="../media/image360.png"/><Relationship Id="rId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1-gram</a:t>
            </a:r>
            <a:r>
              <a:rPr kumimoji="1" lang="zh-CN" altLang="en-US" b="1" dirty="0" smtClean="0"/>
              <a:t>模型的插值</a:t>
            </a:r>
            <a:endParaRPr kumimoji="1" lang="zh-CN" altLang="en-US" b="1" dirty="0"/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表示词语总数，也称为训练语料规模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2-gram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r>
                    <a:rPr lang="zh-CN" altLang="en-US" dirty="0" smtClean="0"/>
                    <a:t>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-gram</a:t>
              </a:r>
              <a:r>
                <a:rPr kumimoji="1" lang="zh-CN" altLang="en-US" dirty="0"/>
                <a:t>模型的插值</a:t>
              </a:r>
              <a:r>
                <a:rPr kumimoji="1" lang="zh-CN" altLang="en-US" dirty="0" smtClean="0"/>
                <a:t>结果，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回退法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𝑘𝑎𝑡𝑧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mr-IN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𝑀𝐿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𝑘𝑎𝑡𝑧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918" y="285791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为归</a:t>
            </a:r>
            <a:r>
              <a:rPr kumimoji="1" lang="zh-CN" altLang="en-US" smtClean="0"/>
              <a:t>一化因子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-Good-Turing</a:t>
            </a:r>
            <a:r>
              <a:rPr kumimoji="1" lang="zh-CN" altLang="en-US" dirty="0" smtClean="0"/>
              <a:t>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2247" y="2646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其中，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843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表示出现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zh-CN" altLang="en-US" dirty="0" smtClean="0"/>
                  <a:t>次的基元数量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0" t="-8197" r="-186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+1)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43889" y="3304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满足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加法平滑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38200" y="2089298"/>
                <a:ext cx="4127092" cy="679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𝑎𝑑𝑑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9298"/>
                <a:ext cx="4127092" cy="6791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38200" y="3167068"/>
                <a:ext cx="544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068"/>
                <a:ext cx="5448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383028" y="3167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词汇表长度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2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语言模型与</a:t>
            </a:r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" t="-2174" r="-80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>
                          <a:latin typeface="Cambria Math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7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179</Words>
  <Application>Microsoft Macintosh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DengXian</vt:lpstr>
      <vt:lpstr>DengXian Light</vt:lpstr>
      <vt:lpstr>Mangal</vt:lpstr>
      <vt:lpstr>Office 主题</vt:lpstr>
      <vt:lpstr>语言模型</vt:lpstr>
      <vt:lpstr>n-gram模型</vt:lpstr>
      <vt:lpstr>n-gram模型预测和训练</vt:lpstr>
      <vt:lpstr>n-gram平滑-插值</vt:lpstr>
      <vt:lpstr>n-gram平滑-回退法</vt:lpstr>
      <vt:lpstr>n-gram平滑-Good-Turing法</vt:lpstr>
      <vt:lpstr>n-gram平滑-加法平滑</vt:lpstr>
      <vt:lpstr>语言模型与n-gram语言模型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22</cp:revision>
  <dcterms:created xsi:type="dcterms:W3CDTF">2019-12-15T04:47:53Z</dcterms:created>
  <dcterms:modified xsi:type="dcterms:W3CDTF">2019-12-28T03:10:15Z</dcterms:modified>
</cp:coreProperties>
</file>