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FA2BA-AD54-4432-90DE-531B2483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12BF59-2F78-462B-8359-57EDDF0B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8152E-9DF9-40BC-BF36-6BF81357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0C485-35A6-4EBA-8E81-C7C4C432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B16CD-70C0-4F1E-971E-38337D5E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DA83-0853-40AD-A7A7-9E0E1555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4FBC9-279C-49F0-9549-7D55BC10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3F521-4126-4BC6-BE5C-338DD055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68A4A-6841-4C11-AC83-704E2476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D2D5C-0449-4699-B997-31C5EDFD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8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6FD73-9AAD-4615-9DA8-24290B59F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1B7D63-3F4F-4369-8F86-0177E3728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1C28C-CAFF-4FB7-9313-D7A60FC5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E6DC2-08BC-458E-8AF6-F6507123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EAA97-40A6-4BC6-B49F-BFE7BE75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203BD-7A52-45ED-A73B-B9F59FC1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2CBB3-314C-480D-8CDD-006501CC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4DE77-2B0E-43FD-B4AC-AF5937AF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81572-FFAF-41CB-960F-AE10F09E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84865-C074-4532-8685-2A6622CF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2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1C34E-298D-424D-8F16-4CF383E8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649B7-ABC3-42C4-B110-EC9759B2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7A25C-7A05-4096-BB8F-147D772D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1377E-1CD4-46E2-87E6-92E68077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A479F-2780-4DB3-8453-20012735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C9985-1ECE-4DB0-A38B-4C3EA621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71745-9D5C-4EB4-8389-023BA1CEE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A3CD8-331B-4D8A-AF3B-83A4D18E8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E2278-E382-4D7F-A3F4-0412FFA7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ACF24-5B57-43D9-8F72-84EA7B5C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EEACF-AB47-4F3B-9FFD-5664414F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4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86C0F-FB5A-485F-8AC2-A57DF8AE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5B19A-DBC8-4102-9531-0642EDBF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D3B47-E57D-47BE-911D-7194F6D6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1CC6DA-392D-47D0-95F9-59BBC1736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A89B22-E920-4A45-95CB-9FBA44CD3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C91B1-2BB9-4B28-B976-787C8262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B56AA9-4C81-47C9-A342-C0C94421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A48A6-3541-4E07-BC2E-CAFAEB80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5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6FD6-ECCD-492D-9E2E-21F9C416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306E4-91E3-43E3-8191-77C0D50E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B898BD-276B-4FF7-96F1-DDFC8465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FB1709-4F9B-4346-8F01-DE869A48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7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E775E1-4F5D-4434-BFFA-B90F568F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86D133-9E65-49AA-A63F-19F2D2E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CE402-F81E-4E02-9414-DFFE7BC5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26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150C9-73D8-4354-9D5B-3C408347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6F706-97A1-4C34-9525-FCC712E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555459-E2C8-4F6C-894A-A14F52E99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73A53-ADA7-4118-9F99-75829571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4FD71-795E-4B51-906D-B2C96351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65329-6AF1-4C09-B5B3-9242FA0C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91F1B-8996-43D8-9F2E-48E78379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214E6B-6F4E-4262-9D37-1D56C7D8D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47167C-BD8B-43A7-B2F8-6A07EBB7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94AC8-B3C3-4FAC-9D02-7C55444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9DFF4-8A37-40BD-B23C-9FAE9F4C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14BF-D65C-47A9-88D7-C678B295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0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CE45B-A3B0-485A-BD8E-537C561A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95ED7F-5A79-457D-A11A-C4AF1F7B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764B5-4EF8-4601-8227-1A6455C16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8B99-D822-43AD-95C1-646C56F7249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8C3F7-9AF7-4719-8054-1A996EFC7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B4640-795A-4109-814B-8AFB15B21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966C-003A-40B7-988E-F856D338D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7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E93AB1-5215-432E-AB8D-60D2100DA257}"/>
              </a:ext>
            </a:extLst>
          </p:cNvPr>
          <p:cNvSpPr/>
          <p:nvPr/>
        </p:nvSpPr>
        <p:spPr>
          <a:xfrm>
            <a:off x="2473068" y="2526074"/>
            <a:ext cx="820132" cy="53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盒子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E8FDBB-7409-4D2C-9729-A32A80BF7D2D}"/>
              </a:ext>
            </a:extLst>
          </p:cNvPr>
          <p:cNvSpPr/>
          <p:nvPr/>
        </p:nvSpPr>
        <p:spPr>
          <a:xfrm>
            <a:off x="4062334" y="2526074"/>
            <a:ext cx="820132" cy="53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盒子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8B9FCC-E4F7-428A-9084-2905C71EA23E}"/>
              </a:ext>
            </a:extLst>
          </p:cNvPr>
          <p:cNvSpPr/>
          <p:nvPr/>
        </p:nvSpPr>
        <p:spPr>
          <a:xfrm>
            <a:off x="5711252" y="2526074"/>
            <a:ext cx="820132" cy="53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盒子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C80099-C495-48CC-A4B2-94E42D19A712}"/>
              </a:ext>
            </a:extLst>
          </p:cNvPr>
          <p:cNvSpPr/>
          <p:nvPr/>
        </p:nvSpPr>
        <p:spPr>
          <a:xfrm>
            <a:off x="3457081" y="4055374"/>
            <a:ext cx="373904" cy="35358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301340D-6E24-4749-B0F2-24BD97D918CC}"/>
              </a:ext>
            </a:extLst>
          </p:cNvPr>
          <p:cNvSpPr/>
          <p:nvPr/>
        </p:nvSpPr>
        <p:spPr>
          <a:xfrm>
            <a:off x="5091034" y="4055374"/>
            <a:ext cx="373904" cy="3535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58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2</cp:revision>
  <dcterms:created xsi:type="dcterms:W3CDTF">2019-11-20T06:01:27Z</dcterms:created>
  <dcterms:modified xsi:type="dcterms:W3CDTF">2019-11-20T06:11:20Z</dcterms:modified>
</cp:coreProperties>
</file>