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511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101" y="91"/>
      </p:cViewPr>
      <p:guideLst>
        <p:guide orient="horz" pos="1434"/>
        <p:guide pos="5110"/>
        <p:guide pos="2570"/>
        <p:guide orient="horz"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2CC69-B7AF-4269-8991-23C9CE799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ABBC31-16FB-4AB8-8040-5AF7572E2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75D7E-8429-4ECB-9EFD-43847ADF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538-53FA-438B-B7E6-344B62F7C5C9}" type="datetimeFigureOut">
              <a:rPr lang="zh-CN" altLang="en-US" smtClean="0"/>
              <a:t>2022-11-02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58A51-7497-4A30-A0F1-BFD41663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DD8A2-5117-4F0C-B0FF-99681972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E617-60F0-4AFF-B784-40D4267C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98003-DBDB-4905-AD58-EA971B46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3FA699-6E6A-422D-AC1B-D22250AB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509FE-47B7-47AB-BD58-3CB52643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538-53FA-438B-B7E6-344B62F7C5C9}" type="datetimeFigureOut">
              <a:rPr lang="zh-CN" altLang="en-US" smtClean="0"/>
              <a:t>2022-11-02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A7515-C59C-4263-B8FF-0ADD3240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E4455-9DAE-4F98-BB34-FE6122EC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E617-60F0-4AFF-B784-40D4267C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2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A3084-0AD6-426F-81BD-90559BB2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0F33A-43E5-4E46-A1ED-4BDF7EC7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71ACB-C2C3-44F4-8C0A-76E94DBB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538-53FA-438B-B7E6-344B62F7C5C9}" type="datetimeFigureOut">
              <a:rPr lang="zh-CN" altLang="en-US" smtClean="0"/>
              <a:t>2022-11-02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F1053-A2D8-45CB-B037-6553A34E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5390E-D63D-4F94-B3C8-44AF1CED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E617-60F0-4AFF-B784-40D4267C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5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BE530-E783-423C-855D-F17A3104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98C42-2243-4561-A160-B64C9AF68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C277C-89BC-4E20-BA0D-6AAA4BFF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538-53FA-438B-B7E6-344B62F7C5C9}" type="datetimeFigureOut">
              <a:rPr lang="zh-CN" altLang="en-US" smtClean="0"/>
              <a:t>2022-11-02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548B7-37A4-48DA-AA9B-114D004B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5AADA-4166-406F-B5A0-00EF3A77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E617-60F0-4AFF-B784-40D4267C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3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7A65F-29C3-4691-AFBE-E874AE6E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0C547-8A20-479C-8DE4-27FF2354E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6CF8E-241A-4B70-8B73-222FD5929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BE66F-AFAE-4BAE-A18D-919ADE18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538-53FA-438B-B7E6-344B62F7C5C9}" type="datetimeFigureOut">
              <a:rPr lang="zh-CN" altLang="en-US" smtClean="0"/>
              <a:t>2022-11-02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E2E93B-4FB7-4B78-ABB7-C869CCA8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B4249-E4C5-4D6B-891C-392C4A4F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E617-60F0-4AFF-B784-40D4267C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2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C6DCD-F12F-428B-B9EC-A25BA885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A615E-DBE2-4F1F-8C6E-29F96F251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2ECE7-9F68-4042-AAEA-511FC02A7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50BD04-E24B-40FE-99F6-5953D0DB4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0E961B-9B34-4AC3-B8C8-1A7FC34E5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44E1F4-2B2A-4D9F-9214-E713916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538-53FA-438B-B7E6-344B62F7C5C9}" type="datetimeFigureOut">
              <a:rPr lang="zh-CN" altLang="en-US" smtClean="0"/>
              <a:t>2022-11-02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29EB90-E3F8-4CE2-8BA8-EB0716F5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089F7F-8AF1-47AC-867B-46139899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E617-60F0-4AFF-B784-40D4267C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02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FD8B9-D5DF-48CF-ABC9-2279B6F3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1A804D-9954-40A3-866D-F9EAB6C9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538-53FA-438B-B7E6-344B62F7C5C9}" type="datetimeFigureOut">
              <a:rPr lang="zh-CN" altLang="en-US" smtClean="0"/>
              <a:t>2022-11-02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C7F3E1-7049-4FE7-B7FA-6BB7CB75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90F421-2906-4DF9-861F-19DD8F3C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E617-60F0-4AFF-B784-40D4267C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9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94A887-9470-402E-BC47-34FB7FA3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538-53FA-438B-B7E6-344B62F7C5C9}" type="datetimeFigureOut">
              <a:rPr lang="zh-CN" altLang="en-US" smtClean="0"/>
              <a:t>2022-11-02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6F4A84-C8C9-4785-A768-44437743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21FF5D-DC05-48AF-9021-4B43FBD5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E617-60F0-4AFF-B784-40D4267C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5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37520-94D6-4609-A328-8E6D57B4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490F6-9D1B-407D-A612-B56846DD7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518CDC-6640-46B7-96B3-51EC577D9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3F936-BEC0-4482-A360-2B8CBB90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538-53FA-438B-B7E6-344B62F7C5C9}" type="datetimeFigureOut">
              <a:rPr lang="zh-CN" altLang="en-US" smtClean="0"/>
              <a:t>2022-11-02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5D9AAF-831D-43AC-8AEF-D5F939E4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C0ECF4-1CB3-42B0-A37C-7749861D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E617-60F0-4AFF-B784-40D4267C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8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87E6C-1D02-4FCA-B869-AAB3AD11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6EE33E-7387-4E5E-9EC0-BC8A39115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570163-36C4-4919-BCFC-540B69616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54792-07FA-404D-A4A5-EDF729CB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538-53FA-438B-B7E6-344B62F7C5C9}" type="datetimeFigureOut">
              <a:rPr lang="zh-CN" altLang="en-US" smtClean="0"/>
              <a:t>2022-11-02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49243-D51C-422F-8791-A70C7C81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50BDC-6D67-4DB9-9495-0E544165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E617-60F0-4AFF-B784-40D4267C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7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BA8576-DBE1-4D93-98F7-F4BEA571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9686C-7910-42E0-8544-EF2160173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49329-69F2-4E36-9F48-DEA0A732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7538-53FA-438B-B7E6-344B62F7C5C9}" type="datetimeFigureOut">
              <a:rPr lang="zh-CN" altLang="en-US" smtClean="0"/>
              <a:t>2022-11-02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F24D9-1579-4897-A3E6-2ADD86621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F4756-AB86-476D-8332-51597C441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E617-60F0-4AFF-B784-40D4267C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FFF9C-F932-416B-ABB1-5DE7036B5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8805"/>
            <a:ext cx="9144000" cy="1163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NBA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DATA ANALYSIS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F64248-B483-46A8-B5A9-F8ABDA2D7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00" y="3348037"/>
            <a:ext cx="3708000" cy="521507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MISY-225 Group 24 </a:t>
            </a:r>
          </a:p>
          <a:p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Boyue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Yang,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Haoling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Shi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8818B9-6FAB-41A4-A2F0-A70AAF89C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0" y="3529013"/>
            <a:ext cx="12186960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0E431-E70F-BF41-D165-5E24121B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21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3D8F1-A983-0814-DF7F-8D980763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电脑屏幕截图&#10;&#10;描述已自动生成">
            <a:extLst>
              <a:ext uri="{FF2B5EF4-FFF2-40B4-BE49-F238E27FC236}">
                <a16:creationId xmlns:a16="http://schemas.microsoft.com/office/drawing/2014/main" id="{76A0A086-7353-5777-A920-30CC0DE7B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" y="1247102"/>
            <a:ext cx="12192000" cy="56108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C365CC4-4E03-8D22-0EB7-ADBC18503634}"/>
              </a:ext>
            </a:extLst>
          </p:cNvPr>
          <p:cNvSpPr/>
          <p:nvPr/>
        </p:nvSpPr>
        <p:spPr>
          <a:xfrm>
            <a:off x="2784000" y="1341657"/>
            <a:ext cx="1368000" cy="349031"/>
          </a:xfrm>
          <a:prstGeom prst="rect">
            <a:avLst/>
          </a:prstGeom>
          <a:noFill/>
          <a:ln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56FBCA-4A8A-E6D5-A589-CE2521816FF0}"/>
              </a:ext>
            </a:extLst>
          </p:cNvPr>
          <p:cNvSpPr/>
          <p:nvPr/>
        </p:nvSpPr>
        <p:spPr>
          <a:xfrm>
            <a:off x="5880000" y="1341656"/>
            <a:ext cx="1656000" cy="349031"/>
          </a:xfrm>
          <a:prstGeom prst="rect">
            <a:avLst/>
          </a:prstGeom>
          <a:noFill/>
          <a:ln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E9545E-D9D9-65B3-67C6-92610609D873}"/>
              </a:ext>
            </a:extLst>
          </p:cNvPr>
          <p:cNvSpPr txBox="1"/>
          <p:nvPr/>
        </p:nvSpPr>
        <p:spPr>
          <a:xfrm>
            <a:off x="8976000" y="448842"/>
            <a:ext cx="425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https://www.basketball-reference.com/leagues/NBA_2022_totals.html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5206-D1B3-F6B2-652E-95FF058F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 descr="日历&#10;&#10;描述已自动生成">
            <a:extLst>
              <a:ext uri="{FF2B5EF4-FFF2-40B4-BE49-F238E27FC236}">
                <a16:creationId xmlns:a16="http://schemas.microsoft.com/office/drawing/2014/main" id="{EA37F390-637F-6FE4-1664-BD471619A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0" y="2276475"/>
            <a:ext cx="6244026" cy="2376000"/>
          </a:xfrm>
        </p:spPr>
      </p:pic>
      <p:pic>
        <p:nvPicPr>
          <p:cNvPr id="8" name="图片 7" descr="文本, 日历&#10;&#10;描述已自动生成">
            <a:extLst>
              <a:ext uri="{FF2B5EF4-FFF2-40B4-BE49-F238E27FC236}">
                <a16:creationId xmlns:a16="http://schemas.microsoft.com/office/drawing/2014/main" id="{E6972DDF-834D-77F3-89C3-050A542E6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03" y="1693572"/>
            <a:ext cx="3398815" cy="4961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1FEE04-6D54-6894-CBFC-E966ECE1E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000"/>
            <a:ext cx="12192000" cy="454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7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508CC-36E5-8798-CF02-02F99237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NBA Data Analysis App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4F9AD-DE65-168D-9978-830E6C62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parts: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Player Information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Team Information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subdivisional analysis for some stats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13CE4D-37F4-501E-2B95-56EE9C841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0" y="1280343"/>
            <a:ext cx="7331075" cy="5212532"/>
          </a:xfrm>
          <a:prstGeom prst="rect">
            <a:avLst/>
          </a:prstGeom>
        </p:spPr>
      </p:pic>
      <p:pic>
        <p:nvPicPr>
          <p:cNvPr id="17" name="图片 16" descr="图形用户界面, 文本, 应用程序, 电子邮件">
            <a:extLst>
              <a:ext uri="{FF2B5EF4-FFF2-40B4-BE49-F238E27FC236}">
                <a16:creationId xmlns:a16="http://schemas.microsoft.com/office/drawing/2014/main" id="{47309BFC-225A-7666-204D-275185826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00" y="190589"/>
            <a:ext cx="7696867" cy="6302286"/>
          </a:xfrm>
          <a:prstGeom prst="rect">
            <a:avLst/>
          </a:prstGeom>
        </p:spPr>
      </p:pic>
      <p:pic>
        <p:nvPicPr>
          <p:cNvPr id="19" name="图片 18" descr="图表, 条形图, 直方图&#10;&#10;描述已自动生成">
            <a:extLst>
              <a:ext uri="{FF2B5EF4-FFF2-40B4-BE49-F238E27FC236}">
                <a16:creationId xmlns:a16="http://schemas.microsoft.com/office/drawing/2014/main" id="{3004E9C4-24BC-812F-B03C-41722439D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39" y="7693"/>
            <a:ext cx="7643522" cy="6668078"/>
          </a:xfrm>
          <a:prstGeom prst="rect">
            <a:avLst/>
          </a:prstGeom>
        </p:spPr>
      </p:pic>
      <p:pic>
        <p:nvPicPr>
          <p:cNvPr id="21" name="图片 20" descr="文本&#10;&#10;中度可信度描述已自动生成">
            <a:extLst>
              <a:ext uri="{FF2B5EF4-FFF2-40B4-BE49-F238E27FC236}">
                <a16:creationId xmlns:a16="http://schemas.microsoft.com/office/drawing/2014/main" id="{874747C3-C624-6CDB-935E-421808DBF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5" y="129623"/>
            <a:ext cx="7712108" cy="642421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91BA87-20CF-BB6A-2333-3B98233E2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8" y="7693"/>
            <a:ext cx="11146233" cy="68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3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F050A-A259-FE6F-297B-7FD2D46F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data and display main indicators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 descr="电子计算器&#10;&#10;中度可信度描述已自动生成">
            <a:extLst>
              <a:ext uri="{FF2B5EF4-FFF2-40B4-BE49-F238E27FC236}">
                <a16:creationId xmlns:a16="http://schemas.microsoft.com/office/drawing/2014/main" id="{C4994DDF-57F0-93B0-3A9C-BB1E9D7DF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690688"/>
            <a:ext cx="1979599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FB488E-0809-7912-DE68-08F2C8512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375" y="2895554"/>
            <a:ext cx="7552074" cy="10668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45F6B1-F732-B39E-4044-0307AA197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-13432"/>
            <a:ext cx="8496000" cy="67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2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776CD-68B0-333F-C642-27CA40BF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subdivisional analysis for some stats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图表, 散点图&#10;&#10;描述已自动生成">
            <a:extLst>
              <a:ext uri="{FF2B5EF4-FFF2-40B4-BE49-F238E27FC236}">
                <a16:creationId xmlns:a16="http://schemas.microsoft.com/office/drawing/2014/main" id="{40640F83-EC15-5DCD-722C-22291A9BA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2" y="2277258"/>
            <a:ext cx="6242906" cy="3329064"/>
          </a:xfrm>
          <a:prstGeom prst="rect">
            <a:avLst/>
          </a:prstGeom>
        </p:spPr>
      </p:pic>
      <p:pic>
        <p:nvPicPr>
          <p:cNvPr id="14" name="图片 13" descr="表格&#10;&#10;描述已自动生成">
            <a:extLst>
              <a:ext uri="{FF2B5EF4-FFF2-40B4-BE49-F238E27FC236}">
                <a16:creationId xmlns:a16="http://schemas.microsoft.com/office/drawing/2014/main" id="{6135066A-0E23-4868-DEAD-BD8AFFE9E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93" y="2535778"/>
            <a:ext cx="2789162" cy="2812024"/>
          </a:xfrm>
          <a:prstGeom prst="rect">
            <a:avLst/>
          </a:prstGeom>
        </p:spPr>
      </p:pic>
      <p:pic>
        <p:nvPicPr>
          <p:cNvPr id="16" name="图片 15" descr="表格&#10;&#10;描述已自动生成">
            <a:extLst>
              <a:ext uri="{FF2B5EF4-FFF2-40B4-BE49-F238E27FC236}">
                <a16:creationId xmlns:a16="http://schemas.microsoft.com/office/drawing/2014/main" id="{978C52D5-3E8B-92C1-8D70-C572ADAA0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000" y="1690688"/>
            <a:ext cx="2385267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3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F5657-190F-1DD1-DBBA-9DBBB287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subdivisional analysis for some stats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3C2F0D9-B49E-0ACB-9D3C-7AA6D1CF7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40" y="1599755"/>
            <a:ext cx="3184957" cy="4135137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F4BC8FF-F409-B53E-65C0-49B913AAD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3423"/>
            <a:ext cx="5250635" cy="35131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09A348-6303-7D8E-8621-7EE710A4E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505" y="1599755"/>
            <a:ext cx="3490104" cy="4408552"/>
          </a:xfrm>
          <a:prstGeom prst="rect">
            <a:avLst/>
          </a:prstGeom>
        </p:spPr>
      </p:pic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15239868-880D-DAA1-8541-F535FF5AD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7669"/>
            <a:ext cx="5777163" cy="33088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DFC564-AD90-2658-37FD-4493D42EBB8D}"/>
              </a:ext>
            </a:extLst>
          </p:cNvPr>
          <p:cNvSpPr txBox="1"/>
          <p:nvPr/>
        </p:nvSpPr>
        <p:spPr>
          <a:xfrm>
            <a:off x="5777163" y="1690688"/>
            <a:ext cx="639790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strong relationship between player's total points and their free throw scores percentage. 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Center players rely on free throw more that other position.</a:t>
            </a:r>
          </a:p>
        </p:txBody>
      </p:sp>
    </p:spTree>
    <p:extLst>
      <p:ext uri="{BB962C8B-B14F-4D97-AF65-F5344CB8AC3E}">
        <p14:creationId xmlns:p14="http://schemas.microsoft.com/office/powerpoint/2010/main" val="11712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A8E99-C0A9-651E-CC3C-D5101B5C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7000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A9880-D49D-A266-1253-C3BD11E0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MISY-225 Group 24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Haoling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9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115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华文新魏</vt:lpstr>
      <vt:lpstr>Arial</vt:lpstr>
      <vt:lpstr>Times New Roman</vt:lpstr>
      <vt:lpstr>Office 主题​​</vt:lpstr>
      <vt:lpstr>NBA DATA ANALYSIS</vt:lpstr>
      <vt:lpstr>Data set description</vt:lpstr>
      <vt:lpstr>Data set description</vt:lpstr>
      <vt:lpstr>NBA Data Analysis App</vt:lpstr>
      <vt:lpstr>Filter data and display main indicators</vt:lpstr>
      <vt:lpstr>subdivisional analysis for some stats</vt:lpstr>
      <vt:lpstr>subdivisional analysis for some stats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组织部部长申请材料</dc:title>
  <dc:creator>2524657433@qq.com</dc:creator>
  <cp:lastModifiedBy>昊灵</cp:lastModifiedBy>
  <cp:revision>14</cp:revision>
  <dcterms:created xsi:type="dcterms:W3CDTF">2021-11-29T06:38:47Z</dcterms:created>
  <dcterms:modified xsi:type="dcterms:W3CDTF">2022-11-02T09:57:55Z</dcterms:modified>
</cp:coreProperties>
</file>