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8"/>
  </p:notesMasterIdLst>
  <p:sldIdLst>
    <p:sldId id="256" r:id="rId2"/>
    <p:sldId id="257" r:id="rId3"/>
    <p:sldId id="268" r:id="rId4"/>
    <p:sldId id="271" r:id="rId5"/>
    <p:sldId id="277" r:id="rId6"/>
    <p:sldId id="269" r:id="rId7"/>
  </p:sldIdLst>
  <p:sldSz cx="9144000" cy="5143500" type="screen16x9"/>
  <p:notesSz cx="6858000" cy="9144000"/>
  <p:embeddedFontLst>
    <p:embeddedFont>
      <p:font typeface="Fira Code" panose="020B0604020202020204" charset="0"/>
      <p:regular r:id="rId9"/>
      <p:bold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95DA92-557B-4A05-9339-CE49BC1490B8}">
  <a:tblStyle styleId="{4295DA92-557B-4A05-9339-CE49BC1490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449760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778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5592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e7b3cc9d3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e7b3cc9d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036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353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791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e7f9c668d6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e7f9c668d6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87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0" name="Google Shape;110;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9" name="Google Shape;129;p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710125" y="542575"/>
            <a:ext cx="3861900" cy="1425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60" name="Google Shape;360;p20"/>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1" name="Google Shape;361;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6" r:id="rId5"/>
    <p:sldLayoutId id="2147483658" r:id="rId6"/>
    <p:sldLayoutId id="2147483666" r:id="rId7"/>
    <p:sldLayoutId id="2147483669"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accent2"/>
                </a:solidFill>
              </a:rPr>
              <a:t>Dridi</a:t>
            </a:r>
            <a:r>
              <a:rPr lang="en" dirty="0" smtClean="0">
                <a:solidFill>
                  <a:schemeClr val="accent2"/>
                </a:solidFill>
              </a:rPr>
              <a:t>‘Chiheb’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1552225" y="2257050"/>
            <a:ext cx="7187908" cy="1300700"/>
          </a:xfrm>
          <a:prstGeom prst="rect">
            <a:avLst/>
          </a:prstGeom>
        </p:spPr>
        <p:txBody>
          <a:bodyPr spcFirstLastPara="1" wrap="square" lIns="91425" tIns="91425" rIns="91425" bIns="91425" anchor="ctr" anchorCtr="0">
            <a:noAutofit/>
          </a:bodyPr>
          <a:lstStyle/>
          <a:p>
            <a:pPr marL="0" lvl="0" indent="0"/>
            <a:r>
              <a:rPr lang="en" sz="2400" dirty="0"/>
              <a:t>&lt; </a:t>
            </a:r>
            <a:r>
              <a:rPr lang="en" sz="2400" dirty="0">
                <a:solidFill>
                  <a:schemeClr val="accent1"/>
                </a:solidFill>
              </a:rPr>
              <a:t>Anime/Gaming </a:t>
            </a:r>
            <a:r>
              <a:rPr lang="en" sz="2400" dirty="0">
                <a:solidFill>
                  <a:srgbClr val="FF0000"/>
                </a:solidFill>
              </a:rPr>
              <a:t>Website</a:t>
            </a:r>
            <a:r>
              <a:rPr lang="en" sz="2400" dirty="0" smtClean="0">
                <a:solidFill>
                  <a:srgbClr val="FF0000"/>
                </a:solidFill>
              </a:rPr>
              <a:t> </a:t>
            </a:r>
            <a:r>
              <a:rPr lang="en" sz="2400" dirty="0"/>
              <a:t>&gt;</a:t>
            </a:r>
            <a:endParaRPr sz="2400" dirty="0"/>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61" name="Google Shape;461;p27"/>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accent6"/>
                </a:solidFill>
              </a:rPr>
              <a:t>[</a:t>
            </a:r>
            <a:r>
              <a:rPr lang="en" dirty="0" smtClean="0">
                <a:solidFill>
                  <a:schemeClr val="accent1"/>
                </a:solidFill>
              </a:rPr>
              <a:t>Geek </a:t>
            </a:r>
            <a:r>
              <a:rPr lang="en" dirty="0" smtClean="0">
                <a:solidFill>
                  <a:schemeClr val="lt2"/>
                </a:solidFill>
              </a:rPr>
              <a:t>Slayer</a:t>
            </a:r>
            <a:r>
              <a:rPr lang="en" dirty="0" smtClean="0">
                <a:solidFill>
                  <a:schemeClr val="accent6"/>
                </a:solidFill>
              </a:rPr>
              <a:t>] </a:t>
            </a:r>
            <a:endParaRPr dirty="0">
              <a:solidFill>
                <a:schemeClr val="accent6"/>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smtClean="0"/>
              <a:t>GeekSlayer</a:t>
            </a:r>
            <a:r>
              <a:rPr lang="en" sz="1400" dirty="0" smtClean="0">
                <a:solidFill>
                  <a:schemeClr val="accent3"/>
                </a:solidFill>
              </a:rPr>
              <a:t>.html</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smtClean="0"/>
              <a:t>Style</a:t>
            </a:r>
            <a:r>
              <a:rPr lang="en" sz="1400" dirty="0" smtClean="0">
                <a:solidFill>
                  <a:schemeClr val="accent3"/>
                </a:solidFill>
              </a:rPr>
              <a:t>.css</a:t>
            </a:r>
            <a:endParaRPr sz="1400"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What is</a:t>
            </a:r>
            <a:r>
              <a:rPr lang="en" dirty="0" smtClean="0">
                <a:solidFill>
                  <a:schemeClr val="accent2"/>
                </a:solidFill>
              </a:rPr>
              <a:t>‘GeekSlayer’;</a:t>
            </a:r>
            <a:endParaRPr dirty="0">
              <a:solidFill>
                <a:schemeClr val="accent2"/>
              </a:solidFill>
            </a:endParaRPr>
          </a:p>
        </p:txBody>
      </p:sp>
      <p:sp>
        <p:nvSpPr>
          <p:cNvPr id="472" name="Google Shape;472;p28"/>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p>
            <a:r>
              <a:rPr lang="en-US" dirty="0" smtClean="0"/>
              <a:t>Geek Slayer is a </a:t>
            </a:r>
            <a:r>
              <a:rPr lang="en-US" dirty="0" smtClean="0">
                <a:solidFill>
                  <a:srgbClr val="FF0000"/>
                </a:solidFill>
              </a:rPr>
              <a:t>website</a:t>
            </a:r>
            <a:r>
              <a:rPr lang="en-US" dirty="0" smtClean="0"/>
              <a:t> </a:t>
            </a:r>
            <a:r>
              <a:rPr lang="en-US" dirty="0"/>
              <a:t>I have created is a dynamic and interactive platform dedicated to the world of anime. </a:t>
            </a:r>
            <a:endParaRPr lang="en-US" dirty="0" smtClean="0"/>
          </a:p>
          <a:p>
            <a:r>
              <a:rPr lang="en-US" dirty="0" smtClean="0"/>
              <a:t>It </a:t>
            </a:r>
            <a:r>
              <a:rPr lang="en-US" dirty="0"/>
              <a:t>utilizes JavaScript </a:t>
            </a:r>
            <a:r>
              <a:rPr lang="en-US" dirty="0" smtClean="0"/>
              <a:t>HTML CSS </a:t>
            </a:r>
            <a:r>
              <a:rPr lang="en-US" dirty="0" smtClean="0"/>
              <a:t>and bootstrap to </a:t>
            </a:r>
            <a:r>
              <a:rPr lang="en-US" dirty="0"/>
              <a:t>provide a seamless user experience with dynamic and responsive elements on the page. </a:t>
            </a:r>
            <a:endParaRPr lang="en-US" dirty="0" smtClean="0"/>
          </a:p>
          <a:p>
            <a:r>
              <a:rPr lang="en-US" dirty="0" smtClean="0"/>
              <a:t>The </a:t>
            </a:r>
            <a:r>
              <a:rPr lang="en-US" dirty="0"/>
              <a:t>website features a login and sign-up page, allowing users to access personalized content and engage with other members of the community. HTML serves as the structural backbone of the platform, ensuring that all pages are properly formatted and easily accessible. </a:t>
            </a:r>
            <a:endParaRPr lang="en-US" dirty="0" smtClean="0"/>
          </a:p>
          <a:p>
            <a:r>
              <a:rPr lang="en-US" dirty="0" smtClean="0"/>
              <a:t>My </a:t>
            </a:r>
            <a:r>
              <a:rPr lang="en-US" dirty="0"/>
              <a:t>expertise in web development also extends to responsive design techniques, ensuring that the website looks great and is easy to navigate on all devices, including desktops, laptops, tablets, and smartphones</a:t>
            </a:r>
            <a:r>
              <a:rPr lang="en-US" dirty="0" smtClean="0"/>
              <a:t>.</a:t>
            </a:r>
            <a:r>
              <a:rPr lang="en-US" dirty="0"/>
              <a:t/>
            </a:r>
            <a:br>
              <a:rPr lang="en-US" dirty="0"/>
            </a:br>
            <a:endParaRPr lang="en-US" dirty="0" smtClean="0"/>
          </a:p>
          <a:p>
            <a:endParaRPr dirty="0">
              <a:solidFill>
                <a:schemeClr val="accent3"/>
              </a:solidFill>
            </a:endParaRPr>
          </a:p>
        </p:txBody>
      </p:sp>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accent3"/>
                </a:solidFill>
              </a:rPr>
              <a:t>GeekSlayer</a:t>
            </a:r>
            <a:r>
              <a:rPr lang="en" sz="1400" dirty="0" smtClean="0">
                <a:solidFill>
                  <a:schemeClr val="accent3"/>
                </a:solidFill>
              </a:rPr>
              <a:t>.html</a:t>
            </a:r>
            <a:endParaRPr sz="1400" dirty="0">
              <a:solidFill>
                <a:schemeClr val="accent3"/>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accent3"/>
                </a:solidFill>
              </a:rPr>
              <a:t>Style</a:t>
            </a:r>
            <a:r>
              <a:rPr lang="en" sz="1400" dirty="0" smtClean="0">
                <a:solidFill>
                  <a:schemeClr val="accent3"/>
                </a:solidFill>
              </a:rPr>
              <a:t>.css</a:t>
            </a:r>
            <a:endParaRPr sz="1400" dirty="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3"/>
        <p:cNvGrpSpPr/>
        <p:nvPr/>
      </p:nvGrpSpPr>
      <p:grpSpPr>
        <a:xfrm>
          <a:off x="0" y="0"/>
          <a:ext cx="0" cy="0"/>
          <a:chOff x="0" y="0"/>
          <a:chExt cx="0" cy="0"/>
        </a:xfrm>
      </p:grpSpPr>
      <p:sp>
        <p:nvSpPr>
          <p:cNvPr id="814" name="Google Shape;814;p39"/>
          <p:cNvSpPr txBox="1">
            <a:spLocks noGrp="1"/>
          </p:cNvSpPr>
          <p:nvPr>
            <p:ph type="title"/>
          </p:nvPr>
        </p:nvSpPr>
        <p:spPr>
          <a:xfrm>
            <a:off x="155320" y="-1"/>
            <a:ext cx="4303663" cy="3082247"/>
          </a:xfrm>
          <a:prstGeom prst="rect">
            <a:avLst/>
          </a:prstGeom>
        </p:spPr>
        <p:txBody>
          <a:bodyPr spcFirstLastPara="1" wrap="square" lIns="91425" tIns="91425" rIns="91425" bIns="91425" anchor="ctr" anchorCtr="0">
            <a:noAutofit/>
          </a:bodyPr>
          <a:lstStyle/>
          <a:p>
            <a:r>
              <a:rPr lang="fr-FR" dirty="0" smtClean="0">
                <a:solidFill>
                  <a:schemeClr val="tx2"/>
                </a:solidFill>
              </a:rPr>
              <a:t>‘Martin Fowler</a:t>
            </a:r>
            <a:r>
              <a:rPr lang="en" dirty="0" smtClean="0">
                <a:solidFill>
                  <a:schemeClr val="tx2"/>
                </a:solidFill>
              </a:rPr>
              <a:t>’</a:t>
            </a:r>
            <a:r>
              <a:rPr lang="en" dirty="0" smtClean="0"/>
              <a:t> </a:t>
            </a:r>
            <a:r>
              <a:rPr lang="en" dirty="0" smtClean="0">
                <a:solidFill>
                  <a:schemeClr val="tx2"/>
                </a:solidFill>
              </a:rPr>
              <a:t>said</a:t>
            </a:r>
            <a:r>
              <a:rPr lang="en" dirty="0" smtClean="0"/>
              <a:t> </a:t>
            </a:r>
            <a:r>
              <a:rPr lang="en" dirty="0" smtClean="0">
                <a:solidFill>
                  <a:srgbClr val="0070C0"/>
                </a:solidFill>
              </a:rPr>
              <a:t>{</a:t>
            </a:r>
            <a:r>
              <a:rPr lang="en-US" sz="2000" dirty="0">
                <a:solidFill>
                  <a:srgbClr val="C00000"/>
                </a:solidFill>
              </a:rPr>
              <a:t>Any fool can write code that a computer can understand. Good programmers write code that humans can understand</a:t>
            </a:r>
            <a:r>
              <a:rPr lang="en-US" sz="2000" dirty="0" smtClean="0">
                <a:solidFill>
                  <a:srgbClr val="C00000"/>
                </a:solidFill>
              </a:rPr>
              <a:t>.</a:t>
            </a:r>
            <a:r>
              <a:rPr lang="en" dirty="0">
                <a:solidFill>
                  <a:schemeClr val="accent6"/>
                </a:solidFill>
              </a:rPr>
              <a:t> </a:t>
            </a:r>
            <a:r>
              <a:rPr lang="en" dirty="0">
                <a:solidFill>
                  <a:srgbClr val="0070C0"/>
                </a:solidFill>
              </a:rPr>
              <a:t>}</a:t>
            </a:r>
            <a:r>
              <a:rPr lang="en" dirty="0">
                <a:solidFill>
                  <a:schemeClr val="accent6"/>
                </a:solidFill>
              </a:rPr>
              <a:t/>
            </a:r>
            <a:br>
              <a:rPr lang="en" dirty="0">
                <a:solidFill>
                  <a:schemeClr val="accent6"/>
                </a:solidFill>
              </a:rPr>
            </a:br>
            <a:endParaRPr dirty="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4275" y="1014464"/>
            <a:ext cx="3969900" cy="7013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lt1"/>
                </a:solidFill>
              </a:rPr>
              <a:t>GOMYCODE</a:t>
            </a:r>
            <a:br>
              <a:rPr lang="en" dirty="0" smtClean="0">
                <a:solidFill>
                  <a:schemeClr val="lt1"/>
                </a:solidFill>
              </a:rPr>
            </a:br>
            <a:r>
              <a:rPr lang="en" dirty="0" smtClean="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417225" y="2137025"/>
            <a:ext cx="3884240" cy="1796525"/>
          </a:xfrm>
          <a:prstGeom prst="rect">
            <a:avLst/>
          </a:prstGeom>
        </p:spPr>
        <p:txBody>
          <a:bodyPr spcFirstLastPara="1" wrap="square" lIns="91425" tIns="91425" rIns="91425" bIns="91425" anchor="ctr" anchorCtr="0">
            <a:noAutofit/>
          </a:bodyPr>
          <a:lstStyle/>
          <a:p>
            <a:pPr marL="0" lvl="0" indent="0"/>
            <a:r>
              <a:rPr lang="en-US" dirty="0" smtClean="0"/>
              <a:t>Big cheers to GMC , GOMYCODE was </a:t>
            </a:r>
            <a:r>
              <a:rPr lang="en-US" dirty="0"/>
              <a:t>established in 2017 on account of our enthusiasm for the digital world, and to connect the gap that exists between what the standard training offered and what the accessible job offers on the market. </a:t>
            </a:r>
            <a:r>
              <a:rPr lang="en" dirty="0" smtClean="0"/>
              <a:t>&gt;</a:t>
            </a:r>
            <a:endParaRPr dirty="0"/>
          </a:p>
        </p:txBody>
      </p:sp>
      <p:sp>
        <p:nvSpPr>
          <p:cNvPr id="854" name="Google Shape;854;p4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smtClean="0">
                <a:solidFill>
                  <a:schemeClr val="accent3"/>
                </a:solidFill>
              </a:rPr>
              <a:t>GOMYCODE.com</a:t>
            </a:r>
            <a:endParaRPr sz="1400" dirty="0">
              <a:solidFill>
                <a:schemeClr val="accent3"/>
              </a:solidFill>
            </a:endParaRPr>
          </a:p>
        </p:txBody>
      </p:sp>
      <p:sp>
        <p:nvSpPr>
          <p:cNvPr id="856" name="Google Shape;856;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workshop.css</a:t>
            </a:r>
            <a:endParaRPr sz="1400" dirty="0">
              <a:solidFill>
                <a:schemeClr val="accent3"/>
              </a:solidFill>
            </a:endParaRPr>
          </a:p>
        </p:txBody>
      </p:sp>
      <p:grpSp>
        <p:nvGrpSpPr>
          <p:cNvPr id="858" name="Google Shape;858;p42"/>
          <p:cNvGrpSpPr/>
          <p:nvPr/>
        </p:nvGrpSpPr>
        <p:grpSpPr>
          <a:xfrm>
            <a:off x="1084825" y="2556550"/>
            <a:ext cx="506100" cy="2013475"/>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0799" y="827761"/>
            <a:ext cx="3301325" cy="33013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lt1"/>
                </a:solidFill>
              </a:rPr>
              <a:t>Geek</a:t>
            </a:r>
            <a:br>
              <a:rPr lang="en" dirty="0" smtClean="0">
                <a:solidFill>
                  <a:schemeClr val="lt1"/>
                </a:solidFill>
              </a:rPr>
            </a:br>
            <a:r>
              <a:rPr lang="en" dirty="0" smtClean="0">
                <a:solidFill>
                  <a:schemeClr val="accent2"/>
                </a:solidFill>
              </a:rPr>
              <a:t>Slayer </a:t>
            </a:r>
            <a:r>
              <a:rPr lang="en" dirty="0" smtClean="0">
                <a:solidFill>
                  <a:schemeClr val="accent3"/>
                </a:solidFill>
              </a:rPr>
              <a:t>{</a:t>
            </a:r>
            <a:endParaRPr dirty="0">
              <a:solidFill>
                <a:schemeClr val="lt1"/>
              </a:solidFill>
            </a:endParaRPr>
          </a:p>
        </p:txBody>
      </p:sp>
      <p:sp>
        <p:nvSpPr>
          <p:cNvPr id="2523" name="Google Shape;2523;p48"/>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smtClean="0">
                <a:solidFill>
                  <a:srgbClr val="FF0000"/>
                </a:solidFill>
              </a:rPr>
              <a:t>&lt;This Is how the website looks and you Can check It more by moving between</a:t>
            </a:r>
            <a:r>
              <a:rPr lang="fr-FR" dirty="0">
                <a:solidFill>
                  <a:srgbClr val="FF0000"/>
                </a:solidFill>
              </a:rPr>
              <a:t> </a:t>
            </a:r>
            <a:r>
              <a:rPr lang="fr-FR" dirty="0" smtClean="0">
                <a:solidFill>
                  <a:srgbClr val="FF0000"/>
                </a:solidFill>
              </a:rPr>
              <a:t>the pages&gt;</a:t>
            </a:r>
            <a:endParaRPr dirty="0">
              <a:solidFill>
                <a:srgbClr val="FF0000"/>
              </a:solidFill>
            </a:endParaRPr>
          </a:p>
        </p:txBody>
      </p:sp>
      <p:sp>
        <p:nvSpPr>
          <p:cNvPr id="2524" name="Google Shape;2524;p4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Programming Language</a:t>
            </a:r>
            <a:endParaRPr sz="1400" dirty="0">
              <a:solidFill>
                <a:schemeClr val="accent3"/>
              </a:solidFill>
            </a:endParaRPr>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accent3"/>
                </a:solidFill>
              </a:rPr>
              <a:t>GeekSlayer</a:t>
            </a:r>
            <a:r>
              <a:rPr lang="en" sz="1400" dirty="0" smtClean="0">
                <a:solidFill>
                  <a:schemeClr val="accent3"/>
                </a:solidFill>
              </a:rPr>
              <a:t>.html</a:t>
            </a:r>
            <a:endParaRPr sz="1400" dirty="0">
              <a:solidFill>
                <a:schemeClr val="accent3"/>
              </a:solidFill>
            </a:endParaRPr>
          </a:p>
        </p:txBody>
      </p:sp>
      <p:grpSp>
        <p:nvGrpSpPr>
          <p:cNvPr id="2527" name="Google Shape;2527;p48"/>
          <p:cNvGrpSpPr/>
          <p:nvPr/>
        </p:nvGrpSpPr>
        <p:grpSpPr>
          <a:xfrm>
            <a:off x="1084825" y="2246100"/>
            <a:ext cx="506100" cy="2323925"/>
            <a:chOff x="1084825" y="2246100"/>
            <a:chExt cx="506100" cy="2323925"/>
          </a:xfrm>
        </p:grpSpPr>
        <p:sp>
          <p:nvSpPr>
            <p:cNvPr id="2528" name="Google Shape;2528;p48"/>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529" name="Google Shape;2529;p48"/>
            <p:cNvCxnSpPr/>
            <p:nvPr/>
          </p:nvCxnSpPr>
          <p:spPr>
            <a:xfrm>
              <a:off x="1337875" y="2246100"/>
              <a:ext cx="0" cy="1687500"/>
            </a:xfrm>
            <a:prstGeom prst="straightConnector1">
              <a:avLst/>
            </a:prstGeom>
            <a:noFill/>
            <a:ln w="9525" cap="flat" cmpd="sng">
              <a:solidFill>
                <a:schemeClr val="accent4"/>
              </a:solidFill>
              <a:prstDash val="solid"/>
              <a:round/>
              <a:headEnd type="none" w="med" len="med"/>
              <a:tailEnd type="none" w="med" len="med"/>
            </a:ln>
          </p:spPr>
        </p:cxnSp>
      </p:grpSp>
      <p:sp>
        <p:nvSpPr>
          <p:cNvPr id="2530" name="Google Shape;2530;p4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smtClean="0">
                <a:solidFill>
                  <a:schemeClr val="accent3"/>
                </a:solidFill>
              </a:rPr>
              <a:t>Style</a:t>
            </a:r>
            <a:r>
              <a:rPr lang="en" sz="1400" dirty="0" smtClean="0">
                <a:solidFill>
                  <a:schemeClr val="accent3"/>
                </a:solidFill>
              </a:rPr>
              <a:t>.css</a:t>
            </a:r>
            <a:endParaRPr sz="1400" dirty="0">
              <a:solidFill>
                <a:schemeClr val="accent3"/>
              </a:solidFill>
            </a:endParaRPr>
          </a:p>
        </p:txBody>
      </p:sp>
      <p:grpSp>
        <p:nvGrpSpPr>
          <p:cNvPr id="2531" name="Google Shape;2531;p48"/>
          <p:cNvGrpSpPr/>
          <p:nvPr/>
        </p:nvGrpSpPr>
        <p:grpSpPr>
          <a:xfrm>
            <a:off x="4994678" y="1173377"/>
            <a:ext cx="3439196" cy="2775803"/>
            <a:chOff x="4994678" y="1173377"/>
            <a:chExt cx="3439196" cy="2775803"/>
          </a:xfrm>
        </p:grpSpPr>
        <p:grpSp>
          <p:nvGrpSpPr>
            <p:cNvPr id="2532" name="Google Shape;2532;p48"/>
            <p:cNvGrpSpPr/>
            <p:nvPr/>
          </p:nvGrpSpPr>
          <p:grpSpPr>
            <a:xfrm>
              <a:off x="4994678" y="1173377"/>
              <a:ext cx="3439196" cy="2775803"/>
              <a:chOff x="4572031" y="1415284"/>
              <a:chExt cx="2875341" cy="2319354"/>
            </a:xfrm>
          </p:grpSpPr>
          <p:grpSp>
            <p:nvGrpSpPr>
              <p:cNvPr id="2533" name="Google Shape;2533;p48"/>
              <p:cNvGrpSpPr/>
              <p:nvPr/>
            </p:nvGrpSpPr>
            <p:grpSpPr>
              <a:xfrm>
                <a:off x="4572031" y="1415284"/>
                <a:ext cx="2875341" cy="1993075"/>
                <a:chOff x="3665860" y="822037"/>
                <a:chExt cx="4758136" cy="3243937"/>
              </a:xfrm>
            </p:grpSpPr>
            <p:grpSp>
              <p:nvGrpSpPr>
                <p:cNvPr id="2534" name="Google Shape;2534;p48"/>
                <p:cNvGrpSpPr/>
                <p:nvPr/>
              </p:nvGrpSpPr>
              <p:grpSpPr>
                <a:xfrm>
                  <a:off x="3665860" y="822037"/>
                  <a:ext cx="4758136" cy="3243937"/>
                  <a:chOff x="518725" y="252435"/>
                  <a:chExt cx="6524250" cy="4448015"/>
                </a:xfrm>
              </p:grpSpPr>
              <p:sp>
                <p:nvSpPr>
                  <p:cNvPr id="2535" name="Google Shape;2535;p48"/>
                  <p:cNvSpPr/>
                  <p:nvPr/>
                </p:nvSpPr>
                <p:spPr>
                  <a:xfrm>
                    <a:off x="518725" y="4131625"/>
                    <a:ext cx="6524250" cy="568825"/>
                  </a:xfrm>
                  <a:custGeom>
                    <a:avLst/>
                    <a:gdLst/>
                    <a:ahLst/>
                    <a:cxn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536" name="Google Shape;2536;p48"/>
                  <p:cNvSpPr/>
                  <p:nvPr/>
                </p:nvSpPr>
                <p:spPr>
                  <a:xfrm>
                    <a:off x="518725" y="252435"/>
                    <a:ext cx="6524250" cy="3893525"/>
                  </a:xfrm>
                  <a:custGeom>
                    <a:avLst/>
                    <a:gdLst/>
                    <a:ahLst/>
                    <a:cxn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7" name="Google Shape;2537;p48"/>
                <p:cNvSpPr/>
                <p:nvPr/>
              </p:nvSpPr>
              <p:spPr>
                <a:xfrm>
                  <a:off x="5947879" y="3778845"/>
                  <a:ext cx="194076" cy="166189"/>
                </a:xfrm>
                <a:custGeom>
                  <a:avLst/>
                  <a:gdLst/>
                  <a:ahLst/>
                  <a:cxn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8" name="Google Shape;2538;p48"/>
              <p:cNvSpPr/>
              <p:nvPr/>
            </p:nvSpPr>
            <p:spPr>
              <a:xfrm>
                <a:off x="5498909" y="3408365"/>
                <a:ext cx="1040944" cy="326273"/>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cxnSp>
          <p:nvCxnSpPr>
            <p:cNvPr id="2539" name="Google Shape;2539;p48"/>
            <p:cNvCxnSpPr/>
            <p:nvPr/>
          </p:nvCxnSpPr>
          <p:spPr>
            <a:xfrm rot="10800000">
              <a:off x="5370275" y="3949180"/>
              <a:ext cx="2688000" cy="0"/>
            </a:xfrm>
            <a:prstGeom prst="straightConnector1">
              <a:avLst/>
            </a:prstGeom>
            <a:noFill/>
            <a:ln w="9525" cap="flat" cmpd="sng">
              <a:solidFill>
                <a:schemeClr val="accent3"/>
              </a:solidFill>
              <a:prstDash val="solid"/>
              <a:round/>
              <a:headEnd type="none" w="med" len="med"/>
              <a:tailEnd type="none" w="med" len="med"/>
            </a:ln>
          </p:spPr>
        </p:cxn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6256" y="1315091"/>
            <a:ext cx="3199983" cy="19385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0"/>
          <p:cNvSpPr txBox="1">
            <a:spLocks noGrp="1"/>
          </p:cNvSpPr>
          <p:nvPr>
            <p:ph type="title"/>
          </p:nvPr>
        </p:nvSpPr>
        <p:spPr>
          <a:xfrm>
            <a:off x="1397286" y="845732"/>
            <a:ext cx="7376844" cy="3746816"/>
          </a:xfrm>
          <a:prstGeom prst="rect">
            <a:avLst/>
          </a:prstGeom>
        </p:spPr>
        <p:txBody>
          <a:bodyPr spcFirstLastPara="1" wrap="square" lIns="91425" tIns="91425" rIns="91425" bIns="91425" anchor="ctr" anchorCtr="0">
            <a:noAutofit/>
          </a:bodyPr>
          <a:lstStyle/>
          <a:p>
            <a:r>
              <a:rPr lang="en" sz="6000" dirty="0" smtClean="0"/>
              <a:t>Thanks For</a:t>
            </a:r>
            <a:r>
              <a:rPr lang="en" sz="5000" dirty="0" smtClean="0"/>
              <a:t> </a:t>
            </a:r>
            <a:r>
              <a:rPr lang="en" sz="5000" dirty="0">
                <a:solidFill>
                  <a:schemeClr val="accent6"/>
                </a:solidFill>
              </a:rPr>
              <a:t>{</a:t>
            </a:r>
            <a:r>
              <a:rPr lang="en" sz="2800" dirty="0">
                <a:solidFill>
                  <a:schemeClr val="accent3"/>
                </a:solidFill>
              </a:rPr>
              <a:t> </a:t>
            </a:r>
            <a:r>
              <a:rPr lang="en" sz="6000" dirty="0" smtClean="0">
                <a:solidFill>
                  <a:schemeClr val="accent2"/>
                </a:solidFill>
              </a:rPr>
              <a:t>Your Attention;</a:t>
            </a:r>
            <a:r>
              <a:rPr lang="en" sz="5000" dirty="0" smtClean="0">
                <a:solidFill>
                  <a:schemeClr val="accent2"/>
                </a:solidFill>
              </a:rPr>
              <a:t> </a:t>
            </a:r>
            <a:r>
              <a:rPr lang="en" sz="5000" dirty="0">
                <a:solidFill>
                  <a:schemeClr val="accent6"/>
                </a:solidFill>
              </a:rPr>
              <a:t>}</a:t>
            </a:r>
            <a:br>
              <a:rPr lang="en" sz="5000" dirty="0">
                <a:solidFill>
                  <a:schemeClr val="accent6"/>
                </a:solidFill>
              </a:rPr>
            </a:br>
            <a:endParaRPr sz="5000" dirty="0">
              <a:solidFill>
                <a:schemeClr val="accent2"/>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accent3"/>
                </a:solidFill>
              </a:rPr>
              <a:t>GeekSlayer</a:t>
            </a:r>
            <a:r>
              <a:rPr lang="en" sz="1400" dirty="0" smtClean="0">
                <a:solidFill>
                  <a:schemeClr val="accent3"/>
                </a:solidFill>
              </a:rPr>
              <a:t>.html</a:t>
            </a:r>
            <a:endParaRPr sz="1400" dirty="0">
              <a:solidFill>
                <a:schemeClr val="accent3"/>
              </a:solidFill>
            </a:endParaRPr>
          </a:p>
        </p:txBody>
      </p:sp>
      <p:cxnSp>
        <p:nvCxnSpPr>
          <p:cNvPr id="825" name="Google Shape;825;p40"/>
          <p:cNvCxnSpPr/>
          <p:nvPr/>
        </p:nvCxnSpPr>
        <p:spPr>
          <a:xfrm>
            <a:off x="2797800" y="2876338"/>
            <a:ext cx="0" cy="539100"/>
          </a:xfrm>
          <a:prstGeom prst="straightConnector1">
            <a:avLst/>
          </a:prstGeom>
          <a:noFill/>
          <a:ln w="9525" cap="flat" cmpd="sng">
            <a:solidFill>
              <a:schemeClr val="accent4"/>
            </a:solidFill>
            <a:prstDash val="solid"/>
            <a:round/>
            <a:headEnd type="none" w="med" len="med"/>
            <a:tailEnd type="none" w="med" len="med"/>
          </a:ln>
        </p:spPr>
      </p:cxn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accent3"/>
                </a:solidFill>
              </a:rPr>
              <a:t>Style</a:t>
            </a:r>
            <a:r>
              <a:rPr lang="en" sz="1400" dirty="0" smtClean="0">
                <a:solidFill>
                  <a:schemeClr val="accent3"/>
                </a:solidFill>
              </a:rPr>
              <a:t>.css</a:t>
            </a:r>
            <a:endParaRPr sz="1400" dirty="0">
              <a:solidFill>
                <a:schemeClr val="accent3"/>
              </a:solidFill>
            </a:endParaRPr>
          </a:p>
        </p:txBody>
      </p:sp>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261</Words>
  <Application>Microsoft Office PowerPoint</Application>
  <PresentationFormat>Affichage à l'écran (16:9)</PresentationFormat>
  <Paragraphs>32</Paragraphs>
  <Slides>6</Slides>
  <Notes>6</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vt:i4>
      </vt:variant>
    </vt:vector>
  </HeadingPairs>
  <TitlesOfParts>
    <vt:vector size="9" baseType="lpstr">
      <vt:lpstr>Arial</vt:lpstr>
      <vt:lpstr>Fira Code</vt:lpstr>
      <vt:lpstr>Programming Language Workshop for Beginners by Slidesgo</vt:lpstr>
      <vt:lpstr>Dridi‘Chiheb’ {</vt:lpstr>
      <vt:lpstr>What is‘GeekSlayer’;</vt:lpstr>
      <vt:lpstr>‘Martin Fowler’ said {Any fool can write code that a computer can understand. Good programmers write code that humans can understand. } </vt:lpstr>
      <vt:lpstr>GOMYCODE {</vt:lpstr>
      <vt:lpstr>Geek Slayer {</vt:lpstr>
      <vt:lpstr>Thanks For { Your Attention;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Gomy‘Code’ {</dc:title>
  <dc:creator>Yuri</dc:creator>
  <cp:lastModifiedBy>Yuri</cp:lastModifiedBy>
  <cp:revision>9</cp:revision>
  <dcterms:modified xsi:type="dcterms:W3CDTF">2023-02-01T14:26:38Z</dcterms:modified>
</cp:coreProperties>
</file>