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9551E1A-8B5F-4D4B-A1CD-9316A75F626D}"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140647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9551E1A-8B5F-4D4B-A1CD-9316A75F626D}"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351474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9551E1A-8B5F-4D4B-A1CD-9316A75F626D}"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1C3C09-9B3C-4CAF-8EBC-A146AA3A68AB}"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0691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9551E1A-8B5F-4D4B-A1CD-9316A75F626D}"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338693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9551E1A-8B5F-4D4B-A1CD-9316A75F626D}"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1C3C09-9B3C-4CAF-8EBC-A146AA3A68AB}"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452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9551E1A-8B5F-4D4B-A1CD-9316A75F626D}"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4211981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551E1A-8B5F-4D4B-A1CD-9316A75F626D}"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65963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551E1A-8B5F-4D4B-A1CD-9316A75F626D}"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270560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9551E1A-8B5F-4D4B-A1CD-9316A75F626D}"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79751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9551E1A-8B5F-4D4B-A1CD-9316A75F626D}" type="datetimeFigureOut">
              <a:rPr lang="fr-FR" smtClean="0"/>
              <a:t>03/07/2023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1520517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9551E1A-8B5F-4D4B-A1CD-9316A75F626D}"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158411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9551E1A-8B5F-4D4B-A1CD-9316A75F626D}" type="datetimeFigureOut">
              <a:rPr lang="fr-FR" smtClean="0"/>
              <a:t>03/07/2023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415919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9551E1A-8B5F-4D4B-A1CD-9316A75F626D}" type="datetimeFigureOut">
              <a:rPr lang="fr-FR" smtClean="0"/>
              <a:t>03/07/2023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20079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51E1A-8B5F-4D4B-A1CD-9316A75F626D}" type="datetimeFigureOut">
              <a:rPr lang="fr-FR" smtClean="0"/>
              <a:t>03/07/2023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231091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9551E1A-8B5F-4D4B-A1CD-9316A75F626D}"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225472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9551E1A-8B5F-4D4B-A1CD-9316A75F626D}" type="datetimeFigureOut">
              <a:rPr lang="fr-FR" smtClean="0"/>
              <a:t>03/07/2023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1C3C09-9B3C-4CAF-8EBC-A146AA3A68AB}" type="slidenum">
              <a:rPr lang="fr-FR" smtClean="0"/>
              <a:t>‹N°›</a:t>
            </a:fld>
            <a:endParaRPr lang="fr-FR"/>
          </a:p>
        </p:txBody>
      </p:sp>
    </p:spTree>
    <p:extLst>
      <p:ext uri="{BB962C8B-B14F-4D97-AF65-F5344CB8AC3E}">
        <p14:creationId xmlns:p14="http://schemas.microsoft.com/office/powerpoint/2010/main" val="384006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551E1A-8B5F-4D4B-A1CD-9316A75F626D}" type="datetimeFigureOut">
              <a:rPr lang="fr-FR" smtClean="0"/>
              <a:t>03/07/2023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1C3C09-9B3C-4CAF-8EBC-A146AA3A68AB}" type="slidenum">
              <a:rPr lang="fr-FR" smtClean="0"/>
              <a:t>‹N°›</a:t>
            </a:fld>
            <a:endParaRPr lang="fr-FR"/>
          </a:p>
        </p:txBody>
      </p:sp>
    </p:spTree>
    <p:extLst>
      <p:ext uri="{BB962C8B-B14F-4D97-AF65-F5344CB8AC3E}">
        <p14:creationId xmlns:p14="http://schemas.microsoft.com/office/powerpoint/2010/main" val="3085749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2086377" y="1171977"/>
            <a:ext cx="9418235" cy="5563674"/>
          </a:xfrm>
        </p:spPr>
        <p:txBody>
          <a:bodyPr/>
          <a:lstStyle/>
          <a:p>
            <a:pPr>
              <a:lnSpc>
                <a:spcPct val="150000"/>
              </a:lnSpc>
            </a:pPr>
            <a:r>
              <a:rPr lang="en-US" dirty="0"/>
              <a:t>Welcome to our exciting new project! In this endeavor, we are embarking on the development of a robust e-commerce platform using cutting-edge technologies. Our goal is to create a seamless and immersive online shopping experience for our users. To achieve this, we will leverage the power of React along with several other essential libraries and tools.</a:t>
            </a:r>
            <a:endParaRPr lang="fr-FR" dirty="0"/>
          </a:p>
          <a:p>
            <a:pPr>
              <a:lnSpc>
                <a:spcPct val="150000"/>
              </a:lnSpc>
            </a:pPr>
            <a:r>
              <a:rPr lang="en-US" dirty="0" smtClean="0"/>
              <a:t>For </a:t>
            </a:r>
            <a:r>
              <a:rPr lang="en-US" dirty="0"/>
              <a:t>efficient navigation within our application, we will utilize React Router Dom. This powerful routing library enables us to define different routes and map them to specific components, allowing users to seamlessly move between various pages, such as product listings, shopping cart, and checkout. Managing state in a React application can be complex, but we'll simplify this task using Redux Toolkit. Redux Toolkit provides a set of abstractions and utilities that streamline the state management process, making it easier to handle data across components and maintain a consistent application state.</a:t>
            </a:r>
            <a:endParaRPr lang="fr-FR" dirty="0"/>
          </a:p>
        </p:txBody>
      </p:sp>
      <p:sp>
        <p:nvSpPr>
          <p:cNvPr id="6" name="Rectangle 5"/>
          <p:cNvSpPr/>
          <p:nvPr/>
        </p:nvSpPr>
        <p:spPr>
          <a:xfrm>
            <a:off x="4331668" y="0"/>
            <a:ext cx="4249881" cy="923330"/>
          </a:xfrm>
          <a:prstGeom prst="rect">
            <a:avLst/>
          </a:prstGeom>
          <a:noFill/>
        </p:spPr>
        <p:txBody>
          <a:bodyPr wrap="none" lIns="91440" tIns="45720" rIns="91440" bIns="45720">
            <a:spAutoFit/>
          </a:bodyPr>
          <a:lstStyle/>
          <a:p>
            <a:pPr algn="ctr"/>
            <a:r>
              <a:rPr lang="fr-FR" sz="5400" dirty="0" smtClean="0">
                <a:ln w="0"/>
                <a:solidFill>
                  <a:schemeClr val="accent1"/>
                </a:solidFill>
                <a:effectLst>
                  <a:outerShdw blurRad="38100" dist="25400" dir="5400000" algn="ctr" rotWithShape="0">
                    <a:srgbClr val="6E747A">
                      <a:alpha val="43000"/>
                    </a:srgbClr>
                  </a:outerShdw>
                </a:effectLst>
              </a:rPr>
              <a:t>Introduction</a:t>
            </a:r>
            <a:endParaRPr lang="fr-FR"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5936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086377" y="0"/>
            <a:ext cx="9418235" cy="888642"/>
          </a:xfrm>
        </p:spPr>
        <p:txBody>
          <a:bodyPr/>
          <a:lstStyle/>
          <a:p>
            <a:pPr algn="ctr"/>
            <a:r>
              <a:rPr lang="fr-FR" dirty="0" smtClean="0"/>
              <a:t>The Header and the </a:t>
            </a:r>
            <a:r>
              <a:rPr lang="fr-FR" dirty="0" err="1" smtClean="0"/>
              <a:t>Footer</a:t>
            </a:r>
            <a:endParaRPr lang="fr-FR" dirty="0"/>
          </a:p>
        </p:txBody>
      </p:sp>
      <p:sp>
        <p:nvSpPr>
          <p:cNvPr id="5" name="Espace réservé du contenu 4"/>
          <p:cNvSpPr>
            <a:spLocks noGrp="1"/>
          </p:cNvSpPr>
          <p:nvPr>
            <p:ph idx="1"/>
          </p:nvPr>
        </p:nvSpPr>
        <p:spPr>
          <a:xfrm>
            <a:off x="2086377" y="1171977"/>
            <a:ext cx="9418235" cy="5563674"/>
          </a:xfrm>
        </p:spPr>
        <p:txBody>
          <a:bodyPr/>
          <a:lstStyle/>
          <a:p>
            <a:pPr>
              <a:lnSpc>
                <a:spcPct val="200000"/>
              </a:lnSpc>
            </a:pPr>
            <a:r>
              <a:rPr lang="en-US" dirty="0"/>
              <a:t>Header Component: The Header component represents the top section of the e-commerce application. It includes a top bar with shipping and login/signup information, a logo, a navigation menu, a shopping cart, and the total price of items in the cart. Footer Component: The Footer component represents the bottom section of the e-commerce application. It includes a footer logo, a brief description, accepted payment methods, and various widget sections with links related to shopping, contact, payment methods, delivery, and returns. These components enhance the user experience by providing easy navigation and access to essential features of the e-commerce platform.</a:t>
            </a:r>
            <a:endParaRPr lang="fr-FR" dirty="0"/>
          </a:p>
        </p:txBody>
      </p:sp>
    </p:spTree>
    <p:extLst>
      <p:ext uri="{BB962C8B-B14F-4D97-AF65-F5344CB8AC3E}">
        <p14:creationId xmlns:p14="http://schemas.microsoft.com/office/powerpoint/2010/main" val="408734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086377" y="0"/>
            <a:ext cx="9418235" cy="888642"/>
          </a:xfrm>
        </p:spPr>
        <p:txBody>
          <a:bodyPr/>
          <a:lstStyle/>
          <a:p>
            <a:pPr algn="ctr"/>
            <a:r>
              <a:rPr lang="fr-FR" dirty="0" smtClean="0"/>
              <a:t>The Home</a:t>
            </a:r>
            <a:endParaRPr lang="fr-FR" dirty="0"/>
          </a:p>
        </p:txBody>
      </p:sp>
      <p:sp>
        <p:nvSpPr>
          <p:cNvPr id="5" name="Espace réservé du contenu 4"/>
          <p:cNvSpPr>
            <a:spLocks noGrp="1"/>
          </p:cNvSpPr>
          <p:nvPr>
            <p:ph idx="1"/>
          </p:nvPr>
        </p:nvSpPr>
        <p:spPr>
          <a:xfrm>
            <a:off x="2086377" y="1171977"/>
            <a:ext cx="9418235" cy="5563674"/>
          </a:xfrm>
        </p:spPr>
        <p:txBody>
          <a:bodyPr>
            <a:normAutofit fontScale="92500" lnSpcReduction="10000"/>
          </a:bodyPr>
          <a:lstStyle/>
          <a:p>
            <a:pPr>
              <a:lnSpc>
                <a:spcPct val="150000"/>
              </a:lnSpc>
            </a:pPr>
            <a:r>
              <a:rPr lang="en-US" dirty="0"/>
              <a:t>The Home component represents the main landing page of the e-commerce application. It includes a banner, countdown timer, Instagram wall, and sections showcasing best sellers, new arrivals, hot sales, and articles. Upon rendering, the component dispatches an action to retrieve the products from the Redux store using the </a:t>
            </a:r>
            <a:r>
              <a:rPr lang="en-US" dirty="0" err="1"/>
              <a:t>getProducts</a:t>
            </a:r>
            <a:r>
              <a:rPr lang="en-US" dirty="0"/>
              <a:t> action creator. It also subscribes to the products state from the Redux store using the </a:t>
            </a:r>
            <a:r>
              <a:rPr lang="en-US" dirty="0" err="1"/>
              <a:t>useSelector</a:t>
            </a:r>
            <a:r>
              <a:rPr lang="en-US" dirty="0"/>
              <a:t> hook. The component further utilizes the </a:t>
            </a:r>
            <a:r>
              <a:rPr lang="en-US" dirty="0" err="1"/>
              <a:t>useState</a:t>
            </a:r>
            <a:r>
              <a:rPr lang="en-US" dirty="0"/>
              <a:t> hook to manage the state of the best sellers, new arrivals, and hot sales arrays. In the </a:t>
            </a:r>
            <a:r>
              <a:rPr lang="en-US" dirty="0" err="1"/>
              <a:t>useEffect</a:t>
            </a:r>
            <a:r>
              <a:rPr lang="en-US" dirty="0"/>
              <a:t> hook, the component filters the products array to find the best sellers based on a minimum rating of 4.5, the latest arrivals (last 4 products), and the products from specific brands such as "Louis Vuitton" and "Gucci" for the hot sales section. Within the return statement, the component renders a Carousel component, a Banner component, and several sections to display the different product categories. The sections for best sellers, new arrivals, and hot sales are created with corresponding headings and a flex container that wraps multiple </a:t>
            </a:r>
            <a:r>
              <a:rPr lang="en-US" dirty="0" err="1"/>
              <a:t>ProductCard</a:t>
            </a:r>
            <a:r>
              <a:rPr lang="en-US" dirty="0"/>
              <a:t> components, each representing an individual </a:t>
            </a:r>
            <a:r>
              <a:rPr lang="en-US" dirty="0" smtClean="0"/>
              <a:t>product</a:t>
            </a:r>
            <a:endParaRPr lang="fr-FR" dirty="0"/>
          </a:p>
        </p:txBody>
      </p:sp>
    </p:spTree>
    <p:extLst>
      <p:ext uri="{BB962C8B-B14F-4D97-AF65-F5344CB8AC3E}">
        <p14:creationId xmlns:p14="http://schemas.microsoft.com/office/powerpoint/2010/main" val="3646759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086377" y="0"/>
            <a:ext cx="9418235" cy="888642"/>
          </a:xfrm>
        </p:spPr>
        <p:txBody>
          <a:bodyPr/>
          <a:lstStyle/>
          <a:p>
            <a:pPr algn="ctr"/>
            <a:r>
              <a:rPr lang="fr-FR" dirty="0" smtClean="0"/>
              <a:t>The Shop</a:t>
            </a:r>
            <a:endParaRPr lang="fr-FR" dirty="0"/>
          </a:p>
        </p:txBody>
      </p:sp>
      <p:sp>
        <p:nvSpPr>
          <p:cNvPr id="5" name="Espace réservé du contenu 4"/>
          <p:cNvSpPr>
            <a:spLocks noGrp="1"/>
          </p:cNvSpPr>
          <p:nvPr>
            <p:ph idx="1"/>
          </p:nvPr>
        </p:nvSpPr>
        <p:spPr>
          <a:xfrm>
            <a:off x="2086377" y="1171977"/>
            <a:ext cx="9418235" cy="5563674"/>
          </a:xfrm>
        </p:spPr>
        <p:txBody>
          <a:bodyPr>
            <a:normAutofit fontScale="92500" lnSpcReduction="20000"/>
          </a:bodyPr>
          <a:lstStyle/>
          <a:p>
            <a:pPr>
              <a:lnSpc>
                <a:spcPct val="150000"/>
              </a:lnSpc>
            </a:pPr>
            <a:r>
              <a:rPr lang="en-US" dirty="0"/>
              <a:t>The Shop component represents the shop page of the e-commerce application. It allows users to browse and filter products based on categories, search queries, and other options. The component imports necessary dependencies such as React, Redux hooks (</a:t>
            </a:r>
            <a:r>
              <a:rPr lang="en-US" dirty="0" err="1"/>
              <a:t>useDispatch</a:t>
            </a:r>
            <a:r>
              <a:rPr lang="en-US" dirty="0"/>
              <a:t> and </a:t>
            </a:r>
            <a:r>
              <a:rPr lang="en-US" dirty="0" err="1"/>
              <a:t>useSelector</a:t>
            </a:r>
            <a:r>
              <a:rPr lang="en-US" dirty="0"/>
              <a:t>), and components like </a:t>
            </a:r>
            <a:r>
              <a:rPr lang="en-US" dirty="0" err="1"/>
              <a:t>ProductCard</a:t>
            </a:r>
            <a:r>
              <a:rPr lang="en-US" dirty="0"/>
              <a:t>, Link, and Loader. Upon rendering, the component dispatches an action to retrieve the products from the Redux store using the </a:t>
            </a:r>
            <a:r>
              <a:rPr lang="en-US" dirty="0" err="1"/>
              <a:t>getProducts</a:t>
            </a:r>
            <a:r>
              <a:rPr lang="en-US" dirty="0"/>
              <a:t> action creator. It also subscribes to the products, loading, and error state from the Redux store using the </a:t>
            </a:r>
            <a:r>
              <a:rPr lang="en-US" dirty="0" err="1"/>
              <a:t>useSelector</a:t>
            </a:r>
            <a:r>
              <a:rPr lang="en-US" dirty="0"/>
              <a:t> hook. The component uses the </a:t>
            </a:r>
            <a:r>
              <a:rPr lang="en-US" dirty="0" err="1"/>
              <a:t>useState</a:t>
            </a:r>
            <a:r>
              <a:rPr lang="en-US" dirty="0"/>
              <a:t> hook to manage the state of the category and search values for filtering the products. In the </a:t>
            </a:r>
            <a:r>
              <a:rPr lang="en-US" dirty="0" err="1"/>
              <a:t>filterProduct</a:t>
            </a:r>
            <a:r>
              <a:rPr lang="en-US" dirty="0"/>
              <a:t> function, the component filters the products array based on the selected category and search query. Within the return statement, the component renders a section for the breadcrumb navigation, displaying the path from the home page to the shop page. Next, the component displays the main shop section with a sidebar and product listings. The sidebar includes a search input, accordion filters for categories, branding, price, and size, and a tags section. Users can interact with these filters to refine their product search.</a:t>
            </a:r>
            <a:endParaRPr lang="fr-FR" dirty="0"/>
          </a:p>
        </p:txBody>
      </p:sp>
    </p:spTree>
    <p:extLst>
      <p:ext uri="{BB962C8B-B14F-4D97-AF65-F5344CB8AC3E}">
        <p14:creationId xmlns:p14="http://schemas.microsoft.com/office/powerpoint/2010/main" val="3253617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086377" y="0"/>
            <a:ext cx="9418235" cy="888642"/>
          </a:xfrm>
        </p:spPr>
        <p:txBody>
          <a:bodyPr/>
          <a:lstStyle/>
          <a:p>
            <a:pPr algn="ctr"/>
            <a:r>
              <a:rPr lang="fr-FR" dirty="0" err="1" smtClean="0"/>
              <a:t>Signup</a:t>
            </a:r>
            <a:r>
              <a:rPr lang="fr-FR" dirty="0" smtClean="0"/>
              <a:t> and Login</a:t>
            </a:r>
            <a:endParaRPr lang="fr-FR" dirty="0"/>
          </a:p>
        </p:txBody>
      </p:sp>
      <p:sp>
        <p:nvSpPr>
          <p:cNvPr id="5" name="Espace réservé du contenu 4"/>
          <p:cNvSpPr>
            <a:spLocks noGrp="1"/>
          </p:cNvSpPr>
          <p:nvPr>
            <p:ph idx="1"/>
          </p:nvPr>
        </p:nvSpPr>
        <p:spPr>
          <a:xfrm>
            <a:off x="2086377" y="1171977"/>
            <a:ext cx="9418235" cy="5563674"/>
          </a:xfrm>
        </p:spPr>
        <p:txBody>
          <a:bodyPr>
            <a:normAutofit fontScale="85000" lnSpcReduction="10000"/>
          </a:bodyPr>
          <a:lstStyle/>
          <a:p>
            <a:pPr>
              <a:lnSpc>
                <a:spcPct val="150000"/>
              </a:lnSpc>
            </a:pPr>
            <a:r>
              <a:rPr lang="en-US" dirty="0"/>
              <a:t>Both the Signup and </a:t>
            </a:r>
            <a:r>
              <a:rPr lang="en-US" dirty="0" err="1"/>
              <a:t>LogIn</a:t>
            </a:r>
            <a:r>
              <a:rPr lang="en-US" dirty="0"/>
              <a:t> components seem to be forms for user registration and login, respectively. They include form inputs for capturing user information and dispatching actions to register or login the user. In the Signup component, the form captures the user's first name, last name, country, address, town/city, country/state, email, password, and confirm password. The </a:t>
            </a:r>
            <a:r>
              <a:rPr lang="en-US" dirty="0" err="1"/>
              <a:t>handleChange</a:t>
            </a:r>
            <a:r>
              <a:rPr lang="en-US" dirty="0"/>
              <a:t> function updates the </a:t>
            </a:r>
            <a:r>
              <a:rPr lang="en-US" dirty="0" err="1"/>
              <a:t>userData</a:t>
            </a:r>
            <a:r>
              <a:rPr lang="en-US" dirty="0"/>
              <a:t> state object with the corresponding form field values. When the form is submitted, the </a:t>
            </a:r>
            <a:r>
              <a:rPr lang="en-US" dirty="0" err="1"/>
              <a:t>handleSubmit</a:t>
            </a:r>
            <a:r>
              <a:rPr lang="en-US" dirty="0"/>
              <a:t> function dispatches the register action with the </a:t>
            </a:r>
            <a:r>
              <a:rPr lang="en-US" dirty="0" err="1"/>
              <a:t>userData</a:t>
            </a:r>
            <a:r>
              <a:rPr lang="en-US" dirty="0"/>
              <a:t> and navigate function as arguments. It also displays a success toast message. In the </a:t>
            </a:r>
            <a:r>
              <a:rPr lang="en-US" dirty="0" err="1"/>
              <a:t>LogIn</a:t>
            </a:r>
            <a:r>
              <a:rPr lang="en-US" dirty="0"/>
              <a:t> component, the form captures the user's email and password. The </a:t>
            </a:r>
            <a:r>
              <a:rPr lang="en-US" dirty="0" err="1"/>
              <a:t>handleChange</a:t>
            </a:r>
            <a:r>
              <a:rPr lang="en-US" dirty="0"/>
              <a:t> function updates the </a:t>
            </a:r>
            <a:r>
              <a:rPr lang="en-US" dirty="0" err="1"/>
              <a:t>userData</a:t>
            </a:r>
            <a:r>
              <a:rPr lang="en-US" dirty="0"/>
              <a:t> state object with the corresponding form field values. When the form is submitted, the </a:t>
            </a:r>
            <a:r>
              <a:rPr lang="en-US" dirty="0" err="1"/>
              <a:t>handleSubmit</a:t>
            </a:r>
            <a:r>
              <a:rPr lang="en-US" dirty="0"/>
              <a:t> function dispatches the login action with the </a:t>
            </a:r>
            <a:r>
              <a:rPr lang="en-US" dirty="0" err="1"/>
              <a:t>userData</a:t>
            </a:r>
            <a:r>
              <a:rPr lang="en-US" dirty="0"/>
              <a:t> and navigate function as arguments. It also displays a success toast message. Both components use the </a:t>
            </a:r>
            <a:r>
              <a:rPr lang="en-US" dirty="0" err="1"/>
              <a:t>useState</a:t>
            </a:r>
            <a:r>
              <a:rPr lang="en-US" dirty="0"/>
              <a:t> hook to manage the form data and the </a:t>
            </a:r>
            <a:r>
              <a:rPr lang="en-US" dirty="0" err="1"/>
              <a:t>useDispatch</a:t>
            </a:r>
            <a:r>
              <a:rPr lang="en-US" dirty="0"/>
              <a:t> hook to dispatch actions. They also use the Link component from react-router-</a:t>
            </a:r>
            <a:r>
              <a:rPr lang="en-US" dirty="0" err="1"/>
              <a:t>dom</a:t>
            </a:r>
            <a:r>
              <a:rPr lang="en-US" dirty="0"/>
              <a:t> to navigate between the signup and login pages. Additionally, the toast module from react-</a:t>
            </a:r>
            <a:r>
              <a:rPr lang="en-US" dirty="0" err="1"/>
              <a:t>toastify</a:t>
            </a:r>
            <a:r>
              <a:rPr lang="en-US" dirty="0"/>
              <a:t> is used to display toast messages for success notifications. </a:t>
            </a:r>
            <a:endParaRPr lang="fr-FR" dirty="0"/>
          </a:p>
        </p:txBody>
      </p:sp>
    </p:spTree>
    <p:extLst>
      <p:ext uri="{BB962C8B-B14F-4D97-AF65-F5344CB8AC3E}">
        <p14:creationId xmlns:p14="http://schemas.microsoft.com/office/powerpoint/2010/main" val="125344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086377" y="0"/>
            <a:ext cx="9418235" cy="888642"/>
          </a:xfrm>
        </p:spPr>
        <p:txBody>
          <a:bodyPr/>
          <a:lstStyle/>
          <a:p>
            <a:pPr algn="ctr"/>
            <a:r>
              <a:rPr lang="fr-FR" dirty="0" smtClean="0"/>
              <a:t>The </a:t>
            </a:r>
            <a:r>
              <a:rPr lang="fr-FR" dirty="0" err="1" smtClean="0"/>
              <a:t>Cart</a:t>
            </a:r>
            <a:endParaRPr lang="fr-FR" dirty="0"/>
          </a:p>
        </p:txBody>
      </p:sp>
      <p:sp>
        <p:nvSpPr>
          <p:cNvPr id="5" name="Espace réservé du contenu 4"/>
          <p:cNvSpPr>
            <a:spLocks noGrp="1"/>
          </p:cNvSpPr>
          <p:nvPr>
            <p:ph idx="1"/>
          </p:nvPr>
        </p:nvSpPr>
        <p:spPr>
          <a:xfrm>
            <a:off x="2086377" y="1171977"/>
            <a:ext cx="9418235" cy="5563674"/>
          </a:xfrm>
        </p:spPr>
        <p:txBody>
          <a:bodyPr>
            <a:normAutofit fontScale="85000" lnSpcReduction="20000"/>
          </a:bodyPr>
          <a:lstStyle/>
          <a:p>
            <a:pPr>
              <a:lnSpc>
                <a:spcPct val="150000"/>
              </a:lnSpc>
            </a:pPr>
            <a:r>
              <a:rPr lang="en-US" dirty="0"/>
              <a:t>The Cart component renders a shopping cart page with a table displaying the products added to the cart. It uses Redux to manage the cart state. The component starts by importing necessary dependencies such as React, Button from react-bootstrap, </a:t>
            </a:r>
            <a:r>
              <a:rPr lang="en-US" dirty="0" err="1"/>
              <a:t>MdRemoveShoppingCart</a:t>
            </a:r>
            <a:r>
              <a:rPr lang="en-US" dirty="0"/>
              <a:t> icon from react-icons/md, </a:t>
            </a:r>
            <a:r>
              <a:rPr lang="en-US" dirty="0" err="1"/>
              <a:t>useDispatch</a:t>
            </a:r>
            <a:r>
              <a:rPr lang="en-US" dirty="0"/>
              <a:t>, and </a:t>
            </a:r>
            <a:r>
              <a:rPr lang="en-US" dirty="0" err="1"/>
              <a:t>useSelector</a:t>
            </a:r>
            <a:r>
              <a:rPr lang="en-US" dirty="0"/>
              <a:t> from react-redux, and Link from react-router-dom. Inside the component, it retrieves the </a:t>
            </a:r>
            <a:r>
              <a:rPr lang="en-US" dirty="0" err="1"/>
              <a:t>cartItems</a:t>
            </a:r>
            <a:r>
              <a:rPr lang="en-US" dirty="0"/>
              <a:t> array from the Redux store using the </a:t>
            </a:r>
            <a:r>
              <a:rPr lang="en-US" dirty="0" err="1"/>
              <a:t>useSelector</a:t>
            </a:r>
            <a:r>
              <a:rPr lang="en-US" dirty="0"/>
              <a:t> hook. The </a:t>
            </a:r>
            <a:r>
              <a:rPr lang="en-US" dirty="0" err="1"/>
              <a:t>cartItems</a:t>
            </a:r>
            <a:r>
              <a:rPr lang="en-US" dirty="0"/>
              <a:t> array represents the products in the cart. The </a:t>
            </a:r>
            <a:r>
              <a:rPr lang="en-US" dirty="0" err="1"/>
              <a:t>totalPrice</a:t>
            </a:r>
            <a:r>
              <a:rPr lang="en-US" dirty="0"/>
              <a:t> variable is calculated by using the reduce function on the </a:t>
            </a:r>
            <a:r>
              <a:rPr lang="en-US" dirty="0" err="1"/>
              <a:t>cartItems</a:t>
            </a:r>
            <a:r>
              <a:rPr lang="en-US" dirty="0"/>
              <a:t> array. It iterates over each product, multiplies the price by the quantity, and accumulates the total. The initial value of the accumulator is set to 0. The component then renders the shopping cart section using HTML markup. It includes a table with columns for product name, quantity, total price, and a remove button for each item. The table rows are generated dynamically using the map function on the </a:t>
            </a:r>
            <a:r>
              <a:rPr lang="en-US" dirty="0" err="1"/>
              <a:t>cartItems</a:t>
            </a:r>
            <a:r>
              <a:rPr lang="en-US" dirty="0"/>
              <a:t> array. Each row displays the product image, title, quantity with increment and decrement buttons, price, and a remove button. The dispatch function is used to dispatch actions such as decrement, increment, and </a:t>
            </a:r>
            <a:r>
              <a:rPr lang="en-US" dirty="0" err="1"/>
              <a:t>removefromcart</a:t>
            </a:r>
            <a:r>
              <a:rPr lang="en-US" dirty="0"/>
              <a:t> when the buttons are clicked. Below the table, there are two buttons for continuing shopping and updating the cart. The "Continue Shopping" button links to the '/shop' page, and the "Update cart" button dispatches the clear action to remove all items from the cart. In the right sidebar, there is a section for applying discount codes and a section displaying the cart total. </a:t>
            </a:r>
            <a:endParaRPr lang="fr-FR" dirty="0"/>
          </a:p>
        </p:txBody>
      </p:sp>
    </p:spTree>
    <p:extLst>
      <p:ext uri="{BB962C8B-B14F-4D97-AF65-F5344CB8AC3E}">
        <p14:creationId xmlns:p14="http://schemas.microsoft.com/office/powerpoint/2010/main" val="2236102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TM02892315[[fn=Brin]]</Template>
  <TotalTime>55</TotalTime>
  <Words>1249</Words>
  <Application>Microsoft Office PowerPoint</Application>
  <PresentationFormat>Grand écran</PresentationFormat>
  <Paragraphs>13</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Brin</vt:lpstr>
      <vt:lpstr>Présentation PowerPoint</vt:lpstr>
      <vt:lpstr>The Header and the Footer</vt:lpstr>
      <vt:lpstr>The Home</vt:lpstr>
      <vt:lpstr>The Shop</vt:lpstr>
      <vt:lpstr>Signup and Login</vt:lpstr>
      <vt:lpstr>The Cart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Yuri</dc:creator>
  <cp:lastModifiedBy>Yuri</cp:lastModifiedBy>
  <cp:revision>6</cp:revision>
  <dcterms:created xsi:type="dcterms:W3CDTF">2023-07-03T12:27:35Z</dcterms:created>
  <dcterms:modified xsi:type="dcterms:W3CDTF">2023-07-03T13:23:24Z</dcterms:modified>
</cp:coreProperties>
</file>