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76" r:id="rId4"/>
    <p:sldId id="278" r:id="rId5"/>
    <p:sldId id="284" r:id="rId6"/>
    <p:sldId id="28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CDE59-B07C-0D4E-963C-07078FA6C7CF}" v="94" dt="2021-12-06T01:58:28.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showGuides="1">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heng Duan" userId="7546b04a-379b-4eec-a7c0-083d26cd7a44" providerId="ADAL" clId="{D77CDE59-B07C-0D4E-963C-07078FA6C7CF}"/>
    <pc:docChg chg="custSel addSld delSld modSld modShowInfo">
      <pc:chgData name="Shiheng Duan" userId="7546b04a-379b-4eec-a7c0-083d26cd7a44" providerId="ADAL" clId="{D77CDE59-B07C-0D4E-963C-07078FA6C7CF}" dt="2021-12-07T07:43:56.356" v="331" actId="2744"/>
      <pc:docMkLst>
        <pc:docMk/>
      </pc:docMkLst>
      <pc:sldChg chg="del">
        <pc:chgData name="Shiheng Duan" userId="7546b04a-379b-4eec-a7c0-083d26cd7a44" providerId="ADAL" clId="{D77CDE59-B07C-0D4E-963C-07078FA6C7CF}" dt="2021-11-24T20:13:33.228" v="1" actId="2696"/>
        <pc:sldMkLst>
          <pc:docMk/>
          <pc:sldMk cId="490338512" sldId="256"/>
        </pc:sldMkLst>
      </pc:sldChg>
      <pc:sldChg chg="addSp delSp modSp add mod">
        <pc:chgData name="Shiheng Duan" userId="7546b04a-379b-4eec-a7c0-083d26cd7a44" providerId="ADAL" clId="{D77CDE59-B07C-0D4E-963C-07078FA6C7CF}" dt="2021-12-06T01:57:23.590" v="320" actId="478"/>
        <pc:sldMkLst>
          <pc:docMk/>
          <pc:sldMk cId="1373582164" sldId="257"/>
        </pc:sldMkLst>
        <pc:spChg chg="del">
          <ac:chgData name="Shiheng Duan" userId="7546b04a-379b-4eec-a7c0-083d26cd7a44" providerId="ADAL" clId="{D77CDE59-B07C-0D4E-963C-07078FA6C7CF}" dt="2021-12-06T01:57:20.256" v="318" actId="478"/>
          <ac:spMkLst>
            <pc:docMk/>
            <pc:sldMk cId="1373582164" sldId="257"/>
            <ac:spMk id="2" creationId="{67F94051-E6A3-D14C-A9D1-7F3C38EF9B1A}"/>
          </ac:spMkLst>
        </pc:spChg>
        <pc:spChg chg="add del mod">
          <ac:chgData name="Shiheng Duan" userId="7546b04a-379b-4eec-a7c0-083d26cd7a44" providerId="ADAL" clId="{D77CDE59-B07C-0D4E-963C-07078FA6C7CF}" dt="2021-12-06T01:57:23.590" v="320" actId="478"/>
          <ac:spMkLst>
            <pc:docMk/>
            <pc:sldMk cId="1373582164" sldId="257"/>
            <ac:spMk id="8" creationId="{0779A8B7-AFD5-CB42-9B13-6402969E3837}"/>
          </ac:spMkLst>
        </pc:spChg>
        <pc:spChg chg="add mod">
          <ac:chgData name="Shiheng Duan" userId="7546b04a-379b-4eec-a7c0-083d26cd7a44" providerId="ADAL" clId="{D77CDE59-B07C-0D4E-963C-07078FA6C7CF}" dt="2021-12-06T01:57:20.632" v="319"/>
          <ac:spMkLst>
            <pc:docMk/>
            <pc:sldMk cId="1373582164" sldId="257"/>
            <ac:spMk id="9" creationId="{BB1BD558-1B5E-3F4C-9156-7FCF97AA6D6F}"/>
          </ac:spMkLst>
        </pc:spChg>
        <pc:spChg chg="add mod">
          <ac:chgData name="Shiheng Duan" userId="7546b04a-379b-4eec-a7c0-083d26cd7a44" providerId="ADAL" clId="{D77CDE59-B07C-0D4E-963C-07078FA6C7CF}" dt="2021-12-06T01:57:20.632" v="319"/>
          <ac:spMkLst>
            <pc:docMk/>
            <pc:sldMk cId="1373582164" sldId="257"/>
            <ac:spMk id="10" creationId="{38B6E5A6-6D26-7049-BA7F-319343118DCD}"/>
          </ac:spMkLst>
        </pc:spChg>
        <pc:picChg chg="add mod">
          <ac:chgData name="Shiheng Duan" userId="7546b04a-379b-4eec-a7c0-083d26cd7a44" providerId="ADAL" clId="{D77CDE59-B07C-0D4E-963C-07078FA6C7CF}" dt="2021-12-06T01:57:11.278" v="317"/>
          <ac:picMkLst>
            <pc:docMk/>
            <pc:sldMk cId="1373582164" sldId="257"/>
            <ac:picMk id="5" creationId="{94A55752-2776-D54B-B65E-FFA34C313F29}"/>
          </ac:picMkLst>
        </pc:picChg>
        <pc:picChg chg="add mod">
          <ac:chgData name="Shiheng Duan" userId="7546b04a-379b-4eec-a7c0-083d26cd7a44" providerId="ADAL" clId="{D77CDE59-B07C-0D4E-963C-07078FA6C7CF}" dt="2021-12-06T01:57:11.278" v="317"/>
          <ac:picMkLst>
            <pc:docMk/>
            <pc:sldMk cId="1373582164" sldId="257"/>
            <ac:picMk id="6" creationId="{177FE4D6-C827-0743-B9D9-542A750BE4CC}"/>
          </ac:picMkLst>
        </pc:picChg>
      </pc:sldChg>
      <pc:sldChg chg="addSp modSp add del mod modAnim">
        <pc:chgData name="Shiheng Duan" userId="7546b04a-379b-4eec-a7c0-083d26cd7a44" providerId="ADAL" clId="{D77CDE59-B07C-0D4E-963C-07078FA6C7CF}" dt="2021-12-06T01:57:44.504" v="322"/>
        <pc:sldMkLst>
          <pc:docMk/>
          <pc:sldMk cId="2991045588" sldId="265"/>
        </pc:sldMkLst>
        <pc:spChg chg="mod">
          <ac:chgData name="Shiheng Duan" userId="7546b04a-379b-4eec-a7c0-083d26cd7a44" providerId="ADAL" clId="{D77CDE59-B07C-0D4E-963C-07078FA6C7CF}" dt="2021-11-24T20:24:50.656" v="259" actId="1037"/>
          <ac:spMkLst>
            <pc:docMk/>
            <pc:sldMk cId="2991045588" sldId="265"/>
            <ac:spMk id="3" creationId="{413D461E-2AEA-45D7-917B-DE54C5AA2F2A}"/>
          </ac:spMkLst>
        </pc:spChg>
        <pc:spChg chg="mod">
          <ac:chgData name="Shiheng Duan" userId="7546b04a-379b-4eec-a7c0-083d26cd7a44" providerId="ADAL" clId="{D77CDE59-B07C-0D4E-963C-07078FA6C7CF}" dt="2021-11-24T20:22:22.876" v="229" actId="20577"/>
          <ac:spMkLst>
            <pc:docMk/>
            <pc:sldMk cId="2991045588" sldId="265"/>
            <ac:spMk id="4" creationId="{07E301AD-9449-E947-9FFA-D5A34D1B24D8}"/>
          </ac:spMkLst>
        </pc:spChg>
        <pc:graphicFrameChg chg="add mod modGraphic">
          <ac:chgData name="Shiheng Duan" userId="7546b04a-379b-4eec-a7c0-083d26cd7a44" providerId="ADAL" clId="{D77CDE59-B07C-0D4E-963C-07078FA6C7CF}" dt="2021-11-24T20:15:22.497" v="35" actId="1076"/>
          <ac:graphicFrameMkLst>
            <pc:docMk/>
            <pc:sldMk cId="2991045588" sldId="265"/>
            <ac:graphicFrameMk id="8" creationId="{2FFC150D-C16F-AF46-9A01-2ACC7AB4EA0F}"/>
          </ac:graphicFrameMkLst>
        </pc:graphicFrameChg>
        <pc:picChg chg="mod">
          <ac:chgData name="Shiheng Duan" userId="7546b04a-379b-4eec-a7c0-083d26cd7a44" providerId="ADAL" clId="{D77CDE59-B07C-0D4E-963C-07078FA6C7CF}" dt="2021-11-24T20:24:50.656" v="259" actId="1037"/>
          <ac:picMkLst>
            <pc:docMk/>
            <pc:sldMk cId="2991045588" sldId="265"/>
            <ac:picMk id="7" creationId="{4B10C853-30E4-0044-8885-09CD54C4A879}"/>
          </ac:picMkLst>
        </pc:picChg>
      </pc:sldChg>
      <pc:sldChg chg="addSp delSp modSp add del mod">
        <pc:chgData name="Shiheng Duan" userId="7546b04a-379b-4eec-a7c0-083d26cd7a44" providerId="ADAL" clId="{D77CDE59-B07C-0D4E-963C-07078FA6C7CF}" dt="2021-12-06T01:57:56.827" v="324"/>
        <pc:sldMkLst>
          <pc:docMk/>
          <pc:sldMk cId="2439682262" sldId="276"/>
        </pc:sldMkLst>
        <pc:spChg chg="del mod">
          <ac:chgData name="Shiheng Duan" userId="7546b04a-379b-4eec-a7c0-083d26cd7a44" providerId="ADAL" clId="{D77CDE59-B07C-0D4E-963C-07078FA6C7CF}" dt="2021-11-24T20:16:36.386" v="51" actId="478"/>
          <ac:spMkLst>
            <pc:docMk/>
            <pc:sldMk cId="2439682262" sldId="276"/>
            <ac:spMk id="5" creationId="{8C641003-21B8-B34E-800C-258C275F452D}"/>
          </ac:spMkLst>
        </pc:spChg>
        <pc:spChg chg="mod">
          <ac:chgData name="Shiheng Duan" userId="7546b04a-379b-4eec-a7c0-083d26cd7a44" providerId="ADAL" clId="{D77CDE59-B07C-0D4E-963C-07078FA6C7CF}" dt="2021-12-01T18:42:14.577" v="309" actId="1038"/>
          <ac:spMkLst>
            <pc:docMk/>
            <pc:sldMk cId="2439682262" sldId="276"/>
            <ac:spMk id="7" creationId="{55F95A45-2DA8-974C-A22F-6BD85A1DDA4F}"/>
          </ac:spMkLst>
        </pc:spChg>
        <pc:graphicFrameChg chg="add mod modGraphic">
          <ac:chgData name="Shiheng Duan" userId="7546b04a-379b-4eec-a7c0-083d26cd7a44" providerId="ADAL" clId="{D77CDE59-B07C-0D4E-963C-07078FA6C7CF}" dt="2021-12-01T18:42:14.577" v="309" actId="1038"/>
          <ac:graphicFrameMkLst>
            <pc:docMk/>
            <pc:sldMk cId="2439682262" sldId="276"/>
            <ac:graphicFrameMk id="3" creationId="{048F4D7A-351C-8E4E-9F70-B65E95AB09E3}"/>
          </ac:graphicFrameMkLst>
        </pc:graphicFrameChg>
        <pc:picChg chg="add mod">
          <ac:chgData name="Shiheng Duan" userId="7546b04a-379b-4eec-a7c0-083d26cd7a44" providerId="ADAL" clId="{D77CDE59-B07C-0D4E-963C-07078FA6C7CF}" dt="2021-12-01T18:42:14.577" v="309" actId="1038"/>
          <ac:picMkLst>
            <pc:docMk/>
            <pc:sldMk cId="2439682262" sldId="276"/>
            <ac:picMk id="8" creationId="{903647A4-2950-8441-AFA4-49EAA3A5D81C}"/>
          </ac:picMkLst>
        </pc:picChg>
        <pc:picChg chg="add mod">
          <ac:chgData name="Shiheng Duan" userId="7546b04a-379b-4eec-a7c0-083d26cd7a44" providerId="ADAL" clId="{D77CDE59-B07C-0D4E-963C-07078FA6C7CF}" dt="2021-12-01T18:42:14.577" v="309" actId="1038"/>
          <ac:picMkLst>
            <pc:docMk/>
            <pc:sldMk cId="2439682262" sldId="276"/>
            <ac:picMk id="9" creationId="{D505C776-4AEC-7F4C-BB2F-711EC51E657A}"/>
          </ac:picMkLst>
        </pc:picChg>
        <pc:picChg chg="del mod">
          <ac:chgData name="Shiheng Duan" userId="7546b04a-379b-4eec-a7c0-083d26cd7a44" providerId="ADAL" clId="{D77CDE59-B07C-0D4E-963C-07078FA6C7CF}" dt="2021-11-24T20:43:47.485" v="293" actId="478"/>
          <ac:picMkLst>
            <pc:docMk/>
            <pc:sldMk cId="2439682262" sldId="276"/>
            <ac:picMk id="1026" creationId="{641ECE05-5EF3-4113-A621-B0F7A0186D84}"/>
          </ac:picMkLst>
        </pc:picChg>
      </pc:sldChg>
      <pc:sldChg chg="addSp delSp modSp add mod delAnim modAnim">
        <pc:chgData name="Shiheng Duan" userId="7546b04a-379b-4eec-a7c0-083d26cd7a44" providerId="ADAL" clId="{D77CDE59-B07C-0D4E-963C-07078FA6C7CF}" dt="2021-12-06T01:58:10.711" v="326"/>
        <pc:sldMkLst>
          <pc:docMk/>
          <pc:sldMk cId="925653991" sldId="278"/>
        </pc:sldMkLst>
        <pc:spChg chg="del">
          <ac:chgData name="Shiheng Duan" userId="7546b04a-379b-4eec-a7c0-083d26cd7a44" providerId="ADAL" clId="{D77CDE59-B07C-0D4E-963C-07078FA6C7CF}" dt="2021-11-24T20:21:09.925" v="215" actId="478"/>
          <ac:spMkLst>
            <pc:docMk/>
            <pc:sldMk cId="925653991" sldId="278"/>
            <ac:spMk id="3" creationId="{F3976738-46D3-5846-9D66-06DBEC968AE1}"/>
          </ac:spMkLst>
        </pc:spChg>
        <pc:spChg chg="del mod">
          <ac:chgData name="Shiheng Duan" userId="7546b04a-379b-4eec-a7c0-083d26cd7a44" providerId="ADAL" clId="{D77CDE59-B07C-0D4E-963C-07078FA6C7CF}" dt="2021-12-06T01:58:10.429" v="325" actId="478"/>
          <ac:spMkLst>
            <pc:docMk/>
            <pc:sldMk cId="925653991" sldId="278"/>
            <ac:spMk id="4" creationId="{C78EFA23-1442-3244-BAE1-CB9A6B9C870A}"/>
          </ac:spMkLst>
        </pc:spChg>
        <pc:spChg chg="add del mod">
          <ac:chgData name="Shiheng Duan" userId="7546b04a-379b-4eec-a7c0-083d26cd7a44" providerId="ADAL" clId="{D77CDE59-B07C-0D4E-963C-07078FA6C7CF}" dt="2021-12-06T01:56:52.117" v="315" actId="478"/>
          <ac:spMkLst>
            <pc:docMk/>
            <pc:sldMk cId="925653991" sldId="278"/>
            <ac:spMk id="8" creationId="{B76B5590-6A6F-E74C-A9B6-AEA00D61AAED}"/>
          </ac:spMkLst>
        </pc:spChg>
        <pc:spChg chg="add mod">
          <ac:chgData name="Shiheng Duan" userId="7546b04a-379b-4eec-a7c0-083d26cd7a44" providerId="ADAL" clId="{D77CDE59-B07C-0D4E-963C-07078FA6C7CF}" dt="2021-11-24T20:23:09.150" v="234" actId="255"/>
          <ac:spMkLst>
            <pc:docMk/>
            <pc:sldMk cId="925653991" sldId="278"/>
            <ac:spMk id="9" creationId="{E9741811-4515-364F-8F75-F02E8E51F4CF}"/>
          </ac:spMkLst>
        </pc:spChg>
        <pc:spChg chg="add mod">
          <ac:chgData name="Shiheng Duan" userId="7546b04a-379b-4eec-a7c0-083d26cd7a44" providerId="ADAL" clId="{D77CDE59-B07C-0D4E-963C-07078FA6C7CF}" dt="2021-12-06T01:56:52.361" v="316"/>
          <ac:spMkLst>
            <pc:docMk/>
            <pc:sldMk cId="925653991" sldId="278"/>
            <ac:spMk id="10" creationId="{65A01574-1903-6044-B6E5-E1E25721D0E0}"/>
          </ac:spMkLst>
        </pc:spChg>
        <pc:spChg chg="add mod">
          <ac:chgData name="Shiheng Duan" userId="7546b04a-379b-4eec-a7c0-083d26cd7a44" providerId="ADAL" clId="{D77CDE59-B07C-0D4E-963C-07078FA6C7CF}" dt="2021-12-06T01:58:10.711" v="326"/>
          <ac:spMkLst>
            <pc:docMk/>
            <pc:sldMk cId="925653991" sldId="278"/>
            <ac:spMk id="11" creationId="{88319D2A-D2EF-3746-AA86-F3FCBAF9B685}"/>
          </ac:spMkLst>
        </pc:spChg>
        <pc:picChg chg="mod">
          <ac:chgData name="Shiheng Duan" userId="7546b04a-379b-4eec-a7c0-083d26cd7a44" providerId="ADAL" clId="{D77CDE59-B07C-0D4E-963C-07078FA6C7CF}" dt="2021-11-24T20:21:19.441" v="217" actId="14100"/>
          <ac:picMkLst>
            <pc:docMk/>
            <pc:sldMk cId="925653991" sldId="278"/>
            <ac:picMk id="5" creationId="{1837B36C-ADEA-9A48-970D-E733A0CE81F2}"/>
          </ac:picMkLst>
        </pc:picChg>
        <pc:picChg chg="add mod">
          <ac:chgData name="Shiheng Duan" userId="7546b04a-379b-4eec-a7c0-083d26cd7a44" providerId="ADAL" clId="{D77CDE59-B07C-0D4E-963C-07078FA6C7CF}" dt="2021-11-24T20:21:34.729" v="220" actId="1076"/>
          <ac:picMkLst>
            <pc:docMk/>
            <pc:sldMk cId="925653991" sldId="278"/>
            <ac:picMk id="7" creationId="{C4270544-F51C-1A46-88A9-2E73E894F195}"/>
          </ac:picMkLst>
        </pc:picChg>
      </pc:sldChg>
      <pc:sldChg chg="addSp modSp add mod">
        <pc:chgData name="Shiheng Duan" userId="7546b04a-379b-4eec-a7c0-083d26cd7a44" providerId="ADAL" clId="{D77CDE59-B07C-0D4E-963C-07078FA6C7CF}" dt="2021-12-01T19:35:06.766" v="314" actId="1076"/>
        <pc:sldMkLst>
          <pc:docMk/>
          <pc:sldMk cId="1772811529" sldId="283"/>
        </pc:sldMkLst>
        <pc:picChg chg="add mod">
          <ac:chgData name="Shiheng Duan" userId="7546b04a-379b-4eec-a7c0-083d26cd7a44" providerId="ADAL" clId="{D77CDE59-B07C-0D4E-963C-07078FA6C7CF}" dt="2021-12-01T19:35:06.766" v="314" actId="1076"/>
          <ac:picMkLst>
            <pc:docMk/>
            <pc:sldMk cId="1772811529" sldId="283"/>
            <ac:picMk id="5" creationId="{38AC35AD-4695-AC41-86A3-4CF19014F5DC}"/>
          </ac:picMkLst>
        </pc:picChg>
      </pc:sldChg>
      <pc:sldChg chg="addSp delSp modSp add mod">
        <pc:chgData name="Shiheng Duan" userId="7546b04a-379b-4eec-a7c0-083d26cd7a44" providerId="ADAL" clId="{D77CDE59-B07C-0D4E-963C-07078FA6C7CF}" dt="2021-12-06T01:58:28.984" v="330"/>
        <pc:sldMkLst>
          <pc:docMk/>
          <pc:sldMk cId="1658329721" sldId="284"/>
        </pc:sldMkLst>
        <pc:spChg chg="del">
          <ac:chgData name="Shiheng Duan" userId="7546b04a-379b-4eec-a7c0-083d26cd7a44" providerId="ADAL" clId="{D77CDE59-B07C-0D4E-963C-07078FA6C7CF}" dt="2021-12-06T01:58:22.028" v="327" actId="478"/>
          <ac:spMkLst>
            <pc:docMk/>
            <pc:sldMk cId="1658329721" sldId="284"/>
            <ac:spMk id="7" creationId="{8E02D013-D52E-3E43-924A-755FC5C1C73F}"/>
          </ac:spMkLst>
        </pc:spChg>
        <pc:spChg chg="add mod">
          <ac:chgData name="Shiheng Duan" userId="7546b04a-379b-4eec-a7c0-083d26cd7a44" providerId="ADAL" clId="{D77CDE59-B07C-0D4E-963C-07078FA6C7CF}" dt="2021-12-06T01:58:22.258" v="328"/>
          <ac:spMkLst>
            <pc:docMk/>
            <pc:sldMk cId="1658329721" sldId="284"/>
            <ac:spMk id="8" creationId="{D3709ACB-92AE-A94B-8E73-39B29F6B6D96}"/>
          </ac:spMkLst>
        </pc:spChg>
        <pc:picChg chg="del">
          <ac:chgData name="Shiheng Duan" userId="7546b04a-379b-4eec-a7c0-083d26cd7a44" providerId="ADAL" clId="{D77CDE59-B07C-0D4E-963C-07078FA6C7CF}" dt="2021-11-24T20:39:08.854" v="288" actId="478"/>
          <ac:picMkLst>
            <pc:docMk/>
            <pc:sldMk cId="1658329721" sldId="284"/>
            <ac:picMk id="8" creationId="{B20FD07B-6B7D-6E4F-A395-0EB61625472E}"/>
          </ac:picMkLst>
        </pc:picChg>
        <pc:picChg chg="add mod">
          <ac:chgData name="Shiheng Duan" userId="7546b04a-379b-4eec-a7c0-083d26cd7a44" providerId="ADAL" clId="{D77CDE59-B07C-0D4E-963C-07078FA6C7CF}" dt="2021-12-06T01:58:28.984" v="330"/>
          <ac:picMkLst>
            <pc:docMk/>
            <pc:sldMk cId="1658329721" sldId="284"/>
            <ac:picMk id="9" creationId="{204E2ECF-715D-8944-900B-7CEE10EC0EA7}"/>
          </ac:picMkLst>
        </pc:picChg>
        <pc:picChg chg="del">
          <ac:chgData name="Shiheng Duan" userId="7546b04a-379b-4eec-a7c0-083d26cd7a44" providerId="ADAL" clId="{D77CDE59-B07C-0D4E-963C-07078FA6C7CF}" dt="2021-11-24T20:34:01.739" v="262" actId="478"/>
          <ac:picMkLst>
            <pc:docMk/>
            <pc:sldMk cId="1658329721" sldId="284"/>
            <ac:picMk id="9" creationId="{B4613443-F3BB-4A4A-819C-89FA1FC2B23A}"/>
          </ac:picMkLst>
        </pc:picChg>
        <pc:picChg chg="add mod">
          <ac:chgData name="Shiheng Duan" userId="7546b04a-379b-4eec-a7c0-083d26cd7a44" providerId="ADAL" clId="{D77CDE59-B07C-0D4E-963C-07078FA6C7CF}" dt="2021-12-06T01:58:28.984" v="330"/>
          <ac:picMkLst>
            <pc:docMk/>
            <pc:sldMk cId="1658329721" sldId="284"/>
            <ac:picMk id="10" creationId="{1D4FE54E-3176-8641-A7B4-FFD5D7B2E8BC}"/>
          </ac:picMkLst>
        </pc:picChg>
        <pc:picChg chg="add del mod">
          <ac:chgData name="Shiheng Duan" userId="7546b04a-379b-4eec-a7c0-083d26cd7a44" providerId="ADAL" clId="{D77CDE59-B07C-0D4E-963C-07078FA6C7CF}" dt="2021-11-24T20:38:12.583" v="282" actId="478"/>
          <ac:picMkLst>
            <pc:docMk/>
            <pc:sldMk cId="1658329721" sldId="284"/>
            <ac:picMk id="1026" creationId="{6A98747D-8EA4-4046-A6E0-386195D8CBFD}"/>
          </ac:picMkLst>
        </pc:picChg>
        <pc:picChg chg="add del mod">
          <ac:chgData name="Shiheng Duan" userId="7546b04a-379b-4eec-a7c0-083d26cd7a44" providerId="ADAL" clId="{D77CDE59-B07C-0D4E-963C-07078FA6C7CF}" dt="2021-11-24T20:35:37.547" v="266" actId="478"/>
          <ac:picMkLst>
            <pc:docMk/>
            <pc:sldMk cId="1658329721" sldId="284"/>
            <ac:picMk id="1028" creationId="{D751597C-8D45-664B-A44B-204C562BE6DE}"/>
          </ac:picMkLst>
        </pc:picChg>
        <pc:picChg chg="add del">
          <ac:chgData name="Shiheng Duan" userId="7546b04a-379b-4eec-a7c0-083d26cd7a44" providerId="ADAL" clId="{D77CDE59-B07C-0D4E-963C-07078FA6C7CF}" dt="2021-11-24T20:35:54.412" v="268" actId="478"/>
          <ac:picMkLst>
            <pc:docMk/>
            <pc:sldMk cId="1658329721" sldId="284"/>
            <ac:picMk id="1030" creationId="{BBF6AB8B-B656-994F-8000-87F3C6D746BB}"/>
          </ac:picMkLst>
        </pc:picChg>
        <pc:picChg chg="add del mod">
          <ac:chgData name="Shiheng Duan" userId="7546b04a-379b-4eec-a7c0-083d26cd7a44" providerId="ADAL" clId="{D77CDE59-B07C-0D4E-963C-07078FA6C7CF}" dt="2021-11-24T20:36:50.730" v="272" actId="478"/>
          <ac:picMkLst>
            <pc:docMk/>
            <pc:sldMk cId="1658329721" sldId="284"/>
            <ac:picMk id="1032" creationId="{DFA83142-29C0-C44F-8C6E-C20FA086CC14}"/>
          </ac:picMkLst>
        </pc:picChg>
        <pc:picChg chg="add del mod">
          <ac:chgData name="Shiheng Duan" userId="7546b04a-379b-4eec-a7c0-083d26cd7a44" providerId="ADAL" clId="{D77CDE59-B07C-0D4E-963C-07078FA6C7CF}" dt="2021-11-24T20:37:40.085" v="277" actId="478"/>
          <ac:picMkLst>
            <pc:docMk/>
            <pc:sldMk cId="1658329721" sldId="284"/>
            <ac:picMk id="1034" creationId="{530045A6-A942-B94A-96A7-E34473A047BB}"/>
          </ac:picMkLst>
        </pc:picChg>
        <pc:picChg chg="add del mod">
          <ac:chgData name="Shiheng Duan" userId="7546b04a-379b-4eec-a7c0-083d26cd7a44" providerId="ADAL" clId="{D77CDE59-B07C-0D4E-963C-07078FA6C7CF}" dt="2021-11-24T20:38:28.055" v="284" actId="478"/>
          <ac:picMkLst>
            <pc:docMk/>
            <pc:sldMk cId="1658329721" sldId="284"/>
            <ac:picMk id="1036" creationId="{5E42A2A3-C2AC-5B44-B48B-7308C3460C9E}"/>
          </ac:picMkLst>
        </pc:picChg>
        <pc:picChg chg="add del mod">
          <ac:chgData name="Shiheng Duan" userId="7546b04a-379b-4eec-a7c0-083d26cd7a44" providerId="ADAL" clId="{D77CDE59-B07C-0D4E-963C-07078FA6C7CF}" dt="2021-12-06T01:58:28.620" v="329" actId="478"/>
          <ac:picMkLst>
            <pc:docMk/>
            <pc:sldMk cId="1658329721" sldId="284"/>
            <ac:picMk id="1038" creationId="{C6C6E6DB-2F08-9243-9FE6-B15F0AC0C983}"/>
          </ac:picMkLst>
        </pc:picChg>
        <pc:picChg chg="add del mod">
          <ac:chgData name="Shiheng Duan" userId="7546b04a-379b-4eec-a7c0-083d26cd7a44" providerId="ADAL" clId="{D77CDE59-B07C-0D4E-963C-07078FA6C7CF}" dt="2021-12-06T01:58:28.620" v="329" actId="478"/>
          <ac:picMkLst>
            <pc:docMk/>
            <pc:sldMk cId="1658329721" sldId="284"/>
            <ac:picMk id="1040" creationId="{77CA7439-04FA-7E48-BC14-4BAD478488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F0EA-66B2-E142-944B-7F3730208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303E1-DC2D-A34E-A01E-8CCEEEBEA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D3212-2E3B-4245-A8B9-0BF831BF64A1}"/>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ADB35C01-A5A4-6C40-B6FD-AE31275D2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7109B-1653-5141-A08F-48D7C2FBE08D}"/>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387546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C915-3543-8244-AB2F-F82D9D174B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8C73-3667-6C4D-8C85-814221638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29AB4-41C0-984E-88CA-EE8C0E738008}"/>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B8AF0B4E-D609-F448-A80E-A56FAA617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155EE-56E1-4A44-918C-DA5511D269FF}"/>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336446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8E65B-5958-D441-A3A7-26037E50F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03CA38-1DD5-5C40-8FA4-D339A6CA5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F854C-1BF1-4A48-A32E-A974DCDE51D2}"/>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A3467C33-B402-E24E-96FD-9336F2E93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5455F-E230-5B46-8E96-18040A3125C6}"/>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54143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0Q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2CDC0-6FC5-9440-96E8-D1A0F495EE08}"/>
              </a:ext>
            </a:extLst>
          </p:cNvPr>
          <p:cNvSpPr/>
          <p:nvPr userDrawn="1"/>
        </p:nvSpPr>
        <p:spPr>
          <a:xfrm>
            <a:off x="0" y="290808"/>
            <a:ext cx="9399181" cy="815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8AD82953-2D5E-0840-82CB-9F8B6607311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45769880-4319-A249-A92F-D709C59445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1DB5C66-C17D-BF4A-B822-4E0BC840033E}"/>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solidFill>
              </a:defRPr>
            </a:lvl1pPr>
          </a:lstStyle>
          <a:p>
            <a:fld id="{46623B05-C179-7043-BD70-01BE289C5A2D}" type="slidenum">
              <a:rPr lang="en-US" smtClean="0"/>
              <a:pPr/>
              <a:t>‹#›</a:t>
            </a:fld>
            <a:endParaRPr lang="en-US" dirty="0"/>
          </a:p>
        </p:txBody>
      </p:sp>
      <p:sp>
        <p:nvSpPr>
          <p:cNvPr id="7" name="Title 1">
            <a:extLst>
              <a:ext uri="{FF2B5EF4-FFF2-40B4-BE49-F238E27FC236}">
                <a16:creationId xmlns:a16="http://schemas.microsoft.com/office/drawing/2014/main" id="{09166C00-2C5D-B848-ABDE-8EF275C04AA6}"/>
              </a:ext>
            </a:extLst>
          </p:cNvPr>
          <p:cNvSpPr>
            <a:spLocks noGrp="1"/>
          </p:cNvSpPr>
          <p:nvPr>
            <p:ph type="title"/>
          </p:nvPr>
        </p:nvSpPr>
        <p:spPr>
          <a:xfrm>
            <a:off x="470491" y="290808"/>
            <a:ext cx="11591260" cy="815089"/>
          </a:xfrm>
        </p:spPr>
        <p:txBody>
          <a:bodyPr>
            <a:norm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21175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F7F7-AAAF-E447-BB46-705967350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9143-1B8D-8046-A5A2-2EB91F240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FB201-36CE-D342-829A-33D7144CEA92}"/>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0AFB1894-C7DE-2E4F-B9DF-9CA282345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421BD-D1C9-B849-9E96-88617485EA61}"/>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280681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98E-7609-0C40-841E-F60016B73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0C76C-A208-4446-9FC2-334A25831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04D3F-7284-0B4F-A40F-AEEE6CC18639}"/>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F07C9668-4602-F54E-B24B-16333651C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0FEF6-A848-E747-A60C-A24F228EE9FD}"/>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27915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F2E1-43F2-EC49-B3B4-B1074AA16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8CE6B-FF34-7944-8ACA-8D1A80316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E3093D-B579-1044-9241-54AC9E5AF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516F5-AF46-384C-A31F-CA09C5C27689}"/>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6" name="Footer Placeholder 5">
            <a:extLst>
              <a:ext uri="{FF2B5EF4-FFF2-40B4-BE49-F238E27FC236}">
                <a16:creationId xmlns:a16="http://schemas.microsoft.com/office/drawing/2014/main" id="{617FBA23-D36F-8F41-B361-510C2097C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9E8B3-B7B6-BB40-9BBB-495375528333}"/>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118944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DA0C-5A32-EE46-A425-7EB8FDF342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27C32-F40F-4844-BBFD-A979A7818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A733C4-5B7B-BB4B-82FD-B1A279624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4EEB5-3941-D84C-8DEE-B84E12812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16936-AA84-0347-A600-302581273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11FF8-BBDD-1E43-9690-F4FC5B19BF58}"/>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8" name="Footer Placeholder 7">
            <a:extLst>
              <a:ext uri="{FF2B5EF4-FFF2-40B4-BE49-F238E27FC236}">
                <a16:creationId xmlns:a16="http://schemas.microsoft.com/office/drawing/2014/main" id="{648C3990-5A98-0C47-94C7-B8F47B1060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8922C-7BC3-C64A-8BA0-2AEEFB536EEA}"/>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137062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C393-D48A-0846-876E-820E369274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90D1D-F1BF-504C-961E-A612AB92024D}"/>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4" name="Footer Placeholder 3">
            <a:extLst>
              <a:ext uri="{FF2B5EF4-FFF2-40B4-BE49-F238E27FC236}">
                <a16:creationId xmlns:a16="http://schemas.microsoft.com/office/drawing/2014/main" id="{B948BB60-C649-2845-8944-3D32C6EE8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4A55F0-8B0A-484B-93ED-E759615126E9}"/>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38518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721B8-C770-0C4A-B5E1-FAA106DC2436}"/>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3" name="Footer Placeholder 2">
            <a:extLst>
              <a:ext uri="{FF2B5EF4-FFF2-40B4-BE49-F238E27FC236}">
                <a16:creationId xmlns:a16="http://schemas.microsoft.com/office/drawing/2014/main" id="{28523C57-2988-FD44-846C-5B383EA29D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3C1F1-3BE6-0D48-8FF6-0F2B4422A5B5}"/>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39235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2F77-1F7C-724F-AF77-2D0900B1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68792A-62CC-C145-B3C4-3218DE834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89741-23A2-CB4C-9A27-BC7B54951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C1D6A-EAC6-3C46-A751-815045A1F421}"/>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6" name="Footer Placeholder 5">
            <a:extLst>
              <a:ext uri="{FF2B5EF4-FFF2-40B4-BE49-F238E27FC236}">
                <a16:creationId xmlns:a16="http://schemas.microsoft.com/office/drawing/2014/main" id="{E42D0233-DB8D-3340-AEC5-5ADD21667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63D65-D42C-6E48-9508-A7903DA529E5}"/>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54696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DFFB-B748-2548-A875-23D910487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CAEF4D-E7A9-8C4D-93C1-83C00AF5A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45FDF8-3772-9041-9D06-0244B0259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12B8E-6070-544A-9BAD-30A74E241EE6}"/>
              </a:ext>
            </a:extLst>
          </p:cNvPr>
          <p:cNvSpPr>
            <a:spLocks noGrp="1"/>
          </p:cNvSpPr>
          <p:nvPr>
            <p:ph type="dt" sz="half" idx="10"/>
          </p:nvPr>
        </p:nvSpPr>
        <p:spPr/>
        <p:txBody>
          <a:bodyPr/>
          <a:lstStyle/>
          <a:p>
            <a:fld id="{48C8A8AC-BF33-7549-9EE3-98B45CA4B306}" type="datetimeFigureOut">
              <a:rPr lang="en-US" smtClean="0"/>
              <a:t>12/14/2021</a:t>
            </a:fld>
            <a:endParaRPr lang="en-US"/>
          </a:p>
        </p:txBody>
      </p:sp>
      <p:sp>
        <p:nvSpPr>
          <p:cNvPr id="6" name="Footer Placeholder 5">
            <a:extLst>
              <a:ext uri="{FF2B5EF4-FFF2-40B4-BE49-F238E27FC236}">
                <a16:creationId xmlns:a16="http://schemas.microsoft.com/office/drawing/2014/main" id="{D689AA82-7538-E34A-9326-80E03E447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99186-4DB6-1641-9243-41673F08066F}"/>
              </a:ext>
            </a:extLst>
          </p:cNvPr>
          <p:cNvSpPr>
            <a:spLocks noGrp="1"/>
          </p:cNvSpPr>
          <p:nvPr>
            <p:ph type="sldNum" sz="quarter" idx="12"/>
          </p:nvPr>
        </p:nvSpPr>
        <p:spPr/>
        <p:txBody>
          <a:bodyPr/>
          <a:lstStyle/>
          <a:p>
            <a:fld id="{EDEA3626-ED93-3647-915C-04E3560E65DC}" type="slidenum">
              <a:rPr lang="en-US" smtClean="0"/>
              <a:t>‹#›</a:t>
            </a:fld>
            <a:endParaRPr lang="en-US"/>
          </a:p>
        </p:txBody>
      </p:sp>
    </p:spTree>
    <p:extLst>
      <p:ext uri="{BB962C8B-B14F-4D97-AF65-F5344CB8AC3E}">
        <p14:creationId xmlns:p14="http://schemas.microsoft.com/office/powerpoint/2010/main" val="247614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9562E-2243-B442-A66D-2D4737253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45088-A9EC-A842-ACDF-C2F7390A5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BE5FC-D590-1F49-9A76-BC2FF7CDC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8A8AC-BF33-7549-9EE3-98B45CA4B306}" type="datetimeFigureOut">
              <a:rPr lang="en-US" smtClean="0"/>
              <a:t>12/14/2021</a:t>
            </a:fld>
            <a:endParaRPr lang="en-US"/>
          </a:p>
        </p:txBody>
      </p:sp>
      <p:sp>
        <p:nvSpPr>
          <p:cNvPr id="5" name="Footer Placeholder 4">
            <a:extLst>
              <a:ext uri="{FF2B5EF4-FFF2-40B4-BE49-F238E27FC236}">
                <a16:creationId xmlns:a16="http://schemas.microsoft.com/office/drawing/2014/main" id="{865B5616-CC0A-8446-80B9-C53EFD200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33D5F1-F1CB-5845-AEDF-A6BC4C688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A3626-ED93-3647-915C-04E3560E65DC}" type="slidenum">
              <a:rPr lang="en-US" smtClean="0"/>
              <a:t>‹#›</a:t>
            </a:fld>
            <a:endParaRPr lang="en-US"/>
          </a:p>
        </p:txBody>
      </p:sp>
    </p:spTree>
    <p:extLst>
      <p:ext uri="{BB962C8B-B14F-4D97-AF65-F5344CB8AC3E}">
        <p14:creationId xmlns:p14="http://schemas.microsoft.com/office/powerpoint/2010/main" val="229844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5B3DD9-B2A1-004C-98BB-783D1992795C}"/>
              </a:ext>
            </a:extLst>
          </p:cNvPr>
          <p:cNvSpPr>
            <a:spLocks noGrp="1"/>
          </p:cNvSpPr>
          <p:nvPr>
            <p:ph type="subTitle" idx="1"/>
          </p:nvPr>
        </p:nvSpPr>
        <p:spPr>
          <a:xfrm>
            <a:off x="1524000" y="3754439"/>
            <a:ext cx="9144000" cy="1655762"/>
          </a:xfrm>
        </p:spPr>
        <p:txBody>
          <a:bodyPr/>
          <a:lstStyle/>
          <a:p>
            <a:r>
              <a:rPr lang="en-US"/>
              <a:t>Shiheng Duan, Paul Ullrich</a:t>
            </a:r>
          </a:p>
          <a:p>
            <a:r>
              <a:rPr lang="en-US"/>
              <a:t>University of California, Davis</a:t>
            </a:r>
          </a:p>
          <a:p>
            <a:r>
              <a:rPr lang="en-US"/>
              <a:t>2021 AGU Fall Meeting</a:t>
            </a:r>
            <a:endParaRPr lang="en-US" dirty="0"/>
          </a:p>
        </p:txBody>
      </p:sp>
      <p:pic>
        <p:nvPicPr>
          <p:cNvPr id="4" name="Picture 3" descr="A close up of a sign&#10;&#10;Description automatically generated">
            <a:extLst>
              <a:ext uri="{FF2B5EF4-FFF2-40B4-BE49-F238E27FC236}">
                <a16:creationId xmlns:a16="http://schemas.microsoft.com/office/drawing/2014/main" id="{C95D1AE3-EA21-C548-ADEE-02289958F265}"/>
              </a:ext>
            </a:extLst>
          </p:cNvPr>
          <p:cNvPicPr>
            <a:picLocks noChangeAspect="1"/>
          </p:cNvPicPr>
          <p:nvPr/>
        </p:nvPicPr>
        <p:blipFill>
          <a:blip r:embed="rId2"/>
          <a:stretch>
            <a:fillRect/>
          </a:stretch>
        </p:blipFill>
        <p:spPr>
          <a:xfrm>
            <a:off x="205473" y="6156238"/>
            <a:ext cx="2067339" cy="4572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94A55752-2776-D54B-B65E-FFA34C313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370" y="6156238"/>
            <a:ext cx="2765157" cy="520688"/>
          </a:xfrm>
          <a:prstGeom prst="rect">
            <a:avLst/>
          </a:prstGeom>
        </p:spPr>
      </p:pic>
      <p:pic>
        <p:nvPicPr>
          <p:cNvPr id="6" name="Picture 2" descr="Image result for department of energy office of science">
            <a:extLst>
              <a:ext uri="{FF2B5EF4-FFF2-40B4-BE49-F238E27FC236}">
                <a16:creationId xmlns:a16="http://schemas.microsoft.com/office/drawing/2014/main" id="{177FE4D6-C827-0743-B9D9-542A750BE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596" y="6039066"/>
            <a:ext cx="1969531" cy="6378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1BD558-1B5E-3F4C-9156-7FCF97AA6D6F}"/>
              </a:ext>
            </a:extLst>
          </p:cNvPr>
          <p:cNvSpPr/>
          <p:nvPr/>
        </p:nvSpPr>
        <p:spPr>
          <a:xfrm>
            <a:off x="0" y="1371600"/>
            <a:ext cx="12192000" cy="2252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38B6E5A6-6D26-7049-BA7F-319343118DCD}"/>
              </a:ext>
            </a:extLst>
          </p:cNvPr>
          <p:cNvSpPr txBox="1">
            <a:spLocks/>
          </p:cNvSpPr>
          <p:nvPr/>
        </p:nvSpPr>
        <p:spPr>
          <a:xfrm>
            <a:off x="1066800" y="1458684"/>
            <a:ext cx="10058400" cy="1909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a:t>A Comprehensive Investigation of Machine Learning Models for Estimating Daily Snow Water Equivalent (SWE) over the Western U.S.</a:t>
            </a:r>
            <a:endParaRPr lang="en-US" sz="4000" b="1" dirty="0"/>
          </a:p>
        </p:txBody>
      </p:sp>
    </p:spTree>
    <p:extLst>
      <p:ext uri="{BB962C8B-B14F-4D97-AF65-F5344CB8AC3E}">
        <p14:creationId xmlns:p14="http://schemas.microsoft.com/office/powerpoint/2010/main" val="137358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General Architecture</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2</a:t>
            </a:fld>
            <a:endParaRPr lang="en-US" dirty="0"/>
          </a:p>
        </p:txBody>
      </p:sp>
      <p:pic>
        <p:nvPicPr>
          <p:cNvPr id="7" name="Content Placeholder 4" descr="Graphical user interface, text, application, chat or text message&#10;&#10;Description automatically generated">
            <a:extLst>
              <a:ext uri="{FF2B5EF4-FFF2-40B4-BE49-F238E27FC236}">
                <a16:creationId xmlns:a16="http://schemas.microsoft.com/office/drawing/2014/main" id="{4B10C853-30E4-0044-8885-09CD54C4A879}"/>
              </a:ext>
            </a:extLst>
          </p:cNvPr>
          <p:cNvPicPr>
            <a:picLocks noChangeAspect="1"/>
          </p:cNvPicPr>
          <p:nvPr/>
        </p:nvPicPr>
        <p:blipFill>
          <a:blip r:embed="rId2"/>
          <a:stretch>
            <a:fillRect/>
          </a:stretch>
        </p:blipFill>
        <p:spPr>
          <a:xfrm>
            <a:off x="5301468" y="1240009"/>
            <a:ext cx="2433666" cy="4563123"/>
          </a:xfrm>
          <a:prstGeom prst="rect">
            <a:avLst/>
          </a:prstGeom>
        </p:spPr>
      </p:pic>
      <p:sp>
        <p:nvSpPr>
          <p:cNvPr id="4" name="TextBox 3">
            <a:extLst>
              <a:ext uri="{FF2B5EF4-FFF2-40B4-BE49-F238E27FC236}">
                <a16:creationId xmlns:a16="http://schemas.microsoft.com/office/drawing/2014/main" id="{07E301AD-9449-E947-9FFA-D5A34D1B24D8}"/>
              </a:ext>
            </a:extLst>
          </p:cNvPr>
          <p:cNvSpPr txBox="1"/>
          <p:nvPr/>
        </p:nvSpPr>
        <p:spPr>
          <a:xfrm>
            <a:off x="322839" y="1240009"/>
            <a:ext cx="4814188" cy="5170646"/>
          </a:xfrm>
          <a:prstGeom prst="rect">
            <a:avLst/>
          </a:prstGeom>
          <a:noFill/>
        </p:spPr>
        <p:txBody>
          <a:bodyPr wrap="square" rtlCol="0">
            <a:spAutoFit/>
          </a:bodyPr>
          <a:lstStyle/>
          <a:p>
            <a:pPr marL="342900" indent="-342900">
              <a:buFont typeface="Arial" panose="020B0604020202020204" pitchFamily="34" charset="0"/>
              <a:buChar char="•"/>
            </a:pPr>
            <a:r>
              <a:rPr lang="en-US" sz="2200" b="1" dirty="0"/>
              <a:t>Dynamic inputs: </a:t>
            </a:r>
            <a:r>
              <a:rPr lang="en-US" sz="2200" dirty="0"/>
              <a:t>precipitation, temperature (min and max), solar radiation, specific humidity (min and max), relative humidity, vapor deficit and wind speed; </a:t>
            </a:r>
          </a:p>
          <a:p>
            <a:pPr marL="342900" indent="-342900">
              <a:buFont typeface="Arial" panose="020B0604020202020204" pitchFamily="34" charset="0"/>
              <a:buChar char="•"/>
            </a:pPr>
            <a:r>
              <a:rPr lang="en-US" sz="2200" b="1" dirty="0"/>
              <a:t>Static inputs: </a:t>
            </a:r>
            <a:r>
              <a:rPr lang="en-US" sz="2200" dirty="0"/>
              <a:t>latitude, longitude, elevation, diurnal anisotropic heat index (DAH) and solar radiation aspect index (TRASP);</a:t>
            </a:r>
          </a:p>
          <a:p>
            <a:pPr marL="342900" indent="-342900">
              <a:buFont typeface="Arial" panose="020B0604020202020204" pitchFamily="34" charset="0"/>
              <a:buChar char="•"/>
            </a:pPr>
            <a:r>
              <a:rPr lang="en-US" sz="2200" b="1" dirty="0"/>
              <a:t>Output variable: </a:t>
            </a:r>
            <a:r>
              <a:rPr lang="en-US" sz="2200" dirty="0"/>
              <a:t>SWE;</a:t>
            </a:r>
          </a:p>
          <a:p>
            <a:pPr marL="342900" indent="-342900">
              <a:buFont typeface="Arial" panose="020B0604020202020204" pitchFamily="34" charset="0"/>
              <a:buChar char="•"/>
            </a:pPr>
            <a:r>
              <a:rPr lang="en-US" sz="2200" b="1" dirty="0"/>
              <a:t>Input window size: </a:t>
            </a:r>
            <a:r>
              <a:rPr lang="en-US" sz="2200" dirty="0"/>
              <a:t>180 days;</a:t>
            </a:r>
          </a:p>
          <a:p>
            <a:pPr marL="342900" indent="-342900">
              <a:buFont typeface="Arial" panose="020B0604020202020204" pitchFamily="34" charset="0"/>
              <a:buChar char="•"/>
            </a:pPr>
            <a:r>
              <a:rPr lang="en-US" sz="2200" b="1" dirty="0"/>
              <a:t>Models: </a:t>
            </a:r>
            <a:r>
              <a:rPr lang="en-US" sz="2200" dirty="0"/>
              <a:t>Long-Short Term Memory (LSTM), Temporal Convolution Neural Network (TCNN), and Self-Attention model (Attention). </a:t>
            </a:r>
          </a:p>
        </p:txBody>
      </p:sp>
      <p:sp>
        <p:nvSpPr>
          <p:cNvPr id="3" name="TextBox 2">
            <a:extLst>
              <a:ext uri="{FF2B5EF4-FFF2-40B4-BE49-F238E27FC236}">
                <a16:creationId xmlns:a16="http://schemas.microsoft.com/office/drawing/2014/main" id="{413D461E-2AEA-45D7-917B-DE54C5AA2F2A}"/>
              </a:ext>
            </a:extLst>
          </p:cNvPr>
          <p:cNvSpPr txBox="1"/>
          <p:nvPr/>
        </p:nvSpPr>
        <p:spPr>
          <a:xfrm>
            <a:off x="5456416" y="5865868"/>
            <a:ext cx="2123767" cy="646331"/>
          </a:xfrm>
          <a:prstGeom prst="rect">
            <a:avLst/>
          </a:prstGeom>
          <a:noFill/>
        </p:spPr>
        <p:txBody>
          <a:bodyPr wrap="square" rtlCol="0">
            <a:spAutoFit/>
          </a:bodyPr>
          <a:lstStyle/>
          <a:p>
            <a:pPr algn="ctr"/>
            <a:r>
              <a:rPr lang="en-US" dirty="0"/>
              <a:t>Figure: flow chart of our models. </a:t>
            </a:r>
          </a:p>
        </p:txBody>
      </p:sp>
      <p:graphicFrame>
        <p:nvGraphicFramePr>
          <p:cNvPr id="8" name="Table 6">
            <a:extLst>
              <a:ext uri="{FF2B5EF4-FFF2-40B4-BE49-F238E27FC236}">
                <a16:creationId xmlns:a16="http://schemas.microsoft.com/office/drawing/2014/main" id="{2FFC150D-C16F-AF46-9A01-2ACC7AB4EA0F}"/>
              </a:ext>
            </a:extLst>
          </p:cNvPr>
          <p:cNvGraphicFramePr>
            <a:graphicFrameLocks noGrp="1"/>
          </p:cNvGraphicFramePr>
          <p:nvPr/>
        </p:nvGraphicFramePr>
        <p:xfrm>
          <a:off x="8022864" y="1993132"/>
          <a:ext cx="4038887" cy="3810000"/>
        </p:xfrm>
        <a:graphic>
          <a:graphicData uri="http://schemas.openxmlformats.org/drawingml/2006/table">
            <a:tbl>
              <a:tblPr firstRow="1" bandRow="1">
                <a:tableStyleId>{5C22544A-7EE6-4342-B048-85BDC9FD1C3A}</a:tableStyleId>
              </a:tblPr>
              <a:tblGrid>
                <a:gridCol w="1795175">
                  <a:extLst>
                    <a:ext uri="{9D8B030D-6E8A-4147-A177-3AD203B41FA5}">
                      <a16:colId xmlns:a16="http://schemas.microsoft.com/office/drawing/2014/main" val="1148961930"/>
                    </a:ext>
                  </a:extLst>
                </a:gridCol>
                <a:gridCol w="2243712">
                  <a:extLst>
                    <a:ext uri="{9D8B030D-6E8A-4147-A177-3AD203B41FA5}">
                      <a16:colId xmlns:a16="http://schemas.microsoft.com/office/drawing/2014/main" val="454393305"/>
                    </a:ext>
                  </a:extLst>
                </a:gridCol>
              </a:tblGrid>
              <a:tr h="673756">
                <a:tc>
                  <a:txBody>
                    <a:bodyPr/>
                    <a:lstStyle/>
                    <a:p>
                      <a:pPr algn="ctr"/>
                      <a:r>
                        <a:rPr lang="en-US" sz="2200" b="0" dirty="0">
                          <a:solidFill>
                            <a:schemeClr val="tx1"/>
                          </a:solidFill>
                        </a:rPr>
                        <a:t>Experiment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6576202"/>
                  </a:ext>
                </a:extLst>
              </a:tr>
              <a:tr h="673756">
                <a:tc>
                  <a:txBody>
                    <a:bodyPr/>
                    <a:lstStyle/>
                    <a:p>
                      <a:pPr algn="ctr"/>
                      <a:r>
                        <a:rPr lang="en-US" sz="2200" dirty="0"/>
                        <a:t>Loss function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Mean squared error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010865"/>
                  </a:ext>
                </a:extLst>
              </a:tr>
              <a:tr h="673756">
                <a:tc>
                  <a:txBody>
                    <a:bodyPr/>
                    <a:lstStyle/>
                    <a:p>
                      <a:pPr algn="ctr"/>
                      <a:r>
                        <a:rPr lang="en-US" sz="2200" dirty="0"/>
                        <a:t>Training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1980-10-01 to 1999-09-30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79498"/>
                  </a:ext>
                </a:extLst>
              </a:tr>
              <a:tr h="673756">
                <a:tc>
                  <a:txBody>
                    <a:bodyPr/>
                    <a:lstStyle/>
                    <a:p>
                      <a:pPr algn="ctr"/>
                      <a:r>
                        <a:rPr lang="en-US" sz="2200" dirty="0"/>
                        <a:t>Validation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1999-10-01 to 2008-09-30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9512219"/>
                  </a:ext>
                </a:extLst>
              </a:tr>
              <a:tr h="673756">
                <a:tc>
                  <a:txBody>
                    <a:bodyPr/>
                    <a:lstStyle/>
                    <a:p>
                      <a:pPr algn="ctr"/>
                      <a:r>
                        <a:rPr lang="en-US" sz="2200" dirty="0"/>
                        <a:t>Testing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2008-10-01 to 2018-09-30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563780"/>
                  </a:ext>
                </a:extLst>
              </a:tr>
            </a:tbl>
          </a:graphicData>
        </a:graphic>
      </p:graphicFrame>
    </p:spTree>
    <p:extLst>
      <p:ext uri="{BB962C8B-B14F-4D97-AF65-F5344CB8AC3E}">
        <p14:creationId xmlns:p14="http://schemas.microsoft.com/office/powerpoint/2010/main" val="2991045588"/>
      </p:ext>
    </p:extLst>
  </p:cSld>
  <p:clrMapOvr>
    <a:masterClrMapping/>
  </p:clrMapOvr>
  <mc:AlternateContent xmlns:mc="http://schemas.openxmlformats.org/markup-compatibility/2006" xmlns:p14="http://schemas.microsoft.com/office/powerpoint/2010/main">
    <mc:Choice Requires="p14">
      <p:transition spd="slow" p14:dur="2000" advTm="122165"/>
    </mc:Choice>
    <mc:Fallback xmlns="">
      <p:transition spd="slow" advTm="1221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SNOTEL Prediction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3</a:t>
            </a:fld>
            <a:endParaRPr lang="en-US" dirty="0"/>
          </a:p>
        </p:txBody>
      </p:sp>
      <p:sp>
        <p:nvSpPr>
          <p:cNvPr id="7" name="TextBox 6">
            <a:extLst>
              <a:ext uri="{FF2B5EF4-FFF2-40B4-BE49-F238E27FC236}">
                <a16:creationId xmlns:a16="http://schemas.microsoft.com/office/drawing/2014/main" id="{55F95A45-2DA8-974C-A22F-6BD85A1DDA4F}"/>
              </a:ext>
            </a:extLst>
          </p:cNvPr>
          <p:cNvSpPr txBox="1"/>
          <p:nvPr/>
        </p:nvSpPr>
        <p:spPr>
          <a:xfrm>
            <a:off x="670803" y="5860777"/>
            <a:ext cx="5062412" cy="923330"/>
          </a:xfrm>
          <a:prstGeom prst="rect">
            <a:avLst/>
          </a:prstGeom>
          <a:noFill/>
        </p:spPr>
        <p:txBody>
          <a:bodyPr wrap="square" rtlCol="0">
            <a:spAutoFit/>
          </a:bodyPr>
          <a:lstStyle/>
          <a:p>
            <a:pPr algn="ctr"/>
            <a:r>
              <a:rPr lang="en-US" b="1" dirty="0"/>
              <a:t>Figure: </a:t>
            </a:r>
            <a:r>
              <a:rPr lang="en-US" dirty="0"/>
              <a:t>Prediction result from deep learning models and NSIDC UA dataset (left) and probability distribution of NSE values (right). </a:t>
            </a:r>
          </a:p>
        </p:txBody>
      </p:sp>
      <p:graphicFrame>
        <p:nvGraphicFramePr>
          <p:cNvPr id="3" name="Table 3">
            <a:extLst>
              <a:ext uri="{FF2B5EF4-FFF2-40B4-BE49-F238E27FC236}">
                <a16:creationId xmlns:a16="http://schemas.microsoft.com/office/drawing/2014/main" id="{048F4D7A-351C-8E4E-9F70-B65E95AB09E3}"/>
              </a:ext>
            </a:extLst>
          </p:cNvPr>
          <p:cNvGraphicFramePr>
            <a:graphicFrameLocks noGrp="1"/>
          </p:cNvGraphicFramePr>
          <p:nvPr/>
        </p:nvGraphicFramePr>
        <p:xfrm>
          <a:off x="6259446" y="1244948"/>
          <a:ext cx="4440556" cy="1854200"/>
        </p:xfrm>
        <a:graphic>
          <a:graphicData uri="http://schemas.openxmlformats.org/drawingml/2006/table">
            <a:tbl>
              <a:tblPr firstRow="1" bandRow="1">
                <a:tableStyleId>{5C22544A-7EE6-4342-B048-85BDC9FD1C3A}</a:tableStyleId>
              </a:tblPr>
              <a:tblGrid>
                <a:gridCol w="2220278">
                  <a:extLst>
                    <a:ext uri="{9D8B030D-6E8A-4147-A177-3AD203B41FA5}">
                      <a16:colId xmlns:a16="http://schemas.microsoft.com/office/drawing/2014/main" val="2203869673"/>
                    </a:ext>
                  </a:extLst>
                </a:gridCol>
                <a:gridCol w="2220278">
                  <a:extLst>
                    <a:ext uri="{9D8B030D-6E8A-4147-A177-3AD203B41FA5}">
                      <a16:colId xmlns:a16="http://schemas.microsoft.com/office/drawing/2014/main" val="2657591664"/>
                    </a:ext>
                  </a:extLst>
                </a:gridCol>
              </a:tblGrid>
              <a:tr h="370840">
                <a:tc>
                  <a:txBody>
                    <a:bodyPr/>
                    <a:lstStyle/>
                    <a:p>
                      <a:pPr algn="ctr"/>
                      <a:r>
                        <a:rPr lang="en-US" dirty="0">
                          <a:solidFill>
                            <a:schemeClr val="tx1"/>
                          </a:solidFill>
                        </a:rPr>
                        <a:t>Model</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Median NSE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11403"/>
                  </a:ext>
                </a:extLst>
              </a:tr>
              <a:tr h="370840">
                <a:tc>
                  <a:txBody>
                    <a:bodyPr/>
                    <a:lstStyle/>
                    <a:p>
                      <a:pPr algn="ctr"/>
                      <a:r>
                        <a:rPr lang="en-US" dirty="0"/>
                        <a:t>LSTM</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dirty="0"/>
                        <a:t>0.909</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54813245"/>
                  </a:ext>
                </a:extLst>
              </a:tr>
              <a:tr h="370840">
                <a:tc>
                  <a:txBody>
                    <a:bodyPr/>
                    <a:lstStyle/>
                    <a:p>
                      <a:pPr algn="ctr"/>
                      <a:r>
                        <a:rPr lang="en-US" dirty="0"/>
                        <a:t>TCNN</a:t>
                      </a:r>
                    </a:p>
                  </a:txBody>
                  <a:tcPr anchor="ctr">
                    <a:noFill/>
                  </a:tcPr>
                </a:tc>
                <a:tc>
                  <a:txBody>
                    <a:bodyPr/>
                    <a:lstStyle/>
                    <a:p>
                      <a:pPr algn="ctr"/>
                      <a:r>
                        <a:rPr lang="en-US" dirty="0"/>
                        <a:t>0.878</a:t>
                      </a:r>
                    </a:p>
                  </a:txBody>
                  <a:tcPr anchor="ctr">
                    <a:noFill/>
                  </a:tcPr>
                </a:tc>
                <a:extLst>
                  <a:ext uri="{0D108BD9-81ED-4DB2-BD59-A6C34878D82A}">
                    <a16:rowId xmlns:a16="http://schemas.microsoft.com/office/drawing/2014/main" val="628858120"/>
                  </a:ext>
                </a:extLst>
              </a:tr>
              <a:tr h="370840">
                <a:tc>
                  <a:txBody>
                    <a:bodyPr/>
                    <a:lstStyle/>
                    <a:p>
                      <a:pPr algn="ctr"/>
                      <a:r>
                        <a:rPr lang="en-US" dirty="0"/>
                        <a:t>Attention</a:t>
                      </a:r>
                    </a:p>
                  </a:txBody>
                  <a:tcPr anchor="ctr">
                    <a:noFill/>
                  </a:tcPr>
                </a:tc>
                <a:tc>
                  <a:txBody>
                    <a:bodyPr/>
                    <a:lstStyle/>
                    <a:p>
                      <a:pPr algn="ctr"/>
                      <a:r>
                        <a:rPr lang="en-US" dirty="0"/>
                        <a:t>0.874</a:t>
                      </a:r>
                    </a:p>
                  </a:txBody>
                  <a:tcPr anchor="ctr">
                    <a:noFill/>
                  </a:tcPr>
                </a:tc>
                <a:extLst>
                  <a:ext uri="{0D108BD9-81ED-4DB2-BD59-A6C34878D82A}">
                    <a16:rowId xmlns:a16="http://schemas.microsoft.com/office/drawing/2014/main" val="2597472291"/>
                  </a:ext>
                </a:extLst>
              </a:tr>
              <a:tr h="370840">
                <a:tc>
                  <a:txBody>
                    <a:bodyPr/>
                    <a:lstStyle/>
                    <a:p>
                      <a:pPr algn="ctr"/>
                      <a:r>
                        <a:rPr lang="en-US" dirty="0"/>
                        <a:t>NSIDC-UA</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t>0.861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5012281"/>
                  </a:ext>
                </a:extLst>
              </a:tr>
            </a:tbl>
          </a:graphicData>
        </a:graphic>
      </p:graphicFrame>
      <p:pic>
        <p:nvPicPr>
          <p:cNvPr id="8" name="Picture 2">
            <a:extLst>
              <a:ext uri="{FF2B5EF4-FFF2-40B4-BE49-F238E27FC236}">
                <a16:creationId xmlns:a16="http://schemas.microsoft.com/office/drawing/2014/main" id="{903647A4-2950-8441-AFA4-49EAA3A5D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092" y="3545203"/>
            <a:ext cx="4291910" cy="28906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505C776-4AEC-7F4C-BB2F-711EC51E6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54" y="1105897"/>
            <a:ext cx="5960110"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82262"/>
      </p:ext>
    </p:extLst>
  </p:cSld>
  <p:clrMapOvr>
    <a:masterClrMapping/>
  </p:clrMapOvr>
  <mc:AlternateContent xmlns:mc="http://schemas.openxmlformats.org/markup-compatibility/2006" xmlns:p14="http://schemas.microsoft.com/office/powerpoint/2010/main">
    <mc:Choice Requires="p14">
      <p:transition spd="slow" p14:dur="2000" advTm="122165"/>
    </mc:Choice>
    <mc:Fallback xmlns="">
      <p:transition spd="slow" advTm="1221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Extrapolation</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4</a:t>
            </a:fld>
            <a:endParaRPr lang="en-US" dirty="0"/>
          </a:p>
        </p:txBody>
      </p:sp>
      <p:pic>
        <p:nvPicPr>
          <p:cNvPr id="5" name="Picture 4" descr="A picture containing chart&#10;&#10;Description automatically generated">
            <a:extLst>
              <a:ext uri="{FF2B5EF4-FFF2-40B4-BE49-F238E27FC236}">
                <a16:creationId xmlns:a16="http://schemas.microsoft.com/office/drawing/2014/main" id="{1837B36C-ADEA-9A48-970D-E733A0CE81F2}"/>
              </a:ext>
            </a:extLst>
          </p:cNvPr>
          <p:cNvPicPr>
            <a:picLocks noChangeAspect="1"/>
          </p:cNvPicPr>
          <p:nvPr/>
        </p:nvPicPr>
        <p:blipFill>
          <a:blip r:embed="rId2"/>
          <a:stretch>
            <a:fillRect/>
          </a:stretch>
        </p:blipFill>
        <p:spPr>
          <a:xfrm>
            <a:off x="130249" y="1105897"/>
            <a:ext cx="5965751" cy="2543041"/>
          </a:xfrm>
          <a:prstGeom prst="rect">
            <a:avLst/>
          </a:prstGeom>
        </p:spPr>
      </p:pic>
      <p:pic>
        <p:nvPicPr>
          <p:cNvPr id="7" name="Picture 6">
            <a:extLst>
              <a:ext uri="{FF2B5EF4-FFF2-40B4-BE49-F238E27FC236}">
                <a16:creationId xmlns:a16="http://schemas.microsoft.com/office/drawing/2014/main" id="{C4270544-F51C-1A46-88A9-2E73E894F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607" y="290808"/>
            <a:ext cx="4282972" cy="64155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9741811-4515-364F-8F75-F02E8E51F4CF}"/>
              </a:ext>
            </a:extLst>
          </p:cNvPr>
          <p:cNvSpPr/>
          <p:nvPr/>
        </p:nvSpPr>
        <p:spPr>
          <a:xfrm>
            <a:off x="470491" y="4464027"/>
            <a:ext cx="5390631" cy="1323439"/>
          </a:xfrm>
          <a:prstGeom prst="rect">
            <a:avLst/>
          </a:prstGeom>
        </p:spPr>
        <p:txBody>
          <a:bodyPr wrap="square">
            <a:spAutoFit/>
          </a:bodyPr>
          <a:lstStyle/>
          <a:p>
            <a:pPr marL="285750" indent="-285750">
              <a:buFont typeface="Arial" panose="020B0604020202020204" pitchFamily="34" charset="0"/>
              <a:buChar char="•"/>
            </a:pPr>
            <a:r>
              <a:rPr lang="en-US" sz="2000" dirty="0"/>
              <a:t>The seasonality itself will improve the generalization. </a:t>
            </a:r>
          </a:p>
          <a:p>
            <a:pPr marL="285750" indent="-285750">
              <a:buFont typeface="Arial" panose="020B0604020202020204" pitchFamily="34" charset="0"/>
              <a:buChar char="•"/>
            </a:pPr>
            <a:r>
              <a:rPr lang="en-US" sz="2000" dirty="0"/>
              <a:t>By training another set of models, the generalization performance is much better. </a:t>
            </a:r>
          </a:p>
        </p:txBody>
      </p:sp>
      <p:sp>
        <p:nvSpPr>
          <p:cNvPr id="10" name="TextBox 9">
            <a:extLst>
              <a:ext uri="{FF2B5EF4-FFF2-40B4-BE49-F238E27FC236}">
                <a16:creationId xmlns:a16="http://schemas.microsoft.com/office/drawing/2014/main" id="{65A01574-1903-6044-B6E5-E1E25721D0E0}"/>
              </a:ext>
            </a:extLst>
          </p:cNvPr>
          <p:cNvSpPr txBox="1"/>
          <p:nvPr/>
        </p:nvSpPr>
        <p:spPr>
          <a:xfrm>
            <a:off x="3356385" y="6159918"/>
            <a:ext cx="3391221" cy="646331"/>
          </a:xfrm>
          <a:prstGeom prst="rect">
            <a:avLst/>
          </a:prstGeom>
          <a:noFill/>
        </p:spPr>
        <p:txBody>
          <a:bodyPr wrap="square" rtlCol="0">
            <a:spAutoFit/>
          </a:bodyPr>
          <a:lstStyle/>
          <a:p>
            <a:pPr algn="ctr"/>
            <a:r>
              <a:rPr lang="en-US" b="1" dirty="0"/>
              <a:t>Figure: </a:t>
            </a:r>
            <a:r>
              <a:rPr lang="en-US" dirty="0"/>
              <a:t>Extrapolation NSE values against NSIDC dataset. </a:t>
            </a:r>
          </a:p>
        </p:txBody>
      </p:sp>
      <p:sp>
        <p:nvSpPr>
          <p:cNvPr id="11" name="TextBox 10">
            <a:extLst>
              <a:ext uri="{FF2B5EF4-FFF2-40B4-BE49-F238E27FC236}">
                <a16:creationId xmlns:a16="http://schemas.microsoft.com/office/drawing/2014/main" id="{88319D2A-D2EF-3746-AA86-F3FCBAF9B685}"/>
              </a:ext>
            </a:extLst>
          </p:cNvPr>
          <p:cNvSpPr txBox="1"/>
          <p:nvPr/>
        </p:nvSpPr>
        <p:spPr>
          <a:xfrm>
            <a:off x="1161421" y="3648938"/>
            <a:ext cx="3903406" cy="646331"/>
          </a:xfrm>
          <a:prstGeom prst="rect">
            <a:avLst/>
          </a:prstGeom>
          <a:noFill/>
        </p:spPr>
        <p:txBody>
          <a:bodyPr wrap="square" rtlCol="0">
            <a:spAutoFit/>
          </a:bodyPr>
          <a:lstStyle/>
          <a:p>
            <a:pPr algn="ctr"/>
            <a:r>
              <a:rPr lang="en-US" b="1" dirty="0"/>
              <a:t>Figure: </a:t>
            </a:r>
            <a:r>
              <a:rPr lang="en-US" dirty="0"/>
              <a:t>Rocky Mountain Domain (left) and elevation (right). </a:t>
            </a:r>
          </a:p>
        </p:txBody>
      </p:sp>
    </p:spTree>
    <p:extLst>
      <p:ext uri="{BB962C8B-B14F-4D97-AF65-F5344CB8AC3E}">
        <p14:creationId xmlns:p14="http://schemas.microsoft.com/office/powerpoint/2010/main" val="925653991"/>
      </p:ext>
    </p:extLst>
  </p:cSld>
  <p:clrMapOvr>
    <a:masterClrMapping/>
  </p:clrMapOvr>
  <mc:AlternateContent xmlns:mc="http://schemas.openxmlformats.org/markup-compatibility/2006" xmlns:p14="http://schemas.microsoft.com/office/powerpoint/2010/main">
    <mc:Choice Requires="p14">
      <p:transition spd="slow" p14:dur="2000" advTm="122165"/>
    </mc:Choice>
    <mc:Fallback xmlns="">
      <p:transition spd="slow" advTm="122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Projection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5</a:t>
            </a:fld>
            <a:endParaRPr lang="en-US" dirty="0"/>
          </a:p>
        </p:txBody>
      </p:sp>
      <p:pic>
        <p:nvPicPr>
          <p:cNvPr id="2050" name="Picture 2">
            <a:extLst>
              <a:ext uri="{FF2B5EF4-FFF2-40B4-BE49-F238E27FC236}">
                <a16:creationId xmlns:a16="http://schemas.microsoft.com/office/drawing/2014/main" id="{3CC87BF7-5B74-3245-9EAB-10C6536E0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91" y="1056737"/>
            <a:ext cx="5014049"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3709ACB-92AE-A94B-8E73-39B29F6B6D96}"/>
              </a:ext>
            </a:extLst>
          </p:cNvPr>
          <p:cNvSpPr txBox="1"/>
          <p:nvPr/>
        </p:nvSpPr>
        <p:spPr>
          <a:xfrm>
            <a:off x="1316593" y="6338857"/>
            <a:ext cx="9558814" cy="369332"/>
          </a:xfrm>
          <a:prstGeom prst="rect">
            <a:avLst/>
          </a:prstGeom>
          <a:noFill/>
        </p:spPr>
        <p:txBody>
          <a:bodyPr wrap="square" rtlCol="0">
            <a:spAutoFit/>
          </a:bodyPr>
          <a:lstStyle/>
          <a:p>
            <a:pPr algn="ctr"/>
            <a:r>
              <a:rPr lang="en-US" b="1" dirty="0"/>
              <a:t>Figure: </a:t>
            </a:r>
            <a:r>
              <a:rPr lang="en-US" dirty="0"/>
              <a:t>Snow season length changes in the future (left) and the height dependency (right). </a:t>
            </a:r>
          </a:p>
        </p:txBody>
      </p:sp>
      <p:pic>
        <p:nvPicPr>
          <p:cNvPr id="9" name="Picture 2">
            <a:extLst>
              <a:ext uri="{FF2B5EF4-FFF2-40B4-BE49-F238E27FC236}">
                <a16:creationId xmlns:a16="http://schemas.microsoft.com/office/drawing/2014/main" id="{204E2ECF-715D-8944-900B-7CEE10EC0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99042"/>
            <a:ext cx="50471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D4FE54E-3176-8641-A7B4-FFD5D7B2E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022" y="755842"/>
            <a:ext cx="504715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29721"/>
      </p:ext>
    </p:extLst>
  </p:cSld>
  <p:clrMapOvr>
    <a:masterClrMapping/>
  </p:clrMapOvr>
  <mc:AlternateContent xmlns:mc="http://schemas.openxmlformats.org/markup-compatibility/2006" xmlns:p14="http://schemas.microsoft.com/office/powerpoint/2010/main">
    <mc:Choice Requires="p14">
      <p:transition spd="slow" p14:dur="2000" advTm="122165"/>
    </mc:Choice>
    <mc:Fallback xmlns="">
      <p:transition spd="slow" advTm="12216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Thanks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6</a:t>
            </a:fld>
            <a:endParaRPr lang="en-US" dirty="0"/>
          </a:p>
        </p:txBody>
      </p:sp>
      <p:sp>
        <p:nvSpPr>
          <p:cNvPr id="4" name="TextBox 3">
            <a:extLst>
              <a:ext uri="{FF2B5EF4-FFF2-40B4-BE49-F238E27FC236}">
                <a16:creationId xmlns:a16="http://schemas.microsoft.com/office/drawing/2014/main" id="{CC722FEA-AD9D-5B4C-9A20-D3A1F8BB8516}"/>
              </a:ext>
            </a:extLst>
          </p:cNvPr>
          <p:cNvSpPr txBox="1"/>
          <p:nvPr/>
        </p:nvSpPr>
        <p:spPr>
          <a:xfrm>
            <a:off x="1492045" y="1843950"/>
            <a:ext cx="8834284"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t>We would like to acknowledge the helpful discussion with </a:t>
            </a:r>
            <a:r>
              <a:rPr lang="en-US" sz="2200" dirty="0" err="1"/>
              <a:t>Chaopeng</a:t>
            </a:r>
            <a:r>
              <a:rPr lang="en-US" sz="2200" dirty="0"/>
              <a:t> Shen, Wen-Ping Tsai from Pennsylvania State University, David John Gagne from NCAR, Mark Risser, Alan Rhoades and Chris </a:t>
            </a:r>
            <a:r>
              <a:rPr lang="en-US" sz="2200" dirty="0" err="1"/>
              <a:t>Paciorek</a:t>
            </a:r>
            <a:r>
              <a:rPr lang="en-US" sz="2200" dirty="0"/>
              <a:t> from Lawrence Berkeley National Laboratory.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computational platform is Tempest GPU cluster at UC Davis. We also thank the Computational and Information System Lab for access to the Casper cluster through the Advanced Study Program at NCAR.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Any further questions or suggestions, please contact at </a:t>
            </a:r>
            <a:r>
              <a:rPr lang="en-US" sz="2200" dirty="0" err="1"/>
              <a:t>shiduan@ucdavis.edu</a:t>
            </a:r>
            <a:endParaRPr lang="en-US" sz="2200" dirty="0"/>
          </a:p>
        </p:txBody>
      </p:sp>
      <p:pic>
        <p:nvPicPr>
          <p:cNvPr id="5" name="Picture 4" descr="Qr code&#10;&#10;Description automatically generated">
            <a:extLst>
              <a:ext uri="{FF2B5EF4-FFF2-40B4-BE49-F238E27FC236}">
                <a16:creationId xmlns:a16="http://schemas.microsoft.com/office/drawing/2014/main" id="{38AC35AD-4695-AC41-86A3-4CF19014F5DC}"/>
              </a:ext>
            </a:extLst>
          </p:cNvPr>
          <p:cNvPicPr>
            <a:picLocks noChangeAspect="1"/>
          </p:cNvPicPr>
          <p:nvPr/>
        </p:nvPicPr>
        <p:blipFill>
          <a:blip r:embed="rId2"/>
          <a:stretch>
            <a:fillRect/>
          </a:stretch>
        </p:blipFill>
        <p:spPr>
          <a:xfrm>
            <a:off x="8881997" y="5256147"/>
            <a:ext cx="1100203" cy="1100203"/>
          </a:xfrm>
          <a:prstGeom prst="rect">
            <a:avLst/>
          </a:prstGeom>
        </p:spPr>
      </p:pic>
    </p:spTree>
    <p:extLst>
      <p:ext uri="{BB962C8B-B14F-4D97-AF65-F5344CB8AC3E}">
        <p14:creationId xmlns:p14="http://schemas.microsoft.com/office/powerpoint/2010/main" val="1772811529"/>
      </p:ext>
    </p:extLst>
  </p:cSld>
  <p:clrMapOvr>
    <a:masterClrMapping/>
  </p:clrMapOvr>
  <mc:AlternateContent xmlns:mc="http://schemas.openxmlformats.org/markup-compatibility/2006" xmlns:p14="http://schemas.microsoft.com/office/powerpoint/2010/main">
    <mc:Choice Requires="p14">
      <p:transition spd="slow" p14:dur="2000" advTm="122165"/>
    </mc:Choice>
    <mc:Fallback xmlns="">
      <p:transition spd="slow" advTm="12216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350</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General Architecture</vt:lpstr>
      <vt:lpstr>SNOTEL Prediction Results</vt:lpstr>
      <vt:lpstr>Extrapolation</vt:lpstr>
      <vt:lpstr>Projection Results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Duan Shiheng</dc:creator>
  <cp:lastModifiedBy>Shiheng Duan</cp:lastModifiedBy>
  <cp:revision>2</cp:revision>
  <dcterms:created xsi:type="dcterms:W3CDTF">2021-11-24T20:12:48Z</dcterms:created>
  <dcterms:modified xsi:type="dcterms:W3CDTF">2021-12-15T03:59:47Z</dcterms:modified>
</cp:coreProperties>
</file>