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"/>
  </p:notesMasterIdLst>
  <p:sldIdLst>
    <p:sldId id="256" r:id="rId2"/>
  </p:sldIdLst>
  <p:sldSz cx="15540038" cy="53451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8E83E-0D12-4599-B3A1-BA3A7B6522FF}" v="7" dt="2021-09-03T10:05:41.301"/>
    <p1510:client id="{95164879-C045-4DC6-A223-CCD1FE6ECC9D}" v="10" dt="2021-09-03T09:59:12.1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6" autoAdjust="0"/>
  </p:normalViewPr>
  <p:slideViewPr>
    <p:cSldViewPr snapToGrid="0">
      <p:cViewPr varScale="1">
        <p:scale>
          <a:sx n="96" d="100"/>
          <a:sy n="96" d="100"/>
        </p:scale>
        <p:origin x="102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ang shihua" userId="9b8b7e73f64f2f03" providerId="LiveId" clId="{7488E83E-0D12-4599-B3A1-BA3A7B6522FF}"/>
    <pc:docChg chg="custSel modSld modMainMaster modNotesMaster">
      <pc:chgData name="Huang shihua" userId="9b8b7e73f64f2f03" providerId="LiveId" clId="{7488E83E-0D12-4599-B3A1-BA3A7B6522FF}" dt="2021-09-03T10:12:23.933" v="148" actId="14100"/>
      <pc:docMkLst>
        <pc:docMk/>
      </pc:docMkLst>
      <pc:sldChg chg="addSp delSp modSp mod modNotes">
        <pc:chgData name="Huang shihua" userId="9b8b7e73f64f2f03" providerId="LiveId" clId="{7488E83E-0D12-4599-B3A1-BA3A7B6522FF}" dt="2021-09-03T10:12:23.933" v="148" actId="14100"/>
        <pc:sldMkLst>
          <pc:docMk/>
          <pc:sldMk cId="3002267299" sldId="256"/>
        </pc:sldMkLst>
        <pc:spChg chg="del mod">
          <ac:chgData name="Huang shihua" userId="9b8b7e73f64f2f03" providerId="LiveId" clId="{7488E83E-0D12-4599-B3A1-BA3A7B6522FF}" dt="2021-09-03T10:01:42.403" v="9" actId="478"/>
          <ac:spMkLst>
            <pc:docMk/>
            <pc:sldMk cId="3002267299" sldId="256"/>
            <ac:spMk id="16" creationId="{8718DE8B-4910-40DF-BD64-0FA852AD078D}"/>
          </ac:spMkLst>
        </pc:spChg>
        <pc:spChg chg="del">
          <ac:chgData name="Huang shihua" userId="9b8b7e73f64f2f03" providerId="LiveId" clId="{7488E83E-0D12-4599-B3A1-BA3A7B6522FF}" dt="2021-09-03T10:01:56.469" v="32" actId="478"/>
          <ac:spMkLst>
            <pc:docMk/>
            <pc:sldMk cId="3002267299" sldId="256"/>
            <ac:spMk id="17" creationId="{9AAA1C78-C1EF-4610-B0E3-94A2D2EF6B34}"/>
          </ac:spMkLst>
        </pc:spChg>
        <pc:spChg chg="mod">
          <ac:chgData name="Huang shihua" userId="9b8b7e73f64f2f03" providerId="LiveId" clId="{7488E83E-0D12-4599-B3A1-BA3A7B6522FF}" dt="2021-09-03T10:12:16.637" v="145" actId="1037"/>
          <ac:spMkLst>
            <pc:docMk/>
            <pc:sldMk cId="3002267299" sldId="256"/>
            <ac:spMk id="22" creationId="{E5586AEA-3752-4AA1-B751-1A8CB536E06D}"/>
          </ac:spMkLst>
        </pc:spChg>
        <pc:spChg chg="mod">
          <ac:chgData name="Huang shihua" userId="9b8b7e73f64f2f03" providerId="LiveId" clId="{7488E83E-0D12-4599-B3A1-BA3A7B6522FF}" dt="2021-09-03T10:12:23.933" v="148" actId="14100"/>
          <ac:spMkLst>
            <pc:docMk/>
            <pc:sldMk cId="3002267299" sldId="256"/>
            <ac:spMk id="23" creationId="{53997563-B025-4BC3-AAF8-9B8211A1CD06}"/>
          </ac:spMkLst>
        </pc:spChg>
        <pc:picChg chg="add mod modCrop">
          <ac:chgData name="Huang shihua" userId="9b8b7e73f64f2f03" providerId="LiveId" clId="{7488E83E-0D12-4599-B3A1-BA3A7B6522FF}" dt="2021-09-03T10:05:44.564" v="131" actId="1036"/>
          <ac:picMkLst>
            <pc:docMk/>
            <pc:sldMk cId="3002267299" sldId="256"/>
            <ac:picMk id="3" creationId="{A3481AFF-07B3-4FC7-8873-4E5A039AB5E8}"/>
          </ac:picMkLst>
        </pc:picChg>
        <pc:picChg chg="add mod modCrop">
          <ac:chgData name="Huang shihua" userId="9b8b7e73f64f2f03" providerId="LiveId" clId="{7488E83E-0D12-4599-B3A1-BA3A7B6522FF}" dt="2021-09-03T10:05:44.564" v="131" actId="1036"/>
          <ac:picMkLst>
            <pc:docMk/>
            <pc:sldMk cId="3002267299" sldId="256"/>
            <ac:picMk id="5" creationId="{D88B9B7F-D7DC-4E7B-9E7B-474EB82788B2}"/>
          </ac:picMkLst>
        </pc:picChg>
        <pc:picChg chg="del">
          <ac:chgData name="Huang shihua" userId="9b8b7e73f64f2f03" providerId="LiveId" clId="{7488E83E-0D12-4599-B3A1-BA3A7B6522FF}" dt="2021-09-03T10:01:14.812" v="0" actId="478"/>
          <ac:picMkLst>
            <pc:docMk/>
            <pc:sldMk cId="3002267299" sldId="256"/>
            <ac:picMk id="7" creationId="{90E7299D-1AF5-4EAA-9D35-6FB8F475FA12}"/>
          </ac:picMkLst>
        </pc:picChg>
        <pc:picChg chg="del">
          <ac:chgData name="Huang shihua" userId="9b8b7e73f64f2f03" providerId="LiveId" clId="{7488E83E-0D12-4599-B3A1-BA3A7B6522FF}" dt="2021-09-03T10:01:16.788" v="4" actId="478"/>
          <ac:picMkLst>
            <pc:docMk/>
            <pc:sldMk cId="3002267299" sldId="256"/>
            <ac:picMk id="13" creationId="{A0A89558-A2B0-4A67-9F62-843BC08F962C}"/>
          </ac:picMkLst>
        </pc:picChg>
        <pc:picChg chg="del mod">
          <ac:chgData name="Huang shihua" userId="9b8b7e73f64f2f03" providerId="LiveId" clId="{7488E83E-0D12-4599-B3A1-BA3A7B6522FF}" dt="2021-09-03T10:01:16.283" v="3" actId="478"/>
          <ac:picMkLst>
            <pc:docMk/>
            <pc:sldMk cId="3002267299" sldId="256"/>
            <ac:picMk id="15" creationId="{578DCF34-3963-43E8-BD88-C7CAA63A2975}"/>
          </ac:picMkLst>
        </pc:picChg>
        <pc:picChg chg="del">
          <ac:chgData name="Huang shihua" userId="9b8b7e73f64f2f03" providerId="LiveId" clId="{7488E83E-0D12-4599-B3A1-BA3A7B6522FF}" dt="2021-09-03T10:01:15.578" v="1" actId="478"/>
          <ac:picMkLst>
            <pc:docMk/>
            <pc:sldMk cId="3002267299" sldId="256"/>
            <ac:picMk id="21" creationId="{83BE329B-671B-412A-95FD-979D11CED172}"/>
          </ac:picMkLst>
        </pc:picChg>
      </pc:sldChg>
      <pc:sldMasterChg chg="modSp modSldLayout">
        <pc:chgData name="Huang shihua" userId="9b8b7e73f64f2f03" providerId="LiveId" clId="{7488E83E-0D12-4599-B3A1-BA3A7B6522FF}" dt="2021-09-03T10:05:21.319" v="126"/>
        <pc:sldMasterMkLst>
          <pc:docMk/>
          <pc:sldMasterMk cId="2324470649" sldId="2147483756"/>
        </pc:sldMasterMkLst>
        <pc:spChg chg="mod">
          <ac:chgData name="Huang shihua" userId="9b8b7e73f64f2f03" providerId="LiveId" clId="{7488E83E-0D12-4599-B3A1-BA3A7B6522FF}" dt="2021-09-03T10:05:21.319" v="126"/>
          <ac:spMkLst>
            <pc:docMk/>
            <pc:sldMasterMk cId="2324470649" sldId="2147483756"/>
            <ac:spMk id="2" creationId="{00000000-0000-0000-0000-000000000000}"/>
          </ac:spMkLst>
        </pc:spChg>
        <pc:spChg chg="mod">
          <ac:chgData name="Huang shihua" userId="9b8b7e73f64f2f03" providerId="LiveId" clId="{7488E83E-0D12-4599-B3A1-BA3A7B6522FF}" dt="2021-09-03T10:05:21.319" v="126"/>
          <ac:spMkLst>
            <pc:docMk/>
            <pc:sldMasterMk cId="2324470649" sldId="2147483756"/>
            <ac:spMk id="3" creationId="{00000000-0000-0000-0000-000000000000}"/>
          </ac:spMkLst>
        </pc:spChg>
        <pc:spChg chg="mod">
          <ac:chgData name="Huang shihua" userId="9b8b7e73f64f2f03" providerId="LiveId" clId="{7488E83E-0D12-4599-B3A1-BA3A7B6522FF}" dt="2021-09-03T10:05:21.319" v="126"/>
          <ac:spMkLst>
            <pc:docMk/>
            <pc:sldMasterMk cId="2324470649" sldId="2147483756"/>
            <ac:spMk id="4" creationId="{00000000-0000-0000-0000-000000000000}"/>
          </ac:spMkLst>
        </pc:spChg>
        <pc:spChg chg="mod">
          <ac:chgData name="Huang shihua" userId="9b8b7e73f64f2f03" providerId="LiveId" clId="{7488E83E-0D12-4599-B3A1-BA3A7B6522FF}" dt="2021-09-03T10:05:21.319" v="126"/>
          <ac:spMkLst>
            <pc:docMk/>
            <pc:sldMasterMk cId="2324470649" sldId="2147483756"/>
            <ac:spMk id="5" creationId="{00000000-0000-0000-0000-000000000000}"/>
          </ac:spMkLst>
        </pc:spChg>
        <pc:spChg chg="mod">
          <ac:chgData name="Huang shihua" userId="9b8b7e73f64f2f03" providerId="LiveId" clId="{7488E83E-0D12-4599-B3A1-BA3A7B6522FF}" dt="2021-09-03T10:05:21.319" v="126"/>
          <ac:spMkLst>
            <pc:docMk/>
            <pc:sldMasterMk cId="2324470649" sldId="2147483756"/>
            <ac:spMk id="6" creationId="{00000000-0000-0000-0000-000000000000}"/>
          </ac:spMkLst>
        </pc:spChg>
        <pc:sldLayoutChg chg="modSp">
          <pc:chgData name="Huang shihua" userId="9b8b7e73f64f2f03" providerId="LiveId" clId="{7488E83E-0D12-4599-B3A1-BA3A7B6522FF}" dt="2021-09-03T10:05:21.319" v="126"/>
          <pc:sldLayoutMkLst>
            <pc:docMk/>
            <pc:sldMasterMk cId="2324470649" sldId="2147483756"/>
            <pc:sldLayoutMk cId="1586029254" sldId="2147483757"/>
          </pc:sldLayoutMkLst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1586029254" sldId="2147483757"/>
              <ac:spMk id="2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1586029254" sldId="2147483757"/>
              <ac:spMk id="3" creationId="{00000000-0000-0000-0000-000000000000}"/>
            </ac:spMkLst>
          </pc:spChg>
        </pc:sldLayoutChg>
        <pc:sldLayoutChg chg="modSp">
          <pc:chgData name="Huang shihua" userId="9b8b7e73f64f2f03" providerId="LiveId" clId="{7488E83E-0D12-4599-B3A1-BA3A7B6522FF}" dt="2021-09-03T10:05:21.319" v="126"/>
          <pc:sldLayoutMkLst>
            <pc:docMk/>
            <pc:sldMasterMk cId="2324470649" sldId="2147483756"/>
            <pc:sldLayoutMk cId="3293323706" sldId="2147483759"/>
          </pc:sldLayoutMkLst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3293323706" sldId="2147483759"/>
              <ac:spMk id="2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3293323706" sldId="2147483759"/>
              <ac:spMk id="3" creationId="{00000000-0000-0000-0000-000000000000}"/>
            </ac:spMkLst>
          </pc:spChg>
        </pc:sldLayoutChg>
        <pc:sldLayoutChg chg="modSp">
          <pc:chgData name="Huang shihua" userId="9b8b7e73f64f2f03" providerId="LiveId" clId="{7488E83E-0D12-4599-B3A1-BA3A7B6522FF}" dt="2021-09-03T10:05:21.319" v="126"/>
          <pc:sldLayoutMkLst>
            <pc:docMk/>
            <pc:sldMasterMk cId="2324470649" sldId="2147483756"/>
            <pc:sldLayoutMk cId="3287569719" sldId="2147483760"/>
          </pc:sldLayoutMkLst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3287569719" sldId="2147483760"/>
              <ac:spMk id="3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3287569719" sldId="2147483760"/>
              <ac:spMk id="4" creationId="{00000000-0000-0000-0000-000000000000}"/>
            </ac:spMkLst>
          </pc:spChg>
        </pc:sldLayoutChg>
        <pc:sldLayoutChg chg="modSp">
          <pc:chgData name="Huang shihua" userId="9b8b7e73f64f2f03" providerId="LiveId" clId="{7488E83E-0D12-4599-B3A1-BA3A7B6522FF}" dt="2021-09-03T10:05:21.319" v="126"/>
          <pc:sldLayoutMkLst>
            <pc:docMk/>
            <pc:sldMasterMk cId="2324470649" sldId="2147483756"/>
            <pc:sldLayoutMk cId="2648680092" sldId="2147483761"/>
          </pc:sldLayoutMkLst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2648680092" sldId="2147483761"/>
              <ac:spMk id="2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2648680092" sldId="2147483761"/>
              <ac:spMk id="3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2648680092" sldId="2147483761"/>
              <ac:spMk id="4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2648680092" sldId="2147483761"/>
              <ac:spMk id="5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2648680092" sldId="2147483761"/>
              <ac:spMk id="6" creationId="{00000000-0000-0000-0000-000000000000}"/>
            </ac:spMkLst>
          </pc:spChg>
        </pc:sldLayoutChg>
        <pc:sldLayoutChg chg="modSp">
          <pc:chgData name="Huang shihua" userId="9b8b7e73f64f2f03" providerId="LiveId" clId="{7488E83E-0D12-4599-B3A1-BA3A7B6522FF}" dt="2021-09-03T10:05:21.319" v="126"/>
          <pc:sldLayoutMkLst>
            <pc:docMk/>
            <pc:sldMasterMk cId="2324470649" sldId="2147483756"/>
            <pc:sldLayoutMk cId="861349923" sldId="2147483764"/>
          </pc:sldLayoutMkLst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861349923" sldId="2147483764"/>
              <ac:spMk id="2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861349923" sldId="2147483764"/>
              <ac:spMk id="3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861349923" sldId="2147483764"/>
              <ac:spMk id="4" creationId="{00000000-0000-0000-0000-000000000000}"/>
            </ac:spMkLst>
          </pc:spChg>
        </pc:sldLayoutChg>
        <pc:sldLayoutChg chg="modSp">
          <pc:chgData name="Huang shihua" userId="9b8b7e73f64f2f03" providerId="LiveId" clId="{7488E83E-0D12-4599-B3A1-BA3A7B6522FF}" dt="2021-09-03T10:05:21.319" v="126"/>
          <pc:sldLayoutMkLst>
            <pc:docMk/>
            <pc:sldMasterMk cId="2324470649" sldId="2147483756"/>
            <pc:sldLayoutMk cId="3152663142" sldId="2147483765"/>
          </pc:sldLayoutMkLst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3152663142" sldId="2147483765"/>
              <ac:spMk id="2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3152663142" sldId="2147483765"/>
              <ac:spMk id="3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3152663142" sldId="2147483765"/>
              <ac:spMk id="4" creationId="{00000000-0000-0000-0000-000000000000}"/>
            </ac:spMkLst>
          </pc:spChg>
        </pc:sldLayoutChg>
        <pc:sldLayoutChg chg="modSp">
          <pc:chgData name="Huang shihua" userId="9b8b7e73f64f2f03" providerId="LiveId" clId="{7488E83E-0D12-4599-B3A1-BA3A7B6522FF}" dt="2021-09-03T10:05:21.319" v="126"/>
          <pc:sldLayoutMkLst>
            <pc:docMk/>
            <pc:sldMasterMk cId="2324470649" sldId="2147483756"/>
            <pc:sldLayoutMk cId="2719149340" sldId="2147483767"/>
          </pc:sldLayoutMkLst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2719149340" sldId="2147483767"/>
              <ac:spMk id="2" creationId="{00000000-0000-0000-0000-000000000000}"/>
            </ac:spMkLst>
          </pc:spChg>
          <pc:spChg chg="mod">
            <ac:chgData name="Huang shihua" userId="9b8b7e73f64f2f03" providerId="LiveId" clId="{7488E83E-0D12-4599-B3A1-BA3A7B6522FF}" dt="2021-09-03T10:05:21.319" v="126"/>
            <ac:spMkLst>
              <pc:docMk/>
              <pc:sldMasterMk cId="2324470649" sldId="2147483756"/>
              <pc:sldLayoutMk cId="2719149340" sldId="2147483767"/>
              <ac:spMk id="3" creationId="{00000000-0000-0000-0000-000000000000}"/>
            </ac:spMkLst>
          </pc:spChg>
        </pc:sldLayoutChg>
      </pc:sldMasterChg>
    </pc:docChg>
  </pc:docChgLst>
  <pc:docChgLst>
    <pc:chgData name="Huang shihua" userId="9b8b7e73f64f2f03" providerId="LiveId" clId="{95164879-C045-4DC6-A223-CCD1FE6ECC9D}"/>
    <pc:docChg chg="custSel addSld modSld">
      <pc:chgData name="Huang shihua" userId="9b8b7e73f64f2f03" providerId="LiveId" clId="{95164879-C045-4DC6-A223-CCD1FE6ECC9D}" dt="2021-09-03T09:59:04.219" v="422" actId="1036"/>
      <pc:docMkLst>
        <pc:docMk/>
      </pc:docMkLst>
      <pc:sldChg chg="addSp delSp modSp new mod">
        <pc:chgData name="Huang shihua" userId="9b8b7e73f64f2f03" providerId="LiveId" clId="{95164879-C045-4DC6-A223-CCD1FE6ECC9D}" dt="2021-09-03T09:59:04.219" v="422" actId="1036"/>
        <pc:sldMkLst>
          <pc:docMk/>
          <pc:sldMk cId="3002267299" sldId="256"/>
        </pc:sldMkLst>
        <pc:spChg chg="del">
          <ac:chgData name="Huang shihua" userId="9b8b7e73f64f2f03" providerId="LiveId" clId="{95164879-C045-4DC6-A223-CCD1FE6ECC9D}" dt="2021-09-03T09:42:50.308" v="1" actId="478"/>
          <ac:spMkLst>
            <pc:docMk/>
            <pc:sldMk cId="3002267299" sldId="256"/>
            <ac:spMk id="2" creationId="{02F7493C-5D43-40DE-9518-CA3067D6FF02}"/>
          </ac:spMkLst>
        </pc:spChg>
        <pc:spChg chg="del">
          <ac:chgData name="Huang shihua" userId="9b8b7e73f64f2f03" providerId="LiveId" clId="{95164879-C045-4DC6-A223-CCD1FE6ECC9D}" dt="2021-09-03T09:42:51.301" v="2" actId="478"/>
          <ac:spMkLst>
            <pc:docMk/>
            <pc:sldMk cId="3002267299" sldId="256"/>
            <ac:spMk id="3" creationId="{1DB4EB23-86F3-4A5A-BA2A-28A44B9C0D4E}"/>
          </ac:spMkLst>
        </pc:spChg>
        <pc:spChg chg="add mod">
          <ac:chgData name="Huang shihua" userId="9b8b7e73f64f2f03" providerId="LiveId" clId="{95164879-C045-4DC6-A223-CCD1FE6ECC9D}" dt="2021-09-03T09:59:04.219" v="422" actId="1036"/>
          <ac:spMkLst>
            <pc:docMk/>
            <pc:sldMk cId="3002267299" sldId="256"/>
            <ac:spMk id="16" creationId="{8718DE8B-4910-40DF-BD64-0FA852AD078D}"/>
          </ac:spMkLst>
        </pc:spChg>
        <pc:spChg chg="add mod">
          <ac:chgData name="Huang shihua" userId="9b8b7e73f64f2f03" providerId="LiveId" clId="{95164879-C045-4DC6-A223-CCD1FE6ECC9D}" dt="2021-09-03T09:59:04.219" v="422" actId="1036"/>
          <ac:spMkLst>
            <pc:docMk/>
            <pc:sldMk cId="3002267299" sldId="256"/>
            <ac:spMk id="17" creationId="{9AAA1C78-C1EF-4610-B0E3-94A2D2EF6B34}"/>
          </ac:spMkLst>
        </pc:spChg>
        <pc:spChg chg="add mod">
          <ac:chgData name="Huang shihua" userId="9b8b7e73f64f2f03" providerId="LiveId" clId="{95164879-C045-4DC6-A223-CCD1FE6ECC9D}" dt="2021-09-03T09:59:04.219" v="422" actId="1036"/>
          <ac:spMkLst>
            <pc:docMk/>
            <pc:sldMk cId="3002267299" sldId="256"/>
            <ac:spMk id="22" creationId="{E5586AEA-3752-4AA1-B751-1A8CB536E06D}"/>
          </ac:spMkLst>
        </pc:spChg>
        <pc:spChg chg="add mod">
          <ac:chgData name="Huang shihua" userId="9b8b7e73f64f2f03" providerId="LiveId" clId="{95164879-C045-4DC6-A223-CCD1FE6ECC9D}" dt="2021-09-03T09:59:04.219" v="422" actId="1036"/>
          <ac:spMkLst>
            <pc:docMk/>
            <pc:sldMk cId="3002267299" sldId="256"/>
            <ac:spMk id="23" creationId="{53997563-B025-4BC3-AAF8-9B8211A1CD06}"/>
          </ac:spMkLst>
        </pc:spChg>
        <pc:picChg chg="add del mod">
          <ac:chgData name="Huang shihua" userId="9b8b7e73f64f2f03" providerId="LiveId" clId="{95164879-C045-4DC6-A223-CCD1FE6ECC9D}" dt="2021-09-03T09:43:28.419" v="5" actId="478"/>
          <ac:picMkLst>
            <pc:docMk/>
            <pc:sldMk cId="3002267299" sldId="256"/>
            <ac:picMk id="5" creationId="{457B5205-34D1-49CD-8852-C96CE33D5698}"/>
          </ac:picMkLst>
        </pc:picChg>
        <pc:picChg chg="add mod">
          <ac:chgData name="Huang shihua" userId="9b8b7e73f64f2f03" providerId="LiveId" clId="{95164879-C045-4DC6-A223-CCD1FE6ECC9D}" dt="2021-09-03T09:59:04.219" v="422" actId="1036"/>
          <ac:picMkLst>
            <pc:docMk/>
            <pc:sldMk cId="3002267299" sldId="256"/>
            <ac:picMk id="7" creationId="{90E7299D-1AF5-4EAA-9D35-6FB8F475FA12}"/>
          </ac:picMkLst>
        </pc:picChg>
        <pc:picChg chg="add del mod">
          <ac:chgData name="Huang shihua" userId="9b8b7e73f64f2f03" providerId="LiveId" clId="{95164879-C045-4DC6-A223-CCD1FE6ECC9D}" dt="2021-09-03T09:52:41.276" v="212" actId="478"/>
          <ac:picMkLst>
            <pc:docMk/>
            <pc:sldMk cId="3002267299" sldId="256"/>
            <ac:picMk id="9" creationId="{7283A186-CD54-41F7-B7FA-01A6F425DFF3}"/>
          </ac:picMkLst>
        </pc:picChg>
        <pc:picChg chg="add del mod">
          <ac:chgData name="Huang shihua" userId="9b8b7e73f64f2f03" providerId="LiveId" clId="{95164879-C045-4DC6-A223-CCD1FE6ECC9D}" dt="2021-09-03T09:45:31.182" v="74" actId="478"/>
          <ac:picMkLst>
            <pc:docMk/>
            <pc:sldMk cId="3002267299" sldId="256"/>
            <ac:picMk id="11" creationId="{79BF1C57-68CA-4054-A407-3108FC7986A4}"/>
          </ac:picMkLst>
        </pc:picChg>
        <pc:picChg chg="add mod">
          <ac:chgData name="Huang shihua" userId="9b8b7e73f64f2f03" providerId="LiveId" clId="{95164879-C045-4DC6-A223-CCD1FE6ECC9D}" dt="2021-09-03T09:59:04.219" v="422" actId="1036"/>
          <ac:picMkLst>
            <pc:docMk/>
            <pc:sldMk cId="3002267299" sldId="256"/>
            <ac:picMk id="13" creationId="{A0A89558-A2B0-4A67-9F62-843BC08F962C}"/>
          </ac:picMkLst>
        </pc:picChg>
        <pc:picChg chg="add mod modCrop">
          <ac:chgData name="Huang shihua" userId="9b8b7e73f64f2f03" providerId="LiveId" clId="{95164879-C045-4DC6-A223-CCD1FE6ECC9D}" dt="2021-09-03T09:59:04.219" v="422" actId="1036"/>
          <ac:picMkLst>
            <pc:docMk/>
            <pc:sldMk cId="3002267299" sldId="256"/>
            <ac:picMk id="15" creationId="{578DCF34-3963-43E8-BD88-C7CAA63A2975}"/>
          </ac:picMkLst>
        </pc:picChg>
        <pc:picChg chg="add del mod">
          <ac:chgData name="Huang shihua" userId="9b8b7e73f64f2f03" providerId="LiveId" clId="{95164879-C045-4DC6-A223-CCD1FE6ECC9D}" dt="2021-09-03T09:54:41.574" v="289" actId="478"/>
          <ac:picMkLst>
            <pc:docMk/>
            <pc:sldMk cId="3002267299" sldId="256"/>
            <ac:picMk id="19" creationId="{6AB6F555-BE47-47F8-AC9F-9BFBA1361939}"/>
          </ac:picMkLst>
        </pc:picChg>
        <pc:picChg chg="add mod">
          <ac:chgData name="Huang shihua" userId="9b8b7e73f64f2f03" providerId="LiveId" clId="{95164879-C045-4DC6-A223-CCD1FE6ECC9D}" dt="2021-09-03T09:59:04.219" v="422" actId="1036"/>
          <ac:picMkLst>
            <pc:docMk/>
            <pc:sldMk cId="3002267299" sldId="256"/>
            <ac:picMk id="21" creationId="{83BE329B-671B-412A-95FD-979D11CED17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EBFDA9-1737-4C60-8FCC-937D5A517883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055688" y="1143000"/>
            <a:ext cx="89693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BF4A4D-1BB3-4E75-A52A-EEAA328C0C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72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1055688" y="1143000"/>
            <a:ext cx="896937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BF4A4D-1BB3-4E75-A52A-EEAA328C0C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6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505" y="874768"/>
            <a:ext cx="11655029" cy="1860891"/>
          </a:xfrm>
        </p:spPr>
        <p:txBody>
          <a:bodyPr anchor="b"/>
          <a:lstStyle>
            <a:lvl1pPr algn="ctr">
              <a:defRPr sz="46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505" y="2807422"/>
            <a:ext cx="11655029" cy="1290498"/>
          </a:xfrm>
        </p:spPr>
        <p:txBody>
          <a:bodyPr/>
          <a:lstStyle>
            <a:lvl1pPr marL="0" indent="0" algn="ctr">
              <a:buNone/>
              <a:defRPr sz="1871"/>
            </a:lvl1pPr>
            <a:lvl2pPr marL="356342" indent="0" algn="ctr">
              <a:buNone/>
              <a:defRPr sz="1559"/>
            </a:lvl2pPr>
            <a:lvl3pPr marL="712683" indent="0" algn="ctr">
              <a:buNone/>
              <a:defRPr sz="1403"/>
            </a:lvl3pPr>
            <a:lvl4pPr marL="1069025" indent="0" algn="ctr">
              <a:buNone/>
              <a:defRPr sz="1247"/>
            </a:lvl4pPr>
            <a:lvl5pPr marL="1425367" indent="0" algn="ctr">
              <a:buNone/>
              <a:defRPr sz="1247"/>
            </a:lvl5pPr>
            <a:lvl6pPr marL="1781708" indent="0" algn="ctr">
              <a:buNone/>
              <a:defRPr sz="1247"/>
            </a:lvl6pPr>
            <a:lvl7pPr marL="2138050" indent="0" algn="ctr">
              <a:buNone/>
              <a:defRPr sz="1247"/>
            </a:lvl7pPr>
            <a:lvl8pPr marL="2494392" indent="0" algn="ctr">
              <a:buNone/>
              <a:defRPr sz="1247"/>
            </a:lvl8pPr>
            <a:lvl9pPr marL="2850733" indent="0" algn="ctr">
              <a:buNone/>
              <a:defRPr sz="124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71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243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0840" y="284578"/>
            <a:ext cx="3350821" cy="452973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377" y="284578"/>
            <a:ext cx="9858212" cy="452973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56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604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284" y="1332567"/>
            <a:ext cx="13403283" cy="2223418"/>
          </a:xfrm>
        </p:spPr>
        <p:txBody>
          <a:bodyPr anchor="b"/>
          <a:lstStyle>
            <a:lvl1pPr>
              <a:defRPr sz="467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284" y="3577020"/>
            <a:ext cx="13403283" cy="1169243"/>
          </a:xfrm>
        </p:spPr>
        <p:txBody>
          <a:bodyPr/>
          <a:lstStyle>
            <a:lvl1pPr marL="0" indent="0">
              <a:buNone/>
              <a:defRPr sz="1871">
                <a:solidFill>
                  <a:schemeClr val="tx1">
                    <a:tint val="75000"/>
                  </a:schemeClr>
                </a:solidFill>
              </a:defRPr>
            </a:lvl1pPr>
            <a:lvl2pPr marL="356342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2pPr>
            <a:lvl3pPr marL="712683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069025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4pPr>
            <a:lvl5pPr marL="1425367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5pPr>
            <a:lvl6pPr marL="1781708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6pPr>
            <a:lvl7pPr marL="2138050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7pPr>
            <a:lvl8pPr marL="2494392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8pPr>
            <a:lvl9pPr marL="2850733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8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378" y="1422889"/>
            <a:ext cx="6604516" cy="3391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7144" y="1422889"/>
            <a:ext cx="6604516" cy="3391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727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402" y="284578"/>
            <a:ext cx="13403283" cy="103314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402" y="1310295"/>
            <a:ext cx="6574164" cy="642156"/>
          </a:xfrm>
        </p:spPr>
        <p:txBody>
          <a:bodyPr anchor="b"/>
          <a:lstStyle>
            <a:lvl1pPr marL="0" indent="0">
              <a:buNone/>
              <a:defRPr sz="1871" b="1"/>
            </a:lvl1pPr>
            <a:lvl2pPr marL="356342" indent="0">
              <a:buNone/>
              <a:defRPr sz="1559" b="1"/>
            </a:lvl2pPr>
            <a:lvl3pPr marL="712683" indent="0">
              <a:buNone/>
              <a:defRPr sz="1403" b="1"/>
            </a:lvl3pPr>
            <a:lvl4pPr marL="1069025" indent="0">
              <a:buNone/>
              <a:defRPr sz="1247" b="1"/>
            </a:lvl4pPr>
            <a:lvl5pPr marL="1425367" indent="0">
              <a:buNone/>
              <a:defRPr sz="1247" b="1"/>
            </a:lvl5pPr>
            <a:lvl6pPr marL="1781708" indent="0">
              <a:buNone/>
              <a:defRPr sz="1247" b="1"/>
            </a:lvl6pPr>
            <a:lvl7pPr marL="2138050" indent="0">
              <a:buNone/>
              <a:defRPr sz="1247" b="1"/>
            </a:lvl7pPr>
            <a:lvl8pPr marL="2494392" indent="0">
              <a:buNone/>
              <a:defRPr sz="1247" b="1"/>
            </a:lvl8pPr>
            <a:lvl9pPr marL="2850733" indent="0">
              <a:buNone/>
              <a:defRPr sz="124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402" y="1952451"/>
            <a:ext cx="6574164" cy="28717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7144" y="1310295"/>
            <a:ext cx="6606540" cy="642156"/>
          </a:xfrm>
        </p:spPr>
        <p:txBody>
          <a:bodyPr anchor="b"/>
          <a:lstStyle>
            <a:lvl1pPr marL="0" indent="0">
              <a:buNone/>
              <a:defRPr sz="1871" b="1"/>
            </a:lvl1pPr>
            <a:lvl2pPr marL="356342" indent="0">
              <a:buNone/>
              <a:defRPr sz="1559" b="1"/>
            </a:lvl2pPr>
            <a:lvl3pPr marL="712683" indent="0">
              <a:buNone/>
              <a:defRPr sz="1403" b="1"/>
            </a:lvl3pPr>
            <a:lvl4pPr marL="1069025" indent="0">
              <a:buNone/>
              <a:defRPr sz="1247" b="1"/>
            </a:lvl4pPr>
            <a:lvl5pPr marL="1425367" indent="0">
              <a:buNone/>
              <a:defRPr sz="1247" b="1"/>
            </a:lvl5pPr>
            <a:lvl6pPr marL="1781708" indent="0">
              <a:buNone/>
              <a:defRPr sz="1247" b="1"/>
            </a:lvl6pPr>
            <a:lvl7pPr marL="2138050" indent="0">
              <a:buNone/>
              <a:defRPr sz="1247" b="1"/>
            </a:lvl7pPr>
            <a:lvl8pPr marL="2494392" indent="0">
              <a:buNone/>
              <a:defRPr sz="1247" b="1"/>
            </a:lvl8pPr>
            <a:lvl9pPr marL="2850733" indent="0">
              <a:buNone/>
              <a:defRPr sz="124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7144" y="1952451"/>
            <a:ext cx="6606540" cy="287176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42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845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338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402" y="356341"/>
            <a:ext cx="5012066" cy="1247193"/>
          </a:xfrm>
        </p:spPr>
        <p:txBody>
          <a:bodyPr anchor="b"/>
          <a:lstStyle>
            <a:lvl1pPr>
              <a:defRPr sz="24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6540" y="769598"/>
            <a:ext cx="7867144" cy="3798495"/>
          </a:xfrm>
        </p:spPr>
        <p:txBody>
          <a:bodyPr/>
          <a:lstStyle>
            <a:lvl1pPr>
              <a:defRPr sz="2494"/>
            </a:lvl1pPr>
            <a:lvl2pPr>
              <a:defRPr sz="2182"/>
            </a:lvl2pPr>
            <a:lvl3pPr>
              <a:defRPr sz="1871"/>
            </a:lvl3pPr>
            <a:lvl4pPr>
              <a:defRPr sz="1559"/>
            </a:lvl4pPr>
            <a:lvl5pPr>
              <a:defRPr sz="1559"/>
            </a:lvl5pPr>
            <a:lvl6pPr>
              <a:defRPr sz="1559"/>
            </a:lvl6pPr>
            <a:lvl7pPr>
              <a:defRPr sz="1559"/>
            </a:lvl7pPr>
            <a:lvl8pPr>
              <a:defRPr sz="1559"/>
            </a:lvl8pPr>
            <a:lvl9pPr>
              <a:defRPr sz="155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402" y="1603534"/>
            <a:ext cx="5012066" cy="2970745"/>
          </a:xfrm>
        </p:spPr>
        <p:txBody>
          <a:bodyPr/>
          <a:lstStyle>
            <a:lvl1pPr marL="0" indent="0">
              <a:buNone/>
              <a:defRPr sz="1247"/>
            </a:lvl1pPr>
            <a:lvl2pPr marL="356342" indent="0">
              <a:buNone/>
              <a:defRPr sz="1091"/>
            </a:lvl2pPr>
            <a:lvl3pPr marL="712683" indent="0">
              <a:buNone/>
              <a:defRPr sz="935"/>
            </a:lvl3pPr>
            <a:lvl4pPr marL="1069025" indent="0">
              <a:buNone/>
              <a:defRPr sz="779"/>
            </a:lvl4pPr>
            <a:lvl5pPr marL="1425367" indent="0">
              <a:buNone/>
              <a:defRPr sz="779"/>
            </a:lvl5pPr>
            <a:lvl6pPr marL="1781708" indent="0">
              <a:buNone/>
              <a:defRPr sz="779"/>
            </a:lvl6pPr>
            <a:lvl7pPr marL="2138050" indent="0">
              <a:buNone/>
              <a:defRPr sz="779"/>
            </a:lvl7pPr>
            <a:lvl8pPr marL="2494392" indent="0">
              <a:buNone/>
              <a:defRPr sz="779"/>
            </a:lvl8pPr>
            <a:lvl9pPr marL="2850733" indent="0">
              <a:buNone/>
              <a:defRPr sz="77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93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402" y="356341"/>
            <a:ext cx="5012066" cy="1247193"/>
          </a:xfrm>
        </p:spPr>
        <p:txBody>
          <a:bodyPr anchor="b"/>
          <a:lstStyle>
            <a:lvl1pPr>
              <a:defRPr sz="249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6540" y="769598"/>
            <a:ext cx="7867144" cy="3798495"/>
          </a:xfrm>
        </p:spPr>
        <p:txBody>
          <a:bodyPr anchor="t"/>
          <a:lstStyle>
            <a:lvl1pPr marL="0" indent="0">
              <a:buNone/>
              <a:defRPr sz="2494"/>
            </a:lvl1pPr>
            <a:lvl2pPr marL="356342" indent="0">
              <a:buNone/>
              <a:defRPr sz="2182"/>
            </a:lvl2pPr>
            <a:lvl3pPr marL="712683" indent="0">
              <a:buNone/>
              <a:defRPr sz="1871"/>
            </a:lvl3pPr>
            <a:lvl4pPr marL="1069025" indent="0">
              <a:buNone/>
              <a:defRPr sz="1559"/>
            </a:lvl4pPr>
            <a:lvl5pPr marL="1425367" indent="0">
              <a:buNone/>
              <a:defRPr sz="1559"/>
            </a:lvl5pPr>
            <a:lvl6pPr marL="1781708" indent="0">
              <a:buNone/>
              <a:defRPr sz="1559"/>
            </a:lvl6pPr>
            <a:lvl7pPr marL="2138050" indent="0">
              <a:buNone/>
              <a:defRPr sz="1559"/>
            </a:lvl7pPr>
            <a:lvl8pPr marL="2494392" indent="0">
              <a:buNone/>
              <a:defRPr sz="1559"/>
            </a:lvl8pPr>
            <a:lvl9pPr marL="2850733" indent="0">
              <a:buNone/>
              <a:defRPr sz="155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402" y="1603534"/>
            <a:ext cx="5012066" cy="2970745"/>
          </a:xfrm>
        </p:spPr>
        <p:txBody>
          <a:bodyPr/>
          <a:lstStyle>
            <a:lvl1pPr marL="0" indent="0">
              <a:buNone/>
              <a:defRPr sz="1247"/>
            </a:lvl1pPr>
            <a:lvl2pPr marL="356342" indent="0">
              <a:buNone/>
              <a:defRPr sz="1091"/>
            </a:lvl2pPr>
            <a:lvl3pPr marL="712683" indent="0">
              <a:buNone/>
              <a:defRPr sz="935"/>
            </a:lvl3pPr>
            <a:lvl4pPr marL="1069025" indent="0">
              <a:buNone/>
              <a:defRPr sz="779"/>
            </a:lvl4pPr>
            <a:lvl5pPr marL="1425367" indent="0">
              <a:buNone/>
              <a:defRPr sz="779"/>
            </a:lvl5pPr>
            <a:lvl6pPr marL="1781708" indent="0">
              <a:buNone/>
              <a:defRPr sz="779"/>
            </a:lvl6pPr>
            <a:lvl7pPr marL="2138050" indent="0">
              <a:buNone/>
              <a:defRPr sz="779"/>
            </a:lvl7pPr>
            <a:lvl8pPr marL="2494392" indent="0">
              <a:buNone/>
              <a:defRPr sz="779"/>
            </a:lvl8pPr>
            <a:lvl9pPr marL="2850733" indent="0">
              <a:buNone/>
              <a:defRPr sz="779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885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378" y="284578"/>
            <a:ext cx="13403283" cy="1033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378" y="1422889"/>
            <a:ext cx="13403283" cy="3391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377" y="4954128"/>
            <a:ext cx="3496509" cy="284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8D741-5764-48C8-BCC2-A0E353E0CB79}" type="datetimeFigureOut">
              <a:rPr lang="zh-CN" altLang="en-US" smtClean="0"/>
              <a:t>2021/9/3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7638" y="4954128"/>
            <a:ext cx="5244763" cy="284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5152" y="4954128"/>
            <a:ext cx="3496509" cy="284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82F03-1A0D-4F1F-8A8B-1D403D45F38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325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712683" rtl="0" eaLnBrk="1" latinLnBrk="0" hangingPunct="1">
        <a:lnSpc>
          <a:spcPct val="90000"/>
        </a:lnSpc>
        <a:spcBef>
          <a:spcPct val="0"/>
        </a:spcBef>
        <a:buNone/>
        <a:defRPr sz="3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171" indent="-178171" algn="l" defTabSz="712683" rtl="0" eaLnBrk="1" latinLnBrk="0" hangingPunct="1">
        <a:lnSpc>
          <a:spcPct val="90000"/>
        </a:lnSpc>
        <a:spcBef>
          <a:spcPts val="779"/>
        </a:spcBef>
        <a:buFont typeface="Arial" panose="020B0604020202020204" pitchFamily="34" charset="0"/>
        <a:buChar char="•"/>
        <a:defRPr sz="2182" kern="1200">
          <a:solidFill>
            <a:schemeClr val="tx1"/>
          </a:solidFill>
          <a:latin typeface="+mn-lt"/>
          <a:ea typeface="+mn-ea"/>
          <a:cs typeface="+mn-cs"/>
        </a:defRPr>
      </a:lvl1pPr>
      <a:lvl2pPr marL="534513" indent="-178171" algn="l" defTabSz="71268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871" kern="1200">
          <a:solidFill>
            <a:schemeClr val="tx1"/>
          </a:solidFill>
          <a:latin typeface="+mn-lt"/>
          <a:ea typeface="+mn-ea"/>
          <a:cs typeface="+mn-cs"/>
        </a:defRPr>
      </a:lvl2pPr>
      <a:lvl3pPr marL="890854" indent="-178171" algn="l" defTabSz="71268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247196" indent="-178171" algn="l" defTabSz="71268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4pPr>
      <a:lvl5pPr marL="1603538" indent="-178171" algn="l" defTabSz="71268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5pPr>
      <a:lvl6pPr marL="1959879" indent="-178171" algn="l" defTabSz="71268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6pPr>
      <a:lvl7pPr marL="2316221" indent="-178171" algn="l" defTabSz="71268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7pPr>
      <a:lvl8pPr marL="2672563" indent="-178171" algn="l" defTabSz="71268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8pPr>
      <a:lvl9pPr marL="3028904" indent="-178171" algn="l" defTabSz="712683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683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1pPr>
      <a:lvl2pPr marL="356342" algn="l" defTabSz="712683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2pPr>
      <a:lvl3pPr marL="712683" algn="l" defTabSz="712683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3pPr>
      <a:lvl4pPr marL="1069025" algn="l" defTabSz="712683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4pPr>
      <a:lvl5pPr marL="1425367" algn="l" defTabSz="712683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5pPr>
      <a:lvl6pPr marL="1781708" algn="l" defTabSz="712683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6pPr>
      <a:lvl7pPr marL="2138050" algn="l" defTabSz="712683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7pPr>
      <a:lvl8pPr marL="2494392" algn="l" defTabSz="712683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8pPr>
      <a:lvl9pPr marL="2850733" algn="l" defTabSz="712683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E5586AEA-3752-4AA1-B751-1A8CB536E06D}"/>
              </a:ext>
            </a:extLst>
          </p:cNvPr>
          <p:cNvSpPr txBox="1"/>
          <p:nvPr/>
        </p:nvSpPr>
        <p:spPr>
          <a:xfrm>
            <a:off x="1807368" y="5000810"/>
            <a:ext cx="483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Semantic segmentation with </a:t>
            </a:r>
            <a:r>
              <a:rPr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MaskFormer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3997563-B025-4BC3-AAF8-9B8211A1CD06}"/>
              </a:ext>
            </a:extLst>
          </p:cNvPr>
          <p:cNvSpPr txBox="1"/>
          <p:nvPr/>
        </p:nvSpPr>
        <p:spPr>
          <a:xfrm>
            <a:off x="10436088" y="5000810"/>
            <a:ext cx="3876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Real-time semantic segmentation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3481AFF-07B3-4FC7-8873-4E5A039AB5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8"/>
          <a:stretch/>
        </p:blipFill>
        <p:spPr>
          <a:xfrm>
            <a:off x="31583" y="147638"/>
            <a:ext cx="8229600" cy="482777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8B9B7F-D7DC-4E7B-9E7B-474EB82788B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926"/>
          <a:stretch/>
        </p:blipFill>
        <p:spPr>
          <a:xfrm>
            <a:off x="8708057" y="22410"/>
            <a:ext cx="679113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67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8</Words>
  <Application>Microsoft Office PowerPoint</Application>
  <PresentationFormat>自定义</PresentationFormat>
  <Paragraphs>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shihua</dc:creator>
  <cp:lastModifiedBy>Huang shihua</cp:lastModifiedBy>
  <cp:revision>1</cp:revision>
  <dcterms:created xsi:type="dcterms:W3CDTF">2021-09-03T09:42:47Z</dcterms:created>
  <dcterms:modified xsi:type="dcterms:W3CDTF">2021-09-03T10:12:27Z</dcterms:modified>
</cp:coreProperties>
</file>