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16152813" cy="6353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64879-C045-4DC6-A223-CCD1FE6ECC9D}" v="10" dt="2021-09-03T09:59:1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 varScale="1">
        <p:scale>
          <a:sx n="92" d="100"/>
          <a:sy n="92" d="100"/>
        </p:scale>
        <p:origin x="132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95164879-C045-4DC6-A223-CCD1FE6ECC9D}"/>
    <pc:docChg chg="custSel addSld modSld">
      <pc:chgData name="Huang shihua" userId="9b8b7e73f64f2f03" providerId="LiveId" clId="{95164879-C045-4DC6-A223-CCD1FE6ECC9D}" dt="2021-09-03T10:11:51.899" v="430" actId="1038"/>
      <pc:docMkLst>
        <pc:docMk/>
      </pc:docMkLst>
      <pc:sldChg chg="addSp delSp modSp new mod">
        <pc:chgData name="Huang shihua" userId="9b8b7e73f64f2f03" providerId="LiveId" clId="{95164879-C045-4DC6-A223-CCD1FE6ECC9D}" dt="2021-09-03T10:11:51.899" v="430" actId="1038"/>
        <pc:sldMkLst>
          <pc:docMk/>
          <pc:sldMk cId="3002267299" sldId="256"/>
        </pc:sldMkLst>
        <pc:spChg chg="del">
          <ac:chgData name="Huang shihua" userId="9b8b7e73f64f2f03" providerId="LiveId" clId="{95164879-C045-4DC6-A223-CCD1FE6ECC9D}" dt="2021-09-03T09:42:50.308" v="1" actId="478"/>
          <ac:spMkLst>
            <pc:docMk/>
            <pc:sldMk cId="3002267299" sldId="256"/>
            <ac:spMk id="2" creationId="{02F7493C-5D43-40DE-9518-CA3067D6FF02}"/>
          </ac:spMkLst>
        </pc:spChg>
        <pc:spChg chg="del">
          <ac:chgData name="Huang shihua" userId="9b8b7e73f64f2f03" providerId="LiveId" clId="{95164879-C045-4DC6-A223-CCD1FE6ECC9D}" dt="2021-09-03T09:42:51.301" v="2" actId="478"/>
          <ac:spMkLst>
            <pc:docMk/>
            <pc:sldMk cId="3002267299" sldId="256"/>
            <ac:spMk id="3" creationId="{1DB4EB23-86F3-4A5A-BA2A-28A44B9C0D4E}"/>
          </ac:spMkLst>
        </pc:spChg>
        <pc:spChg chg="add mod">
          <ac:chgData name="Huang shihua" userId="9b8b7e73f64f2f03" providerId="LiveId" clId="{95164879-C045-4DC6-A223-CCD1FE6ECC9D}" dt="2021-09-03T10:11:30.685" v="424" actId="14100"/>
          <ac:spMkLst>
            <pc:docMk/>
            <pc:sldMk cId="3002267299" sldId="256"/>
            <ac:spMk id="16" creationId="{8718DE8B-4910-40DF-BD64-0FA852AD078D}"/>
          </ac:spMkLst>
        </pc:spChg>
        <pc:spChg chg="add mod">
          <ac:chgData name="Huang shihua" userId="9b8b7e73f64f2f03" providerId="LiveId" clId="{95164879-C045-4DC6-A223-CCD1FE6ECC9D}" dt="2021-09-03T10:11:51.899" v="430" actId="1038"/>
          <ac:spMkLst>
            <pc:docMk/>
            <pc:sldMk cId="3002267299" sldId="256"/>
            <ac:spMk id="17" creationId="{9AAA1C78-C1EF-4610-B0E3-94A2D2EF6B34}"/>
          </ac:spMkLst>
        </pc:spChg>
        <pc:spChg chg="add mod">
          <ac:chgData name="Huang shihua" userId="9b8b7e73f64f2f03" providerId="LiveId" clId="{95164879-C045-4DC6-A223-CCD1FE6ECC9D}" dt="2021-09-03T10:11:32.642" v="425" actId="403"/>
          <ac:spMkLst>
            <pc:docMk/>
            <pc:sldMk cId="3002267299" sldId="256"/>
            <ac:spMk id="22" creationId="{E5586AEA-3752-4AA1-B751-1A8CB536E06D}"/>
          </ac:spMkLst>
        </pc:spChg>
        <pc:spChg chg="add mod">
          <ac:chgData name="Huang shihua" userId="9b8b7e73f64f2f03" providerId="LiveId" clId="{95164879-C045-4DC6-A223-CCD1FE6ECC9D}" dt="2021-09-03T10:11:43.718" v="428" actId="403"/>
          <ac:spMkLst>
            <pc:docMk/>
            <pc:sldMk cId="3002267299" sldId="256"/>
            <ac:spMk id="23" creationId="{53997563-B025-4BC3-AAF8-9B8211A1CD06}"/>
          </ac:spMkLst>
        </pc:spChg>
        <pc:picChg chg="add del mod">
          <ac:chgData name="Huang shihua" userId="9b8b7e73f64f2f03" providerId="LiveId" clId="{95164879-C045-4DC6-A223-CCD1FE6ECC9D}" dt="2021-09-03T09:43:28.419" v="5" actId="478"/>
          <ac:picMkLst>
            <pc:docMk/>
            <pc:sldMk cId="3002267299" sldId="256"/>
            <ac:picMk id="5" creationId="{457B5205-34D1-49CD-8852-C96CE33D5698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7" creationId="{90E7299D-1AF5-4EAA-9D35-6FB8F475FA12}"/>
          </ac:picMkLst>
        </pc:picChg>
        <pc:picChg chg="add del mod">
          <ac:chgData name="Huang shihua" userId="9b8b7e73f64f2f03" providerId="LiveId" clId="{95164879-C045-4DC6-A223-CCD1FE6ECC9D}" dt="2021-09-03T09:52:41.276" v="212" actId="478"/>
          <ac:picMkLst>
            <pc:docMk/>
            <pc:sldMk cId="3002267299" sldId="256"/>
            <ac:picMk id="9" creationId="{7283A186-CD54-41F7-B7FA-01A6F425DFF3}"/>
          </ac:picMkLst>
        </pc:picChg>
        <pc:picChg chg="add del mod">
          <ac:chgData name="Huang shihua" userId="9b8b7e73f64f2f03" providerId="LiveId" clId="{95164879-C045-4DC6-A223-CCD1FE6ECC9D}" dt="2021-09-03T09:45:31.182" v="74" actId="478"/>
          <ac:picMkLst>
            <pc:docMk/>
            <pc:sldMk cId="3002267299" sldId="256"/>
            <ac:picMk id="11" creationId="{79BF1C57-68CA-4054-A407-3108FC7986A4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3" creationId="{A0A89558-A2B0-4A67-9F62-843BC08F962C}"/>
          </ac:picMkLst>
        </pc:picChg>
        <pc:picChg chg="add mod modCrop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5" creationId="{578DCF34-3963-43E8-BD88-C7CAA63A2975}"/>
          </ac:picMkLst>
        </pc:picChg>
        <pc:picChg chg="add del mod">
          <ac:chgData name="Huang shihua" userId="9b8b7e73f64f2f03" providerId="LiveId" clId="{95164879-C045-4DC6-A223-CCD1FE6ECC9D}" dt="2021-09-03T09:54:41.574" v="289" actId="478"/>
          <ac:picMkLst>
            <pc:docMk/>
            <pc:sldMk cId="3002267299" sldId="256"/>
            <ac:picMk id="19" creationId="{6AB6F555-BE47-47F8-AC9F-9BFBA1361939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21" creationId="{83BE329B-671B-412A-95FD-979D11CED1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FDA9-1737-4C60-8FCC-937D5A51788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93713" y="1143000"/>
            <a:ext cx="7845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A4D-1BB3-4E75-A52A-EEAA328C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93713" y="1143000"/>
            <a:ext cx="784542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F4A4D-1BB3-4E75-A52A-EEAA328C0C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102" y="1039745"/>
            <a:ext cx="12114610" cy="2211846"/>
          </a:xfrm>
        </p:spPr>
        <p:txBody>
          <a:bodyPr anchor="b"/>
          <a:lstStyle>
            <a:lvl1pPr algn="ctr">
              <a:defRPr sz="55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102" y="3336888"/>
            <a:ext cx="12114610" cy="1533880"/>
          </a:xfrm>
        </p:spPr>
        <p:txBody>
          <a:bodyPr/>
          <a:lstStyle>
            <a:lvl1pPr marL="0" indent="0" algn="ctr">
              <a:buNone/>
              <a:defRPr sz="2223"/>
            </a:lvl1pPr>
            <a:lvl2pPr marL="423550" indent="0" algn="ctr">
              <a:buNone/>
              <a:defRPr sz="1853"/>
            </a:lvl2pPr>
            <a:lvl3pPr marL="847100" indent="0" algn="ctr">
              <a:buNone/>
              <a:defRPr sz="1668"/>
            </a:lvl3pPr>
            <a:lvl4pPr marL="1270650" indent="0" algn="ctr">
              <a:buNone/>
              <a:defRPr sz="1482"/>
            </a:lvl4pPr>
            <a:lvl5pPr marL="1694200" indent="0" algn="ctr">
              <a:buNone/>
              <a:defRPr sz="1482"/>
            </a:lvl5pPr>
            <a:lvl6pPr marL="2117750" indent="0" algn="ctr">
              <a:buNone/>
              <a:defRPr sz="1482"/>
            </a:lvl6pPr>
            <a:lvl7pPr marL="2541300" indent="0" algn="ctr">
              <a:buNone/>
              <a:defRPr sz="1482"/>
            </a:lvl7pPr>
            <a:lvl8pPr marL="2964851" indent="0" algn="ctr">
              <a:buNone/>
              <a:defRPr sz="1482"/>
            </a:lvl8pPr>
            <a:lvl9pPr marL="3388401" indent="0" algn="ctr">
              <a:buNone/>
              <a:defRPr sz="148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59357" y="338248"/>
            <a:ext cx="3482950" cy="53840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0506" y="338248"/>
            <a:ext cx="10246941" cy="53840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69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4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093" y="1583883"/>
            <a:ext cx="13931801" cy="2642744"/>
          </a:xfrm>
        </p:spPr>
        <p:txBody>
          <a:bodyPr anchor="b"/>
          <a:lstStyle>
            <a:lvl1pPr>
              <a:defRPr sz="55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093" y="4251628"/>
            <a:ext cx="13931801" cy="1389757"/>
          </a:xfrm>
        </p:spPr>
        <p:txBody>
          <a:bodyPr/>
          <a:lstStyle>
            <a:lvl1pPr marL="0" indent="0">
              <a:buNone/>
              <a:defRPr sz="2223">
                <a:solidFill>
                  <a:schemeClr val="tx1">
                    <a:tint val="75000"/>
                  </a:schemeClr>
                </a:solidFill>
              </a:defRPr>
            </a:lvl1pPr>
            <a:lvl2pPr marL="423550" indent="0">
              <a:buNone/>
              <a:defRPr sz="1853">
                <a:solidFill>
                  <a:schemeClr val="tx1">
                    <a:tint val="75000"/>
                  </a:schemeClr>
                </a:solidFill>
              </a:defRPr>
            </a:lvl2pPr>
            <a:lvl3pPr marL="847100" indent="0">
              <a:buNone/>
              <a:defRPr sz="1668">
                <a:solidFill>
                  <a:schemeClr val="tx1">
                    <a:tint val="75000"/>
                  </a:schemeClr>
                </a:solidFill>
              </a:defRPr>
            </a:lvl3pPr>
            <a:lvl4pPr marL="127065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4pPr>
            <a:lvl5pPr marL="169420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5pPr>
            <a:lvl6pPr marL="211775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6pPr>
            <a:lvl7pPr marL="2541300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7pPr>
            <a:lvl8pPr marL="296485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8pPr>
            <a:lvl9pPr marL="3388401" indent="0">
              <a:buNone/>
              <a:defRPr sz="148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71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0506" y="1691239"/>
            <a:ext cx="6864946" cy="40310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77361" y="1691239"/>
            <a:ext cx="6864946" cy="40310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0" y="338248"/>
            <a:ext cx="13931801" cy="12279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2611" y="1557411"/>
            <a:ext cx="6833396" cy="763263"/>
          </a:xfrm>
        </p:spPr>
        <p:txBody>
          <a:bodyPr anchor="b"/>
          <a:lstStyle>
            <a:lvl1pPr marL="0" indent="0">
              <a:buNone/>
              <a:defRPr sz="2223" b="1"/>
            </a:lvl1pPr>
            <a:lvl2pPr marL="423550" indent="0">
              <a:buNone/>
              <a:defRPr sz="1853" b="1"/>
            </a:lvl2pPr>
            <a:lvl3pPr marL="847100" indent="0">
              <a:buNone/>
              <a:defRPr sz="1668" b="1"/>
            </a:lvl3pPr>
            <a:lvl4pPr marL="1270650" indent="0">
              <a:buNone/>
              <a:defRPr sz="1482" b="1"/>
            </a:lvl4pPr>
            <a:lvl5pPr marL="1694200" indent="0">
              <a:buNone/>
              <a:defRPr sz="1482" b="1"/>
            </a:lvl5pPr>
            <a:lvl6pPr marL="2117750" indent="0">
              <a:buNone/>
              <a:defRPr sz="1482" b="1"/>
            </a:lvl6pPr>
            <a:lvl7pPr marL="2541300" indent="0">
              <a:buNone/>
              <a:defRPr sz="1482" b="1"/>
            </a:lvl7pPr>
            <a:lvl8pPr marL="2964851" indent="0">
              <a:buNone/>
              <a:defRPr sz="1482" b="1"/>
            </a:lvl8pPr>
            <a:lvl9pPr marL="3388401" indent="0">
              <a:buNone/>
              <a:defRPr sz="14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2611" y="2320674"/>
            <a:ext cx="6833396" cy="3413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77362" y="1557411"/>
            <a:ext cx="6867049" cy="763263"/>
          </a:xfrm>
        </p:spPr>
        <p:txBody>
          <a:bodyPr anchor="b"/>
          <a:lstStyle>
            <a:lvl1pPr marL="0" indent="0">
              <a:buNone/>
              <a:defRPr sz="2223" b="1"/>
            </a:lvl1pPr>
            <a:lvl2pPr marL="423550" indent="0">
              <a:buNone/>
              <a:defRPr sz="1853" b="1"/>
            </a:lvl2pPr>
            <a:lvl3pPr marL="847100" indent="0">
              <a:buNone/>
              <a:defRPr sz="1668" b="1"/>
            </a:lvl3pPr>
            <a:lvl4pPr marL="1270650" indent="0">
              <a:buNone/>
              <a:defRPr sz="1482" b="1"/>
            </a:lvl4pPr>
            <a:lvl5pPr marL="1694200" indent="0">
              <a:buNone/>
              <a:defRPr sz="1482" b="1"/>
            </a:lvl5pPr>
            <a:lvl6pPr marL="2117750" indent="0">
              <a:buNone/>
              <a:defRPr sz="1482" b="1"/>
            </a:lvl6pPr>
            <a:lvl7pPr marL="2541300" indent="0">
              <a:buNone/>
              <a:defRPr sz="1482" b="1"/>
            </a:lvl7pPr>
            <a:lvl8pPr marL="2964851" indent="0">
              <a:buNone/>
              <a:defRPr sz="1482" b="1"/>
            </a:lvl8pPr>
            <a:lvl9pPr marL="3388401" indent="0">
              <a:buNone/>
              <a:defRPr sz="148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77362" y="2320674"/>
            <a:ext cx="6867049" cy="34133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7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1" y="423545"/>
            <a:ext cx="5209702" cy="1482408"/>
          </a:xfrm>
        </p:spPr>
        <p:txBody>
          <a:bodyPr anchor="b"/>
          <a:lstStyle>
            <a:lvl1pPr>
              <a:defRPr sz="29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049" y="914740"/>
            <a:ext cx="8177362" cy="4514872"/>
          </a:xfrm>
        </p:spPr>
        <p:txBody>
          <a:bodyPr/>
          <a:lstStyle>
            <a:lvl1pPr>
              <a:defRPr sz="2964"/>
            </a:lvl1pPr>
            <a:lvl2pPr>
              <a:defRPr sz="2594"/>
            </a:lvl2pPr>
            <a:lvl3pPr>
              <a:defRPr sz="2223"/>
            </a:lvl3pPr>
            <a:lvl4pPr>
              <a:defRPr sz="1853"/>
            </a:lvl4pPr>
            <a:lvl5pPr>
              <a:defRPr sz="1853"/>
            </a:lvl5pPr>
            <a:lvl6pPr>
              <a:defRPr sz="1853"/>
            </a:lvl6pPr>
            <a:lvl7pPr>
              <a:defRPr sz="1853"/>
            </a:lvl7pPr>
            <a:lvl8pPr>
              <a:defRPr sz="1853"/>
            </a:lvl8pPr>
            <a:lvl9pPr>
              <a:defRPr sz="18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611" y="1905952"/>
            <a:ext cx="5209702" cy="3531013"/>
          </a:xfrm>
        </p:spPr>
        <p:txBody>
          <a:bodyPr/>
          <a:lstStyle>
            <a:lvl1pPr marL="0" indent="0">
              <a:buNone/>
              <a:defRPr sz="1482"/>
            </a:lvl1pPr>
            <a:lvl2pPr marL="423550" indent="0">
              <a:buNone/>
              <a:defRPr sz="1297"/>
            </a:lvl2pPr>
            <a:lvl3pPr marL="847100" indent="0">
              <a:buNone/>
              <a:defRPr sz="1112"/>
            </a:lvl3pPr>
            <a:lvl4pPr marL="1270650" indent="0">
              <a:buNone/>
              <a:defRPr sz="926"/>
            </a:lvl4pPr>
            <a:lvl5pPr marL="1694200" indent="0">
              <a:buNone/>
              <a:defRPr sz="926"/>
            </a:lvl5pPr>
            <a:lvl6pPr marL="2117750" indent="0">
              <a:buNone/>
              <a:defRPr sz="926"/>
            </a:lvl6pPr>
            <a:lvl7pPr marL="2541300" indent="0">
              <a:buNone/>
              <a:defRPr sz="926"/>
            </a:lvl7pPr>
            <a:lvl8pPr marL="2964851" indent="0">
              <a:buNone/>
              <a:defRPr sz="926"/>
            </a:lvl8pPr>
            <a:lvl9pPr marL="3388401" indent="0">
              <a:buNone/>
              <a:defRPr sz="9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04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611" y="423545"/>
            <a:ext cx="5209702" cy="1482408"/>
          </a:xfrm>
        </p:spPr>
        <p:txBody>
          <a:bodyPr anchor="b"/>
          <a:lstStyle>
            <a:lvl1pPr>
              <a:defRPr sz="29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67049" y="914740"/>
            <a:ext cx="8177362" cy="4514872"/>
          </a:xfrm>
        </p:spPr>
        <p:txBody>
          <a:bodyPr anchor="t"/>
          <a:lstStyle>
            <a:lvl1pPr marL="0" indent="0">
              <a:buNone/>
              <a:defRPr sz="2964"/>
            </a:lvl1pPr>
            <a:lvl2pPr marL="423550" indent="0">
              <a:buNone/>
              <a:defRPr sz="2594"/>
            </a:lvl2pPr>
            <a:lvl3pPr marL="847100" indent="0">
              <a:buNone/>
              <a:defRPr sz="2223"/>
            </a:lvl3pPr>
            <a:lvl4pPr marL="1270650" indent="0">
              <a:buNone/>
              <a:defRPr sz="1853"/>
            </a:lvl4pPr>
            <a:lvl5pPr marL="1694200" indent="0">
              <a:buNone/>
              <a:defRPr sz="1853"/>
            </a:lvl5pPr>
            <a:lvl6pPr marL="2117750" indent="0">
              <a:buNone/>
              <a:defRPr sz="1853"/>
            </a:lvl6pPr>
            <a:lvl7pPr marL="2541300" indent="0">
              <a:buNone/>
              <a:defRPr sz="1853"/>
            </a:lvl7pPr>
            <a:lvl8pPr marL="2964851" indent="0">
              <a:buNone/>
              <a:defRPr sz="1853"/>
            </a:lvl8pPr>
            <a:lvl9pPr marL="3388401" indent="0">
              <a:buNone/>
              <a:defRPr sz="18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611" y="1905952"/>
            <a:ext cx="5209702" cy="3531013"/>
          </a:xfrm>
        </p:spPr>
        <p:txBody>
          <a:bodyPr/>
          <a:lstStyle>
            <a:lvl1pPr marL="0" indent="0">
              <a:buNone/>
              <a:defRPr sz="1482"/>
            </a:lvl1pPr>
            <a:lvl2pPr marL="423550" indent="0">
              <a:buNone/>
              <a:defRPr sz="1297"/>
            </a:lvl2pPr>
            <a:lvl3pPr marL="847100" indent="0">
              <a:buNone/>
              <a:defRPr sz="1112"/>
            </a:lvl3pPr>
            <a:lvl4pPr marL="1270650" indent="0">
              <a:buNone/>
              <a:defRPr sz="926"/>
            </a:lvl4pPr>
            <a:lvl5pPr marL="1694200" indent="0">
              <a:buNone/>
              <a:defRPr sz="926"/>
            </a:lvl5pPr>
            <a:lvl6pPr marL="2117750" indent="0">
              <a:buNone/>
              <a:defRPr sz="926"/>
            </a:lvl6pPr>
            <a:lvl7pPr marL="2541300" indent="0">
              <a:buNone/>
              <a:defRPr sz="926"/>
            </a:lvl7pPr>
            <a:lvl8pPr marL="2964851" indent="0">
              <a:buNone/>
              <a:defRPr sz="926"/>
            </a:lvl8pPr>
            <a:lvl9pPr marL="3388401" indent="0">
              <a:buNone/>
              <a:defRPr sz="92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1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0506" y="338248"/>
            <a:ext cx="13931801" cy="1227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0506" y="1691239"/>
            <a:ext cx="13931801" cy="4031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0506" y="5888452"/>
            <a:ext cx="3634383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50620" y="5888452"/>
            <a:ext cx="5451574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7924" y="5888452"/>
            <a:ext cx="3634383" cy="338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8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47100" rtl="0" eaLnBrk="1" latinLnBrk="0" hangingPunct="1">
        <a:lnSpc>
          <a:spcPct val="90000"/>
        </a:lnSpc>
        <a:spcBef>
          <a:spcPct val="0"/>
        </a:spcBef>
        <a:buNone/>
        <a:defRPr sz="40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775" indent="-211775" algn="l" defTabSz="847100" rtl="0" eaLnBrk="1" latinLnBrk="0" hangingPunct="1">
        <a:lnSpc>
          <a:spcPct val="90000"/>
        </a:lnSpc>
        <a:spcBef>
          <a:spcPts val="926"/>
        </a:spcBef>
        <a:buFont typeface="Arial" panose="020B0604020202020204" pitchFamily="34" charset="0"/>
        <a:buChar char="•"/>
        <a:defRPr sz="2594" kern="1200">
          <a:solidFill>
            <a:schemeClr val="tx1"/>
          </a:solidFill>
          <a:latin typeface="+mn-lt"/>
          <a:ea typeface="+mn-ea"/>
          <a:cs typeface="+mn-cs"/>
        </a:defRPr>
      </a:lvl1pPr>
      <a:lvl2pPr marL="6353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3" kern="1200">
          <a:solidFill>
            <a:schemeClr val="tx1"/>
          </a:solidFill>
          <a:latin typeface="+mn-lt"/>
          <a:ea typeface="+mn-ea"/>
          <a:cs typeface="+mn-cs"/>
        </a:defRPr>
      </a:lvl2pPr>
      <a:lvl3pPr marL="105887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3" kern="1200">
          <a:solidFill>
            <a:schemeClr val="tx1"/>
          </a:solidFill>
          <a:latin typeface="+mn-lt"/>
          <a:ea typeface="+mn-ea"/>
          <a:cs typeface="+mn-cs"/>
        </a:defRPr>
      </a:lvl3pPr>
      <a:lvl4pPr marL="14824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4pPr>
      <a:lvl5pPr marL="190597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5pPr>
      <a:lvl6pPr marL="2329525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6pPr>
      <a:lvl7pPr marL="275307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7pPr>
      <a:lvl8pPr marL="317662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8pPr>
      <a:lvl9pPr marL="3600176" indent="-211775" algn="l" defTabSz="84710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1pPr>
      <a:lvl2pPr marL="4235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2pPr>
      <a:lvl3pPr marL="8471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3pPr>
      <a:lvl4pPr marL="12706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4pPr>
      <a:lvl5pPr marL="16942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5pPr>
      <a:lvl6pPr marL="211775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6pPr>
      <a:lvl7pPr marL="2541300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7pPr>
      <a:lvl8pPr marL="2964851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8pPr>
      <a:lvl9pPr marL="3388401" algn="l" defTabSz="847100" rtl="0" eaLnBrk="1" latinLnBrk="0" hangingPunct="1">
        <a:defRPr sz="16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0E7299D-1AF5-4EAA-9D35-6FB8F475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" y="59068"/>
            <a:ext cx="7781925" cy="23639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0A89558-A2B0-4A67-9F62-843BC08F9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3" y="2965842"/>
            <a:ext cx="7781925" cy="30310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78DCF34-3963-43E8-BD88-C7CAA63A29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b="22948"/>
          <a:stretch/>
        </p:blipFill>
        <p:spPr>
          <a:xfrm>
            <a:off x="8189229" y="2938070"/>
            <a:ext cx="7897214" cy="305881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718DE8B-4910-40DF-BD64-0FA852AD078D}"/>
              </a:ext>
            </a:extLst>
          </p:cNvPr>
          <p:cNvSpPr txBox="1"/>
          <p:nvPr/>
        </p:nvSpPr>
        <p:spPr>
          <a:xfrm>
            <a:off x="3209231" y="2441118"/>
            <a:ext cx="231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AA1C78-C1EF-4610-B0E3-94A2D2EF6B34}"/>
              </a:ext>
            </a:extLst>
          </p:cNvPr>
          <p:cNvSpPr txBox="1"/>
          <p:nvPr/>
        </p:nvSpPr>
        <p:spPr>
          <a:xfrm>
            <a:off x="2982191" y="5996886"/>
            <a:ext cx="270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Instance segmentation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3BE329B-671B-412A-95FD-979D11CED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9229" y="59068"/>
            <a:ext cx="7897214" cy="233851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5586AEA-3752-4AA1-B751-1A8CB536E06D}"/>
              </a:ext>
            </a:extLst>
          </p:cNvPr>
          <p:cNvSpPr txBox="1"/>
          <p:nvPr/>
        </p:nvSpPr>
        <p:spPr>
          <a:xfrm>
            <a:off x="11063730" y="2441118"/>
            <a:ext cx="305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Semantic segmentation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997563-B025-4BC3-AAF8-9B8211A1CD06}"/>
              </a:ext>
            </a:extLst>
          </p:cNvPr>
          <p:cNvSpPr txBox="1"/>
          <p:nvPr/>
        </p:nvSpPr>
        <p:spPr>
          <a:xfrm>
            <a:off x="11107272" y="5996886"/>
            <a:ext cx="305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Panoptic segmentation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</Words>
  <Application>Microsoft Office PowerPoint</Application>
  <PresentationFormat>自定义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2021-09-03T09:42:47Z</dcterms:created>
  <dcterms:modified xsi:type="dcterms:W3CDTF">2021-09-03T10:11:53Z</dcterms:modified>
</cp:coreProperties>
</file>