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1471275" cy="516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320F5-6220-4461-B1EC-8FB69EF2CE77}" v="9" dt="2021-09-03T09:19:43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08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shihua" userId="9b8b7e73f64f2f03" providerId="LiveId" clId="{179320F5-6220-4461-B1EC-8FB69EF2CE77}"/>
    <pc:docChg chg="undo custSel addSld modSld">
      <pc:chgData name="Huang shihua" userId="9b8b7e73f64f2f03" providerId="LiveId" clId="{179320F5-6220-4461-B1EC-8FB69EF2CE77}" dt="2021-09-03T09:19:47.287" v="114" actId="1038"/>
      <pc:docMkLst>
        <pc:docMk/>
      </pc:docMkLst>
      <pc:sldChg chg="addSp delSp modSp new mod">
        <pc:chgData name="Huang shihua" userId="9b8b7e73f64f2f03" providerId="LiveId" clId="{179320F5-6220-4461-B1EC-8FB69EF2CE77}" dt="2021-09-03T09:19:47.287" v="114" actId="1038"/>
        <pc:sldMkLst>
          <pc:docMk/>
          <pc:sldMk cId="217395181" sldId="256"/>
        </pc:sldMkLst>
        <pc:spChg chg="del mod">
          <ac:chgData name="Huang shihua" userId="9b8b7e73f64f2f03" providerId="LiveId" clId="{179320F5-6220-4461-B1EC-8FB69EF2CE77}" dt="2021-09-03T09:14:37.032" v="3" actId="478"/>
          <ac:spMkLst>
            <pc:docMk/>
            <pc:sldMk cId="217395181" sldId="256"/>
            <ac:spMk id="2" creationId="{910C88D0-442A-4A31-A048-1A62BCB11B2B}"/>
          </ac:spMkLst>
        </pc:spChg>
        <pc:spChg chg="del">
          <ac:chgData name="Huang shihua" userId="9b8b7e73f64f2f03" providerId="LiveId" clId="{179320F5-6220-4461-B1EC-8FB69EF2CE77}" dt="2021-09-03T09:14:38.901" v="4" actId="478"/>
          <ac:spMkLst>
            <pc:docMk/>
            <pc:sldMk cId="217395181" sldId="256"/>
            <ac:spMk id="3" creationId="{30FED7CD-0A59-4147-97B2-6139C002B97B}"/>
          </ac:spMkLst>
        </pc:spChg>
        <pc:spChg chg="add mod">
          <ac:chgData name="Huang shihua" userId="9b8b7e73f64f2f03" providerId="LiveId" clId="{179320F5-6220-4461-B1EC-8FB69EF2CE77}" dt="2021-09-03T09:19:47.287" v="114" actId="1038"/>
          <ac:spMkLst>
            <pc:docMk/>
            <pc:sldMk cId="217395181" sldId="256"/>
            <ac:spMk id="10" creationId="{FD249DA7-6F68-4189-A30D-67F3163AC976}"/>
          </ac:spMkLst>
        </pc:spChg>
        <pc:spChg chg="add mod">
          <ac:chgData name="Huang shihua" userId="9b8b7e73f64f2f03" providerId="LiveId" clId="{179320F5-6220-4461-B1EC-8FB69EF2CE77}" dt="2021-09-03T09:19:47.287" v="114" actId="1038"/>
          <ac:spMkLst>
            <pc:docMk/>
            <pc:sldMk cId="217395181" sldId="256"/>
            <ac:spMk id="11" creationId="{530D4638-CDC5-4A21-9A41-63946DCA70C5}"/>
          </ac:spMkLst>
        </pc:spChg>
        <pc:spChg chg="add mod">
          <ac:chgData name="Huang shihua" userId="9b8b7e73f64f2f03" providerId="LiveId" clId="{179320F5-6220-4461-B1EC-8FB69EF2CE77}" dt="2021-09-03T09:19:47.287" v="114" actId="1038"/>
          <ac:spMkLst>
            <pc:docMk/>
            <pc:sldMk cId="217395181" sldId="256"/>
            <ac:spMk id="12" creationId="{3CB40A62-E0D3-4C1C-A0C9-CC714FCDA502}"/>
          </ac:spMkLst>
        </pc:spChg>
        <pc:picChg chg="add mod">
          <ac:chgData name="Huang shihua" userId="9b8b7e73f64f2f03" providerId="LiveId" clId="{179320F5-6220-4461-B1EC-8FB69EF2CE77}" dt="2021-09-03T09:19:47.287" v="114" actId="1038"/>
          <ac:picMkLst>
            <pc:docMk/>
            <pc:sldMk cId="217395181" sldId="256"/>
            <ac:picMk id="5" creationId="{5A24D807-E1B8-47C2-9A2E-9F0CE707CEC5}"/>
          </ac:picMkLst>
        </pc:picChg>
        <pc:picChg chg="add mod">
          <ac:chgData name="Huang shihua" userId="9b8b7e73f64f2f03" providerId="LiveId" clId="{179320F5-6220-4461-B1EC-8FB69EF2CE77}" dt="2021-09-03T09:19:47.287" v="114" actId="1038"/>
          <ac:picMkLst>
            <pc:docMk/>
            <pc:sldMk cId="217395181" sldId="256"/>
            <ac:picMk id="7" creationId="{95BF7B90-B359-4DFE-B999-9C4414F64231}"/>
          </ac:picMkLst>
        </pc:picChg>
        <pc:picChg chg="add mod">
          <ac:chgData name="Huang shihua" userId="9b8b7e73f64f2f03" providerId="LiveId" clId="{179320F5-6220-4461-B1EC-8FB69EF2CE77}" dt="2021-09-03T09:19:47.287" v="114" actId="1038"/>
          <ac:picMkLst>
            <pc:docMk/>
            <pc:sldMk cId="217395181" sldId="256"/>
            <ac:picMk id="9" creationId="{02FC5D0B-BADA-4B77-AE9E-0C00ECEC6D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910" y="845150"/>
            <a:ext cx="8603456" cy="1797885"/>
          </a:xfrm>
        </p:spPr>
        <p:txBody>
          <a:bodyPr anchor="b"/>
          <a:lstStyle>
            <a:lvl1pPr algn="ctr">
              <a:defRPr sz="4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910" y="2712368"/>
            <a:ext cx="8603456" cy="1246804"/>
          </a:xfrm>
        </p:spPr>
        <p:txBody>
          <a:bodyPr/>
          <a:lstStyle>
            <a:lvl1pPr marL="0" indent="0" algn="ctr">
              <a:buNone/>
              <a:defRPr sz="1807"/>
            </a:lvl1pPr>
            <a:lvl2pPr marL="344272" indent="0" algn="ctr">
              <a:buNone/>
              <a:defRPr sz="1506"/>
            </a:lvl2pPr>
            <a:lvl3pPr marL="688543" indent="0" algn="ctr">
              <a:buNone/>
              <a:defRPr sz="1355"/>
            </a:lvl3pPr>
            <a:lvl4pPr marL="1032815" indent="0" algn="ctr">
              <a:buNone/>
              <a:defRPr sz="1205"/>
            </a:lvl4pPr>
            <a:lvl5pPr marL="1377086" indent="0" algn="ctr">
              <a:buNone/>
              <a:defRPr sz="1205"/>
            </a:lvl5pPr>
            <a:lvl6pPr marL="1721358" indent="0" algn="ctr">
              <a:buNone/>
              <a:defRPr sz="1205"/>
            </a:lvl6pPr>
            <a:lvl7pPr marL="2065630" indent="0" algn="ctr">
              <a:buNone/>
              <a:defRPr sz="1205"/>
            </a:lvl7pPr>
            <a:lvl8pPr marL="2409901" indent="0" algn="ctr">
              <a:buNone/>
              <a:defRPr sz="1205"/>
            </a:lvl8pPr>
            <a:lvl9pPr marL="2754173" indent="0" algn="ctr">
              <a:buNone/>
              <a:defRPr sz="120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2B6C-B463-478E-BE46-C42FCF6EBC7A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0AE-BED6-4F21-BE32-19FD3E60B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3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2B6C-B463-478E-BE46-C42FCF6EBC7A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0AE-BED6-4F21-BE32-19FD3E60B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9131" y="274943"/>
            <a:ext cx="2473494" cy="43763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8650" y="274943"/>
            <a:ext cx="7277090" cy="43763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2B6C-B463-478E-BE46-C42FCF6EBC7A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0AE-BED6-4F21-BE32-19FD3E60B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4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2B6C-B463-478E-BE46-C42FCF6EBC7A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0AE-BED6-4F21-BE32-19FD3E60B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2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75" y="1287449"/>
            <a:ext cx="9893975" cy="2148138"/>
          </a:xfrm>
        </p:spPr>
        <p:txBody>
          <a:bodyPr anchor="b"/>
          <a:lstStyle>
            <a:lvl1pPr>
              <a:defRPr sz="4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75" y="3455909"/>
            <a:ext cx="9893975" cy="1129655"/>
          </a:xfrm>
        </p:spPr>
        <p:txBody>
          <a:bodyPr/>
          <a:lstStyle>
            <a:lvl1pPr marL="0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1pPr>
            <a:lvl2pPr marL="344272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2pPr>
            <a:lvl3pPr marL="688543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3281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4pPr>
            <a:lvl5pPr marL="1377086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5pPr>
            <a:lvl6pPr marL="172135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6pPr>
            <a:lvl7pPr marL="206563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7pPr>
            <a:lvl8pPr marL="2409901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8pPr>
            <a:lvl9pPr marL="2754173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2B6C-B463-478E-BE46-C42FCF6EBC7A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0AE-BED6-4F21-BE32-19FD3E60B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1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8650" y="1374713"/>
            <a:ext cx="4875292" cy="32765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7333" y="1374713"/>
            <a:ext cx="4875292" cy="32765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2B6C-B463-478E-BE46-C42FCF6EBC7A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0AE-BED6-4F21-BE32-19FD3E60B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3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144" y="274943"/>
            <a:ext cx="9893975" cy="9981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0145" y="1265932"/>
            <a:ext cx="4852887" cy="620413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45" y="1886345"/>
            <a:ext cx="4852887" cy="2774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7333" y="1265932"/>
            <a:ext cx="4876786" cy="620413"/>
          </a:xfrm>
        </p:spPr>
        <p:txBody>
          <a:bodyPr anchor="b"/>
          <a:lstStyle>
            <a:lvl1pPr marL="0" indent="0">
              <a:buNone/>
              <a:defRPr sz="1807" b="1"/>
            </a:lvl1pPr>
            <a:lvl2pPr marL="344272" indent="0">
              <a:buNone/>
              <a:defRPr sz="1506" b="1"/>
            </a:lvl2pPr>
            <a:lvl3pPr marL="688543" indent="0">
              <a:buNone/>
              <a:defRPr sz="1355" b="1"/>
            </a:lvl3pPr>
            <a:lvl4pPr marL="1032815" indent="0">
              <a:buNone/>
              <a:defRPr sz="1205" b="1"/>
            </a:lvl4pPr>
            <a:lvl5pPr marL="1377086" indent="0">
              <a:buNone/>
              <a:defRPr sz="1205" b="1"/>
            </a:lvl5pPr>
            <a:lvl6pPr marL="1721358" indent="0">
              <a:buNone/>
              <a:defRPr sz="1205" b="1"/>
            </a:lvl6pPr>
            <a:lvl7pPr marL="2065630" indent="0">
              <a:buNone/>
              <a:defRPr sz="1205" b="1"/>
            </a:lvl7pPr>
            <a:lvl8pPr marL="2409901" indent="0">
              <a:buNone/>
              <a:defRPr sz="1205" b="1"/>
            </a:lvl8pPr>
            <a:lvl9pPr marL="2754173" indent="0">
              <a:buNone/>
              <a:defRPr sz="12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7333" y="1886345"/>
            <a:ext cx="4876786" cy="2774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2B6C-B463-478E-BE46-C42FCF6EBC7A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0AE-BED6-4F21-BE32-19FD3E60B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4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2B6C-B463-478E-BE46-C42FCF6EBC7A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0AE-BED6-4F21-BE32-19FD3E60B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1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2B6C-B463-478E-BE46-C42FCF6EBC7A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0AE-BED6-4F21-BE32-19FD3E60B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2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145" y="344276"/>
            <a:ext cx="3699784" cy="1204966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786" y="743541"/>
            <a:ext cx="5807333" cy="3669885"/>
          </a:xfrm>
        </p:spPr>
        <p:txBody>
          <a:bodyPr/>
          <a:lstStyle>
            <a:lvl1pPr>
              <a:defRPr sz="2410"/>
            </a:lvl1pPr>
            <a:lvl2pPr>
              <a:defRPr sz="2108"/>
            </a:lvl2pPr>
            <a:lvl3pPr>
              <a:defRPr sz="1807"/>
            </a:lvl3pPr>
            <a:lvl4pPr>
              <a:defRPr sz="1506"/>
            </a:lvl4pPr>
            <a:lvl5pPr>
              <a:defRPr sz="1506"/>
            </a:lvl5pPr>
            <a:lvl6pPr>
              <a:defRPr sz="1506"/>
            </a:lvl6pPr>
            <a:lvl7pPr>
              <a:defRPr sz="1506"/>
            </a:lvl7pPr>
            <a:lvl8pPr>
              <a:defRPr sz="1506"/>
            </a:lvl8pPr>
            <a:lvl9pPr>
              <a:defRPr sz="150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145" y="1549242"/>
            <a:ext cx="3699784" cy="2870161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2B6C-B463-478E-BE46-C42FCF6EBC7A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0AE-BED6-4F21-BE32-19FD3E60B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145" y="344276"/>
            <a:ext cx="3699784" cy="1204966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6786" y="743541"/>
            <a:ext cx="5807333" cy="3669885"/>
          </a:xfrm>
        </p:spPr>
        <p:txBody>
          <a:bodyPr anchor="t"/>
          <a:lstStyle>
            <a:lvl1pPr marL="0" indent="0">
              <a:buNone/>
              <a:defRPr sz="2410"/>
            </a:lvl1pPr>
            <a:lvl2pPr marL="344272" indent="0">
              <a:buNone/>
              <a:defRPr sz="2108"/>
            </a:lvl2pPr>
            <a:lvl3pPr marL="688543" indent="0">
              <a:buNone/>
              <a:defRPr sz="1807"/>
            </a:lvl3pPr>
            <a:lvl4pPr marL="1032815" indent="0">
              <a:buNone/>
              <a:defRPr sz="1506"/>
            </a:lvl4pPr>
            <a:lvl5pPr marL="1377086" indent="0">
              <a:buNone/>
              <a:defRPr sz="1506"/>
            </a:lvl5pPr>
            <a:lvl6pPr marL="1721358" indent="0">
              <a:buNone/>
              <a:defRPr sz="1506"/>
            </a:lvl6pPr>
            <a:lvl7pPr marL="2065630" indent="0">
              <a:buNone/>
              <a:defRPr sz="1506"/>
            </a:lvl7pPr>
            <a:lvl8pPr marL="2409901" indent="0">
              <a:buNone/>
              <a:defRPr sz="1506"/>
            </a:lvl8pPr>
            <a:lvl9pPr marL="2754173" indent="0">
              <a:buNone/>
              <a:defRPr sz="15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145" y="1549242"/>
            <a:ext cx="3699784" cy="2870161"/>
          </a:xfrm>
        </p:spPr>
        <p:txBody>
          <a:bodyPr/>
          <a:lstStyle>
            <a:lvl1pPr marL="0" indent="0">
              <a:buNone/>
              <a:defRPr sz="1205"/>
            </a:lvl1pPr>
            <a:lvl2pPr marL="344272" indent="0">
              <a:buNone/>
              <a:defRPr sz="1054"/>
            </a:lvl2pPr>
            <a:lvl3pPr marL="688543" indent="0">
              <a:buNone/>
              <a:defRPr sz="904"/>
            </a:lvl3pPr>
            <a:lvl4pPr marL="1032815" indent="0">
              <a:buNone/>
              <a:defRPr sz="753"/>
            </a:lvl4pPr>
            <a:lvl5pPr marL="1377086" indent="0">
              <a:buNone/>
              <a:defRPr sz="753"/>
            </a:lvl5pPr>
            <a:lvl6pPr marL="1721358" indent="0">
              <a:buNone/>
              <a:defRPr sz="753"/>
            </a:lvl6pPr>
            <a:lvl7pPr marL="2065630" indent="0">
              <a:buNone/>
              <a:defRPr sz="753"/>
            </a:lvl7pPr>
            <a:lvl8pPr marL="2409901" indent="0">
              <a:buNone/>
              <a:defRPr sz="753"/>
            </a:lvl8pPr>
            <a:lvl9pPr marL="2754173" indent="0">
              <a:buNone/>
              <a:defRPr sz="75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2B6C-B463-478E-BE46-C42FCF6EBC7A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30AE-BED6-4F21-BE32-19FD3E60B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650" y="274943"/>
            <a:ext cx="9893975" cy="99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650" y="1374713"/>
            <a:ext cx="9893975" cy="327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8650" y="4786391"/>
            <a:ext cx="2581037" cy="274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2B6C-B463-478E-BE46-C42FCF6EBC7A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9860" y="4786391"/>
            <a:ext cx="3871555" cy="274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1588" y="4786391"/>
            <a:ext cx="2581037" cy="274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530AE-BED6-4F21-BE32-19FD3E60B1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8543" rtl="0" eaLnBrk="1" latinLnBrk="0" hangingPunct="1">
        <a:lnSpc>
          <a:spcPct val="90000"/>
        </a:lnSpc>
        <a:spcBef>
          <a:spcPct val="0"/>
        </a:spcBef>
        <a:buNone/>
        <a:defRPr sz="3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136" indent="-172136" algn="l" defTabSz="688543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108" kern="1200">
          <a:solidFill>
            <a:schemeClr val="tx1"/>
          </a:solidFill>
          <a:latin typeface="+mn-lt"/>
          <a:ea typeface="+mn-ea"/>
          <a:cs typeface="+mn-cs"/>
        </a:defRPr>
      </a:lvl1pPr>
      <a:lvl2pPr marL="51640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86067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3pPr>
      <a:lvl4pPr marL="1204951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549222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893494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37765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82037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26309" indent="-172136" algn="l" defTabSz="688543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4272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854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32815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86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21358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65630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9901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54173" algn="l" defTabSz="688543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24D807-E1B8-47C2-9A2E-9F0CE707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" y="19844"/>
            <a:ext cx="6615027" cy="4883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BF7B90-B359-4DFE-B999-9C4414F6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139" y="19844"/>
            <a:ext cx="4404244" cy="31899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FC5D0B-BADA-4B77-AE9E-0C00ECEC6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139" y="3766362"/>
            <a:ext cx="4404244" cy="11374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D249DA7-6F68-4189-A30D-67F3163AC976}"/>
              </a:ext>
            </a:extLst>
          </p:cNvPr>
          <p:cNvSpPr txBox="1"/>
          <p:nvPr/>
        </p:nvSpPr>
        <p:spPr>
          <a:xfrm>
            <a:off x="2346126" y="4860199"/>
            <a:ext cx="192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FPN vs.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FaPN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0D4638-CDC5-4A21-9A41-63946DCA70C5}"/>
              </a:ext>
            </a:extLst>
          </p:cNvPr>
          <p:cNvSpPr txBox="1"/>
          <p:nvPr/>
        </p:nvSpPr>
        <p:spPr>
          <a:xfrm>
            <a:off x="8903008" y="3009779"/>
            <a:ext cx="72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FAM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B40A62-E0D3-4C1C-A0C9-CC714FCDA502}"/>
              </a:ext>
            </a:extLst>
          </p:cNvPr>
          <p:cNvSpPr txBox="1"/>
          <p:nvPr/>
        </p:nvSpPr>
        <p:spPr>
          <a:xfrm>
            <a:off x="8903008" y="4860199"/>
            <a:ext cx="72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FSM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shihua</dc:creator>
  <cp:lastModifiedBy>Huang shihua</cp:lastModifiedBy>
  <cp:revision>1</cp:revision>
  <dcterms:created xsi:type="dcterms:W3CDTF">2021-09-03T09:14:33Z</dcterms:created>
  <dcterms:modified xsi:type="dcterms:W3CDTF">2021-09-03T09:19:49Z</dcterms:modified>
</cp:coreProperties>
</file>