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2192000" cy="4911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263C7C-7692-4B5D-ACA9-C8F892663E46}" v="7" dt="2021-09-03T09:37:30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shihua" userId="9b8b7e73f64f2f03" providerId="LiveId" clId="{7D263C7C-7692-4B5D-ACA9-C8F892663E46}"/>
    <pc:docChg chg="undo custSel addSld modSld">
      <pc:chgData name="Huang shihua" userId="9b8b7e73f64f2f03" providerId="LiveId" clId="{7D263C7C-7692-4B5D-ACA9-C8F892663E46}" dt="2021-09-03T09:37:32.317" v="248" actId="1035"/>
      <pc:docMkLst>
        <pc:docMk/>
      </pc:docMkLst>
      <pc:sldChg chg="addSp delSp modSp new mod">
        <pc:chgData name="Huang shihua" userId="9b8b7e73f64f2f03" providerId="LiveId" clId="{7D263C7C-7692-4B5D-ACA9-C8F892663E46}" dt="2021-09-03T09:37:32.317" v="248" actId="1035"/>
        <pc:sldMkLst>
          <pc:docMk/>
          <pc:sldMk cId="1832195324" sldId="256"/>
        </pc:sldMkLst>
        <pc:spChg chg="del mod">
          <ac:chgData name="Huang shihua" userId="9b8b7e73f64f2f03" providerId="LiveId" clId="{7D263C7C-7692-4B5D-ACA9-C8F892663E46}" dt="2021-09-03T09:30:49.229" v="2" actId="478"/>
          <ac:spMkLst>
            <pc:docMk/>
            <pc:sldMk cId="1832195324" sldId="256"/>
            <ac:spMk id="2" creationId="{73D5DFFC-77FF-45D6-B63F-DA508204BC1D}"/>
          </ac:spMkLst>
        </pc:spChg>
        <pc:spChg chg="del">
          <ac:chgData name="Huang shihua" userId="9b8b7e73f64f2f03" providerId="LiveId" clId="{7D263C7C-7692-4B5D-ACA9-C8F892663E46}" dt="2021-09-03T09:30:50.419" v="3" actId="478"/>
          <ac:spMkLst>
            <pc:docMk/>
            <pc:sldMk cId="1832195324" sldId="256"/>
            <ac:spMk id="3" creationId="{FD24D64B-2A80-4A39-95CD-329E71F15F3B}"/>
          </ac:spMkLst>
        </pc:spChg>
        <pc:spChg chg="add mod">
          <ac:chgData name="Huang shihua" userId="9b8b7e73f64f2f03" providerId="LiveId" clId="{7D263C7C-7692-4B5D-ACA9-C8F892663E46}" dt="2021-09-03T09:37:32.317" v="248" actId="1035"/>
          <ac:spMkLst>
            <pc:docMk/>
            <pc:sldMk cId="1832195324" sldId="256"/>
            <ac:spMk id="10" creationId="{97294169-B12C-4C06-85DA-42F3723EA934}"/>
          </ac:spMkLst>
        </pc:spChg>
        <pc:spChg chg="add mod">
          <ac:chgData name="Huang shihua" userId="9b8b7e73f64f2f03" providerId="LiveId" clId="{7D263C7C-7692-4B5D-ACA9-C8F892663E46}" dt="2021-09-03T09:37:32.317" v="248" actId="1035"/>
          <ac:spMkLst>
            <pc:docMk/>
            <pc:sldMk cId="1832195324" sldId="256"/>
            <ac:spMk id="11" creationId="{84117E91-06E6-4ADE-B2BF-A7E728716082}"/>
          </ac:spMkLst>
        </pc:spChg>
        <pc:spChg chg="add mod">
          <ac:chgData name="Huang shihua" userId="9b8b7e73f64f2f03" providerId="LiveId" clId="{7D263C7C-7692-4B5D-ACA9-C8F892663E46}" dt="2021-09-03T09:37:32.317" v="248" actId="1035"/>
          <ac:spMkLst>
            <pc:docMk/>
            <pc:sldMk cId="1832195324" sldId="256"/>
            <ac:spMk id="12" creationId="{04889190-0FD7-4FBB-8F04-8C566004FA94}"/>
          </ac:spMkLst>
        </pc:spChg>
        <pc:picChg chg="add mod">
          <ac:chgData name="Huang shihua" userId="9b8b7e73f64f2f03" providerId="LiveId" clId="{7D263C7C-7692-4B5D-ACA9-C8F892663E46}" dt="2021-09-03T09:37:32.317" v="248" actId="1035"/>
          <ac:picMkLst>
            <pc:docMk/>
            <pc:sldMk cId="1832195324" sldId="256"/>
            <ac:picMk id="5" creationId="{A1E16326-9C78-465E-9485-D7547A6BC964}"/>
          </ac:picMkLst>
        </pc:picChg>
        <pc:picChg chg="add mod modCrop">
          <ac:chgData name="Huang shihua" userId="9b8b7e73f64f2f03" providerId="LiveId" clId="{7D263C7C-7692-4B5D-ACA9-C8F892663E46}" dt="2021-09-03T09:37:32.317" v="248" actId="1035"/>
          <ac:picMkLst>
            <pc:docMk/>
            <pc:sldMk cId="1832195324" sldId="256"/>
            <ac:picMk id="7" creationId="{91034DA9-FEC6-4D0E-BDDE-4003F20F17FF}"/>
          </ac:picMkLst>
        </pc:picChg>
        <pc:picChg chg="add mod">
          <ac:chgData name="Huang shihua" userId="9b8b7e73f64f2f03" providerId="LiveId" clId="{7D263C7C-7692-4B5D-ACA9-C8F892663E46}" dt="2021-09-03T09:37:32.317" v="248" actId="1035"/>
          <ac:picMkLst>
            <pc:docMk/>
            <pc:sldMk cId="1832195324" sldId="256"/>
            <ac:picMk id="9" creationId="{D7673BAE-FED5-4492-86F7-AD0D90D6B3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0D565-F355-4BB9-88BF-79DDB38A233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0050" y="1143000"/>
            <a:ext cx="7658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25506-8D1B-4565-87F8-46EDA7573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2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0050" y="1143000"/>
            <a:ext cx="76581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25506-8D1B-4565-87F8-46EDA7573C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34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3841"/>
            <a:ext cx="9144000" cy="1710008"/>
          </a:xfrm>
        </p:spPr>
        <p:txBody>
          <a:bodyPr anchor="b"/>
          <a:lstStyle>
            <a:lvl1pPr algn="ctr">
              <a:defRPr sz="42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9793"/>
            <a:ext cx="9144000" cy="1185863"/>
          </a:xfrm>
        </p:spPr>
        <p:txBody>
          <a:bodyPr/>
          <a:lstStyle>
            <a:lvl1pPr marL="0" indent="0" algn="ctr">
              <a:buNone/>
              <a:defRPr sz="1719"/>
            </a:lvl1pPr>
            <a:lvl2pPr marL="327447" indent="0" algn="ctr">
              <a:buNone/>
              <a:defRPr sz="1432"/>
            </a:lvl2pPr>
            <a:lvl3pPr marL="654893" indent="0" algn="ctr">
              <a:buNone/>
              <a:defRPr sz="1289"/>
            </a:lvl3pPr>
            <a:lvl4pPr marL="982340" indent="0" algn="ctr">
              <a:buNone/>
              <a:defRPr sz="1146"/>
            </a:lvl4pPr>
            <a:lvl5pPr marL="1309787" indent="0" algn="ctr">
              <a:buNone/>
              <a:defRPr sz="1146"/>
            </a:lvl5pPr>
            <a:lvl6pPr marL="1637233" indent="0" algn="ctr">
              <a:buNone/>
              <a:defRPr sz="1146"/>
            </a:lvl6pPr>
            <a:lvl7pPr marL="1964680" indent="0" algn="ctr">
              <a:buNone/>
              <a:defRPr sz="1146"/>
            </a:lvl7pPr>
            <a:lvl8pPr marL="2292126" indent="0" algn="ctr">
              <a:buNone/>
              <a:defRPr sz="1146"/>
            </a:lvl8pPr>
            <a:lvl9pPr marL="2619573" indent="0" algn="ctr">
              <a:buNone/>
              <a:defRPr sz="114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7D92-4162-4EEE-9F0F-FC6796B7B87F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0592-3DCD-479C-BF51-F88BFAF2E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4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7D92-4162-4EEE-9F0F-FC6796B7B87F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0592-3DCD-479C-BF51-F88BFAF2E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5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1504"/>
            <a:ext cx="2628900" cy="41624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1504"/>
            <a:ext cx="7734300" cy="41624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7D92-4162-4EEE-9F0F-FC6796B7B87F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0592-3DCD-479C-BF51-F88BFAF2E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75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7D92-4162-4EEE-9F0F-FC6796B7B87F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0592-3DCD-479C-BF51-F88BFAF2E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92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24521"/>
            <a:ext cx="10515600" cy="2043141"/>
          </a:xfrm>
        </p:spPr>
        <p:txBody>
          <a:bodyPr anchor="b"/>
          <a:lstStyle>
            <a:lvl1pPr>
              <a:defRPr sz="42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286991"/>
            <a:ext cx="10515600" cy="1074439"/>
          </a:xfrm>
        </p:spPr>
        <p:txBody>
          <a:bodyPr/>
          <a:lstStyle>
            <a:lvl1pPr marL="0" indent="0">
              <a:buNone/>
              <a:defRPr sz="1719">
                <a:solidFill>
                  <a:schemeClr val="tx1">
                    <a:tint val="75000"/>
                  </a:schemeClr>
                </a:solidFill>
              </a:defRPr>
            </a:lvl1pPr>
            <a:lvl2pPr marL="327447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2pPr>
            <a:lvl3pPr marL="654893" indent="0">
              <a:buNone/>
              <a:defRPr sz="1289">
                <a:solidFill>
                  <a:schemeClr val="tx1">
                    <a:tint val="75000"/>
                  </a:schemeClr>
                </a:solidFill>
              </a:defRPr>
            </a:lvl3pPr>
            <a:lvl4pPr marL="982340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4pPr>
            <a:lvl5pPr marL="1309787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5pPr>
            <a:lvl6pPr marL="1637233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6pPr>
            <a:lvl7pPr marL="1964680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7pPr>
            <a:lvl8pPr marL="2292126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8pPr>
            <a:lvl9pPr marL="2619573" indent="0">
              <a:buNone/>
              <a:defRPr sz="11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7D92-4162-4EEE-9F0F-FC6796B7B87F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0592-3DCD-479C-BF51-F88BFAF2E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0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7520"/>
            <a:ext cx="5181600" cy="31164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7520"/>
            <a:ext cx="5181600" cy="31164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7D92-4162-4EEE-9F0F-FC6796B7B87F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0592-3DCD-479C-BF51-F88BFAF2E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7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1504"/>
            <a:ext cx="10515600" cy="94937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04055"/>
            <a:ext cx="5157787" cy="590089"/>
          </a:xfrm>
        </p:spPr>
        <p:txBody>
          <a:bodyPr anchor="b"/>
          <a:lstStyle>
            <a:lvl1pPr marL="0" indent="0">
              <a:buNone/>
              <a:defRPr sz="1719" b="1"/>
            </a:lvl1pPr>
            <a:lvl2pPr marL="327447" indent="0">
              <a:buNone/>
              <a:defRPr sz="1432" b="1"/>
            </a:lvl2pPr>
            <a:lvl3pPr marL="654893" indent="0">
              <a:buNone/>
              <a:defRPr sz="1289" b="1"/>
            </a:lvl3pPr>
            <a:lvl4pPr marL="982340" indent="0">
              <a:buNone/>
              <a:defRPr sz="1146" b="1"/>
            </a:lvl4pPr>
            <a:lvl5pPr marL="1309787" indent="0">
              <a:buNone/>
              <a:defRPr sz="1146" b="1"/>
            </a:lvl5pPr>
            <a:lvl6pPr marL="1637233" indent="0">
              <a:buNone/>
              <a:defRPr sz="1146" b="1"/>
            </a:lvl6pPr>
            <a:lvl7pPr marL="1964680" indent="0">
              <a:buNone/>
              <a:defRPr sz="1146" b="1"/>
            </a:lvl7pPr>
            <a:lvl8pPr marL="2292126" indent="0">
              <a:buNone/>
              <a:defRPr sz="1146" b="1"/>
            </a:lvl8pPr>
            <a:lvl9pPr marL="2619573" indent="0">
              <a:buNone/>
              <a:defRPr sz="114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94144"/>
            <a:ext cx="5157787" cy="26389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04055"/>
            <a:ext cx="5183188" cy="590089"/>
          </a:xfrm>
        </p:spPr>
        <p:txBody>
          <a:bodyPr anchor="b"/>
          <a:lstStyle>
            <a:lvl1pPr marL="0" indent="0">
              <a:buNone/>
              <a:defRPr sz="1719" b="1"/>
            </a:lvl1pPr>
            <a:lvl2pPr marL="327447" indent="0">
              <a:buNone/>
              <a:defRPr sz="1432" b="1"/>
            </a:lvl2pPr>
            <a:lvl3pPr marL="654893" indent="0">
              <a:buNone/>
              <a:defRPr sz="1289" b="1"/>
            </a:lvl3pPr>
            <a:lvl4pPr marL="982340" indent="0">
              <a:buNone/>
              <a:defRPr sz="1146" b="1"/>
            </a:lvl4pPr>
            <a:lvl5pPr marL="1309787" indent="0">
              <a:buNone/>
              <a:defRPr sz="1146" b="1"/>
            </a:lvl5pPr>
            <a:lvl6pPr marL="1637233" indent="0">
              <a:buNone/>
              <a:defRPr sz="1146" b="1"/>
            </a:lvl6pPr>
            <a:lvl7pPr marL="1964680" indent="0">
              <a:buNone/>
              <a:defRPr sz="1146" b="1"/>
            </a:lvl7pPr>
            <a:lvl8pPr marL="2292126" indent="0">
              <a:buNone/>
              <a:defRPr sz="1146" b="1"/>
            </a:lvl8pPr>
            <a:lvl9pPr marL="2619573" indent="0">
              <a:buNone/>
              <a:defRPr sz="114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94144"/>
            <a:ext cx="5183188" cy="26389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7D92-4162-4EEE-9F0F-FC6796B7B87F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0592-3DCD-479C-BF51-F88BFAF2E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69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7D92-4162-4EEE-9F0F-FC6796B7B87F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0592-3DCD-479C-BF51-F88BFAF2E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6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7D92-4162-4EEE-9F0F-FC6796B7B87F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0592-3DCD-479C-BF51-F88BFAF2E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0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7448"/>
            <a:ext cx="3932237" cy="1146069"/>
          </a:xfrm>
        </p:spPr>
        <p:txBody>
          <a:bodyPr anchor="b"/>
          <a:lstStyle>
            <a:lvl1pPr>
              <a:defRPr sz="22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07198"/>
            <a:ext cx="6172200" cy="3490508"/>
          </a:xfrm>
        </p:spPr>
        <p:txBody>
          <a:bodyPr/>
          <a:lstStyle>
            <a:lvl1pPr>
              <a:defRPr sz="2292"/>
            </a:lvl1pPr>
            <a:lvl2pPr>
              <a:defRPr sz="2005"/>
            </a:lvl2pPr>
            <a:lvl3pPr>
              <a:defRPr sz="1719"/>
            </a:lvl3pPr>
            <a:lvl4pPr>
              <a:defRPr sz="1432"/>
            </a:lvl4pPr>
            <a:lvl5pPr>
              <a:defRPr sz="1432"/>
            </a:lvl5pPr>
            <a:lvl6pPr>
              <a:defRPr sz="1432"/>
            </a:lvl6pPr>
            <a:lvl7pPr>
              <a:defRPr sz="1432"/>
            </a:lvl7pPr>
            <a:lvl8pPr>
              <a:defRPr sz="1432"/>
            </a:lvl8pPr>
            <a:lvl9pPr>
              <a:defRPr sz="143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73518"/>
            <a:ext cx="3932237" cy="2729873"/>
          </a:xfrm>
        </p:spPr>
        <p:txBody>
          <a:bodyPr/>
          <a:lstStyle>
            <a:lvl1pPr marL="0" indent="0">
              <a:buNone/>
              <a:defRPr sz="1146"/>
            </a:lvl1pPr>
            <a:lvl2pPr marL="327447" indent="0">
              <a:buNone/>
              <a:defRPr sz="1003"/>
            </a:lvl2pPr>
            <a:lvl3pPr marL="654893" indent="0">
              <a:buNone/>
              <a:defRPr sz="859"/>
            </a:lvl3pPr>
            <a:lvl4pPr marL="982340" indent="0">
              <a:buNone/>
              <a:defRPr sz="716"/>
            </a:lvl4pPr>
            <a:lvl5pPr marL="1309787" indent="0">
              <a:buNone/>
              <a:defRPr sz="716"/>
            </a:lvl5pPr>
            <a:lvl6pPr marL="1637233" indent="0">
              <a:buNone/>
              <a:defRPr sz="716"/>
            </a:lvl6pPr>
            <a:lvl7pPr marL="1964680" indent="0">
              <a:buNone/>
              <a:defRPr sz="716"/>
            </a:lvl7pPr>
            <a:lvl8pPr marL="2292126" indent="0">
              <a:buNone/>
              <a:defRPr sz="716"/>
            </a:lvl8pPr>
            <a:lvl9pPr marL="2619573" indent="0">
              <a:buNone/>
              <a:defRPr sz="7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7D92-4162-4EEE-9F0F-FC6796B7B87F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0592-3DCD-479C-BF51-F88BFAF2E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3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7448"/>
            <a:ext cx="3932237" cy="1146069"/>
          </a:xfrm>
        </p:spPr>
        <p:txBody>
          <a:bodyPr anchor="b"/>
          <a:lstStyle>
            <a:lvl1pPr>
              <a:defRPr sz="22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07198"/>
            <a:ext cx="6172200" cy="3490508"/>
          </a:xfrm>
        </p:spPr>
        <p:txBody>
          <a:bodyPr anchor="t"/>
          <a:lstStyle>
            <a:lvl1pPr marL="0" indent="0">
              <a:buNone/>
              <a:defRPr sz="2292"/>
            </a:lvl1pPr>
            <a:lvl2pPr marL="327447" indent="0">
              <a:buNone/>
              <a:defRPr sz="2005"/>
            </a:lvl2pPr>
            <a:lvl3pPr marL="654893" indent="0">
              <a:buNone/>
              <a:defRPr sz="1719"/>
            </a:lvl3pPr>
            <a:lvl4pPr marL="982340" indent="0">
              <a:buNone/>
              <a:defRPr sz="1432"/>
            </a:lvl4pPr>
            <a:lvl5pPr marL="1309787" indent="0">
              <a:buNone/>
              <a:defRPr sz="1432"/>
            </a:lvl5pPr>
            <a:lvl6pPr marL="1637233" indent="0">
              <a:buNone/>
              <a:defRPr sz="1432"/>
            </a:lvl6pPr>
            <a:lvl7pPr marL="1964680" indent="0">
              <a:buNone/>
              <a:defRPr sz="1432"/>
            </a:lvl7pPr>
            <a:lvl8pPr marL="2292126" indent="0">
              <a:buNone/>
              <a:defRPr sz="1432"/>
            </a:lvl8pPr>
            <a:lvl9pPr marL="2619573" indent="0">
              <a:buNone/>
              <a:defRPr sz="143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73518"/>
            <a:ext cx="3932237" cy="2729873"/>
          </a:xfrm>
        </p:spPr>
        <p:txBody>
          <a:bodyPr/>
          <a:lstStyle>
            <a:lvl1pPr marL="0" indent="0">
              <a:buNone/>
              <a:defRPr sz="1146"/>
            </a:lvl1pPr>
            <a:lvl2pPr marL="327447" indent="0">
              <a:buNone/>
              <a:defRPr sz="1003"/>
            </a:lvl2pPr>
            <a:lvl3pPr marL="654893" indent="0">
              <a:buNone/>
              <a:defRPr sz="859"/>
            </a:lvl3pPr>
            <a:lvl4pPr marL="982340" indent="0">
              <a:buNone/>
              <a:defRPr sz="716"/>
            </a:lvl4pPr>
            <a:lvl5pPr marL="1309787" indent="0">
              <a:buNone/>
              <a:defRPr sz="716"/>
            </a:lvl5pPr>
            <a:lvl6pPr marL="1637233" indent="0">
              <a:buNone/>
              <a:defRPr sz="716"/>
            </a:lvl6pPr>
            <a:lvl7pPr marL="1964680" indent="0">
              <a:buNone/>
              <a:defRPr sz="716"/>
            </a:lvl7pPr>
            <a:lvl8pPr marL="2292126" indent="0">
              <a:buNone/>
              <a:defRPr sz="716"/>
            </a:lvl8pPr>
            <a:lvl9pPr marL="2619573" indent="0">
              <a:buNone/>
              <a:defRPr sz="7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7D92-4162-4EEE-9F0F-FC6796B7B87F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0592-3DCD-479C-BF51-F88BFAF2E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1504"/>
            <a:ext cx="10515600" cy="949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7520"/>
            <a:ext cx="10515600" cy="3116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552442"/>
            <a:ext cx="2743200" cy="261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7D92-4162-4EEE-9F0F-FC6796B7B87F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552442"/>
            <a:ext cx="4114800" cy="261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552442"/>
            <a:ext cx="2743200" cy="261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0592-3DCD-479C-BF51-F88BFAF2E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5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4893" rtl="0" eaLnBrk="1" latinLnBrk="0" hangingPunct="1">
        <a:lnSpc>
          <a:spcPct val="90000"/>
        </a:lnSpc>
        <a:spcBef>
          <a:spcPct val="0"/>
        </a:spcBef>
        <a:buNone/>
        <a:defRPr sz="31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723" indent="-163723" algn="l" defTabSz="654893" rtl="0" eaLnBrk="1" latinLnBrk="0" hangingPunct="1">
        <a:lnSpc>
          <a:spcPct val="90000"/>
        </a:lnSpc>
        <a:spcBef>
          <a:spcPts val="716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1pPr>
      <a:lvl2pPr marL="491170" indent="-163723" algn="l" defTabSz="654893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719" kern="1200">
          <a:solidFill>
            <a:schemeClr val="tx1"/>
          </a:solidFill>
          <a:latin typeface="+mn-lt"/>
          <a:ea typeface="+mn-ea"/>
          <a:cs typeface="+mn-cs"/>
        </a:defRPr>
      </a:lvl2pPr>
      <a:lvl3pPr marL="818617" indent="-163723" algn="l" defTabSz="654893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432" kern="1200">
          <a:solidFill>
            <a:schemeClr val="tx1"/>
          </a:solidFill>
          <a:latin typeface="+mn-lt"/>
          <a:ea typeface="+mn-ea"/>
          <a:cs typeface="+mn-cs"/>
        </a:defRPr>
      </a:lvl3pPr>
      <a:lvl4pPr marL="1146063" indent="-163723" algn="l" defTabSz="654893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89" kern="1200">
          <a:solidFill>
            <a:schemeClr val="tx1"/>
          </a:solidFill>
          <a:latin typeface="+mn-lt"/>
          <a:ea typeface="+mn-ea"/>
          <a:cs typeface="+mn-cs"/>
        </a:defRPr>
      </a:lvl4pPr>
      <a:lvl5pPr marL="1473510" indent="-163723" algn="l" defTabSz="654893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89" kern="1200">
          <a:solidFill>
            <a:schemeClr val="tx1"/>
          </a:solidFill>
          <a:latin typeface="+mn-lt"/>
          <a:ea typeface="+mn-ea"/>
          <a:cs typeface="+mn-cs"/>
        </a:defRPr>
      </a:lvl5pPr>
      <a:lvl6pPr marL="1800957" indent="-163723" algn="l" defTabSz="654893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89" kern="1200">
          <a:solidFill>
            <a:schemeClr val="tx1"/>
          </a:solidFill>
          <a:latin typeface="+mn-lt"/>
          <a:ea typeface="+mn-ea"/>
          <a:cs typeface="+mn-cs"/>
        </a:defRPr>
      </a:lvl6pPr>
      <a:lvl7pPr marL="2128403" indent="-163723" algn="l" defTabSz="654893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89" kern="1200">
          <a:solidFill>
            <a:schemeClr val="tx1"/>
          </a:solidFill>
          <a:latin typeface="+mn-lt"/>
          <a:ea typeface="+mn-ea"/>
          <a:cs typeface="+mn-cs"/>
        </a:defRPr>
      </a:lvl7pPr>
      <a:lvl8pPr marL="2455850" indent="-163723" algn="l" defTabSz="654893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89" kern="1200">
          <a:solidFill>
            <a:schemeClr val="tx1"/>
          </a:solidFill>
          <a:latin typeface="+mn-lt"/>
          <a:ea typeface="+mn-ea"/>
          <a:cs typeface="+mn-cs"/>
        </a:defRPr>
      </a:lvl8pPr>
      <a:lvl9pPr marL="2783296" indent="-163723" algn="l" defTabSz="654893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4893" rtl="0" eaLnBrk="1" latinLnBrk="0" hangingPunct="1">
        <a:defRPr sz="1289" kern="1200">
          <a:solidFill>
            <a:schemeClr val="tx1"/>
          </a:solidFill>
          <a:latin typeface="+mn-lt"/>
          <a:ea typeface="+mn-ea"/>
          <a:cs typeface="+mn-cs"/>
        </a:defRPr>
      </a:lvl1pPr>
      <a:lvl2pPr marL="327447" algn="l" defTabSz="654893" rtl="0" eaLnBrk="1" latinLnBrk="0" hangingPunct="1">
        <a:defRPr sz="1289" kern="1200">
          <a:solidFill>
            <a:schemeClr val="tx1"/>
          </a:solidFill>
          <a:latin typeface="+mn-lt"/>
          <a:ea typeface="+mn-ea"/>
          <a:cs typeface="+mn-cs"/>
        </a:defRPr>
      </a:lvl2pPr>
      <a:lvl3pPr marL="654893" algn="l" defTabSz="654893" rtl="0" eaLnBrk="1" latinLnBrk="0" hangingPunct="1">
        <a:defRPr sz="1289" kern="1200">
          <a:solidFill>
            <a:schemeClr val="tx1"/>
          </a:solidFill>
          <a:latin typeface="+mn-lt"/>
          <a:ea typeface="+mn-ea"/>
          <a:cs typeface="+mn-cs"/>
        </a:defRPr>
      </a:lvl3pPr>
      <a:lvl4pPr marL="982340" algn="l" defTabSz="654893" rtl="0" eaLnBrk="1" latinLnBrk="0" hangingPunct="1">
        <a:defRPr sz="1289" kern="1200">
          <a:solidFill>
            <a:schemeClr val="tx1"/>
          </a:solidFill>
          <a:latin typeface="+mn-lt"/>
          <a:ea typeface="+mn-ea"/>
          <a:cs typeface="+mn-cs"/>
        </a:defRPr>
      </a:lvl4pPr>
      <a:lvl5pPr marL="1309787" algn="l" defTabSz="654893" rtl="0" eaLnBrk="1" latinLnBrk="0" hangingPunct="1">
        <a:defRPr sz="1289" kern="1200">
          <a:solidFill>
            <a:schemeClr val="tx1"/>
          </a:solidFill>
          <a:latin typeface="+mn-lt"/>
          <a:ea typeface="+mn-ea"/>
          <a:cs typeface="+mn-cs"/>
        </a:defRPr>
      </a:lvl5pPr>
      <a:lvl6pPr marL="1637233" algn="l" defTabSz="654893" rtl="0" eaLnBrk="1" latinLnBrk="0" hangingPunct="1">
        <a:defRPr sz="1289" kern="1200">
          <a:solidFill>
            <a:schemeClr val="tx1"/>
          </a:solidFill>
          <a:latin typeface="+mn-lt"/>
          <a:ea typeface="+mn-ea"/>
          <a:cs typeface="+mn-cs"/>
        </a:defRPr>
      </a:lvl6pPr>
      <a:lvl7pPr marL="1964680" algn="l" defTabSz="654893" rtl="0" eaLnBrk="1" latinLnBrk="0" hangingPunct="1">
        <a:defRPr sz="1289" kern="1200">
          <a:solidFill>
            <a:schemeClr val="tx1"/>
          </a:solidFill>
          <a:latin typeface="+mn-lt"/>
          <a:ea typeface="+mn-ea"/>
          <a:cs typeface="+mn-cs"/>
        </a:defRPr>
      </a:lvl7pPr>
      <a:lvl8pPr marL="2292126" algn="l" defTabSz="654893" rtl="0" eaLnBrk="1" latinLnBrk="0" hangingPunct="1">
        <a:defRPr sz="1289" kern="1200">
          <a:solidFill>
            <a:schemeClr val="tx1"/>
          </a:solidFill>
          <a:latin typeface="+mn-lt"/>
          <a:ea typeface="+mn-ea"/>
          <a:cs typeface="+mn-cs"/>
        </a:defRPr>
      </a:lvl8pPr>
      <a:lvl9pPr marL="2619573" algn="l" defTabSz="654893" rtl="0" eaLnBrk="1" latinLnBrk="0" hangingPunct="1">
        <a:defRPr sz="12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E16326-9C78-465E-9485-D7547A6BC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" y="252296"/>
            <a:ext cx="5678138" cy="22819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034DA9-FEC6-4D0E-BDDE-4003F20F17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860705" y="44446"/>
            <a:ext cx="6331299" cy="45005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673BAE-FED5-4492-86F7-AD0D90D6B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6" y="2898270"/>
            <a:ext cx="5678138" cy="16467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294169-B12C-4C06-85DA-42F3723EA934}"/>
              </a:ext>
            </a:extLst>
          </p:cNvPr>
          <p:cNvSpPr txBox="1"/>
          <p:nvPr/>
        </p:nvSpPr>
        <p:spPr>
          <a:xfrm>
            <a:off x="2013898" y="2485227"/>
            <a:ext cx="192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Ablation study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117E91-06E6-4ADE-B2BF-A7E728716082}"/>
              </a:ext>
            </a:extLst>
          </p:cNvPr>
          <p:cNvSpPr txBox="1"/>
          <p:nvPr/>
        </p:nvSpPr>
        <p:spPr>
          <a:xfrm>
            <a:off x="910876" y="4538578"/>
            <a:ext cx="4129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Semantic segmentation over boundaries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889190-0FD7-4FBB-8F04-8C566004FA94}"/>
              </a:ext>
            </a:extLst>
          </p:cNvPr>
          <p:cNvSpPr txBox="1"/>
          <p:nvPr/>
        </p:nvSpPr>
        <p:spPr>
          <a:xfrm>
            <a:off x="7900638" y="4538578"/>
            <a:ext cx="225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Feature visualization 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9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9</Words>
  <Application>Microsoft Office PowerPoint</Application>
  <PresentationFormat>自定义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shihua</dc:creator>
  <cp:lastModifiedBy>Huang shihua</cp:lastModifiedBy>
  <cp:revision>1</cp:revision>
  <dcterms:created xsi:type="dcterms:W3CDTF">2021-09-03T09:30:39Z</dcterms:created>
  <dcterms:modified xsi:type="dcterms:W3CDTF">2021-09-03T09:37:33Z</dcterms:modified>
</cp:coreProperties>
</file>