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slideLayout" Target="drs/slideLayouts/slideLayout1.xml"/></Relationships>
</file>

<file path=drs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 xmlns:a="http://schemas.openxmlformats.org/drawingml/2006/main" xmlns:r="http://schemas.openxmlformats.org/officeDocument/2006/relationships"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 xmlns:p="http://schemas.openxmlformats.org/presentationml/2006/main" xmlns:a="http://schemas.openxmlformats.org/drawingml/2006/main" xmlns:r="http://schemas.openxmlformats.org/officeDocument/2006/relationships"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