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2DDE-44A6-4FC2-A76F-5DE5D1C25F6D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CC1A083-D8E6-4FAB-A682-C02EDFDF6B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3759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2DDE-44A6-4FC2-A76F-5DE5D1C25F6D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CC1A083-D8E6-4FAB-A682-C02EDFDF6B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38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2DDE-44A6-4FC2-A76F-5DE5D1C25F6D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CC1A083-D8E6-4FAB-A682-C02EDFDF6BA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5056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2DDE-44A6-4FC2-A76F-5DE5D1C25F6D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C1A083-D8E6-4FAB-A682-C02EDFDF6B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8611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2DDE-44A6-4FC2-A76F-5DE5D1C25F6D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C1A083-D8E6-4FAB-A682-C02EDFDF6BA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8748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2DDE-44A6-4FC2-A76F-5DE5D1C25F6D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C1A083-D8E6-4FAB-A682-C02EDFDF6B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5031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2DDE-44A6-4FC2-A76F-5DE5D1C25F6D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A083-D8E6-4FAB-A682-C02EDFDF6B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8748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2DDE-44A6-4FC2-A76F-5DE5D1C25F6D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A083-D8E6-4FAB-A682-C02EDFDF6B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6061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2DDE-44A6-4FC2-A76F-5DE5D1C25F6D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A083-D8E6-4FAB-A682-C02EDFDF6B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6280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2DDE-44A6-4FC2-A76F-5DE5D1C25F6D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CC1A083-D8E6-4FAB-A682-C02EDFDF6B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0179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2DDE-44A6-4FC2-A76F-5DE5D1C25F6D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CC1A083-D8E6-4FAB-A682-C02EDFDF6B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839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2DDE-44A6-4FC2-A76F-5DE5D1C25F6D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CC1A083-D8E6-4FAB-A682-C02EDFDF6B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353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2DDE-44A6-4FC2-A76F-5DE5D1C25F6D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A083-D8E6-4FAB-A682-C02EDFDF6B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72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2DDE-44A6-4FC2-A76F-5DE5D1C25F6D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A083-D8E6-4FAB-A682-C02EDFDF6B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7610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2DDE-44A6-4FC2-A76F-5DE5D1C25F6D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A083-D8E6-4FAB-A682-C02EDFDF6B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2528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2DDE-44A6-4FC2-A76F-5DE5D1C25F6D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C1A083-D8E6-4FAB-A682-C02EDFDF6B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1952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62DDE-44A6-4FC2-A76F-5DE5D1C25F6D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CC1A083-D8E6-4FAB-A682-C02EDFDF6B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6031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期末作業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TW" dirty="0" smtClean="0"/>
              <a:t>406410281</a:t>
            </a:r>
            <a:br>
              <a:rPr lang="en-US" altLang="zh-TW" dirty="0" smtClean="0"/>
            </a:br>
            <a:r>
              <a:rPr lang="zh-TW" altLang="en-US" dirty="0" smtClean="0"/>
              <a:t>資工</a:t>
            </a:r>
            <a:r>
              <a:rPr lang="en-US" altLang="zh-TW" dirty="0" smtClean="0"/>
              <a:t>4A </a:t>
            </a:r>
            <a:r>
              <a:rPr lang="zh-TW" altLang="en-US" dirty="0" smtClean="0"/>
              <a:t>黃士哲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7265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dirty="0" smtClean="0"/>
              <a:t>基於</a:t>
            </a:r>
            <a:r>
              <a:rPr lang="en-US" altLang="zh-TW" dirty="0"/>
              <a:t> </a:t>
            </a:r>
            <a:r>
              <a:rPr lang="en-US" altLang="zh-TW" dirty="0" smtClean="0"/>
              <a:t>Middle Project</a:t>
            </a:r>
            <a:r>
              <a:rPr lang="zh-TW" altLang="en-US" dirty="0" smtClean="0"/>
              <a:t>，新增切換主題功能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功能：能夠切換網站</a:t>
            </a:r>
            <a:r>
              <a:rPr lang="zh-TW" altLang="en-US" sz="2800" dirty="0" smtClean="0"/>
              <a:t>主題，並且每個頁面都可以維持</a:t>
            </a:r>
            <a:r>
              <a:rPr lang="en-US" altLang="zh-TW" sz="2800" dirty="0" smtClean="0"/>
              <a:t>				</a:t>
            </a:r>
            <a:r>
              <a:rPr lang="zh-TW" altLang="en-US" sz="2800" dirty="0" smtClean="0"/>
              <a:t>前一個設定的主題。</a:t>
            </a:r>
            <a:endParaRPr lang="en-US" altLang="zh-TW" sz="2800" dirty="0" smtClean="0"/>
          </a:p>
          <a:p>
            <a:r>
              <a:rPr lang="zh-TW" altLang="en-US" sz="2800" dirty="0" smtClean="0"/>
              <a:t>模式：淺色、深色模式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r>
              <a:rPr lang="zh-TW" altLang="en-US" sz="2800" dirty="0" smtClean="0"/>
              <a:t>效果：請參見下一頁</a:t>
            </a:r>
            <a:endParaRPr lang="en-US" altLang="zh-TW" sz="2800" dirty="0" smtClean="0"/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74245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10" name="群組 9"/>
          <p:cNvGrpSpPr/>
          <p:nvPr/>
        </p:nvGrpSpPr>
        <p:grpSpPr>
          <a:xfrm>
            <a:off x="2708084" y="1092927"/>
            <a:ext cx="8061924" cy="4818295"/>
            <a:chOff x="2589212" y="1092927"/>
            <a:chExt cx="8061924" cy="4818295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89212" y="1092927"/>
              <a:ext cx="8061924" cy="4818295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8156448" y="2331720"/>
              <a:ext cx="2240280" cy="64922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2289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5561" y="1805936"/>
            <a:ext cx="9709838" cy="420167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246044" y="1805936"/>
            <a:ext cx="2604580" cy="6492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6049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目前遇到的問題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用</a:t>
            </a:r>
            <a:r>
              <a:rPr lang="en-US" altLang="zh-TW" sz="2400" dirty="0" err="1" smtClean="0"/>
              <a:t>localStorage</a:t>
            </a:r>
            <a:r>
              <a:rPr lang="zh-TW" altLang="en-US" sz="2400" dirty="0" smtClean="0"/>
              <a:t>來暫存</a:t>
            </a:r>
            <a:r>
              <a:rPr lang="en-US" altLang="zh-TW" sz="2400" dirty="0" smtClean="0"/>
              <a:t>Theme</a:t>
            </a:r>
            <a:r>
              <a:rPr lang="zh-TW" altLang="en-US" sz="2400" dirty="0" smtClean="0"/>
              <a:t>的設定，以便各個分頁都可以以此來繼承設定。</a:t>
            </a:r>
            <a:endParaRPr lang="en-US" altLang="zh-TW" sz="2400" dirty="0" smtClean="0"/>
          </a:p>
          <a:p>
            <a:r>
              <a:rPr lang="zh-TW" altLang="en-US" sz="2400" dirty="0" smtClean="0"/>
              <a:t>但，目前沒有達到效果。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3671346329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355</TotalTime>
  <Words>57</Words>
  <Application>Microsoft Office PowerPoint</Application>
  <PresentationFormat>寬螢幕</PresentationFormat>
  <Paragraphs>9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Arial</vt:lpstr>
      <vt:lpstr>Century Gothic</vt:lpstr>
      <vt:lpstr>Wingdings 3</vt:lpstr>
      <vt:lpstr>絲縷</vt:lpstr>
      <vt:lpstr>期末作業</vt:lpstr>
      <vt:lpstr>基於 Middle Project，新增切換主題功能</vt:lpstr>
      <vt:lpstr>PowerPoint 簡報</vt:lpstr>
      <vt:lpstr>PowerPoint 簡報</vt:lpstr>
      <vt:lpstr>目前遇到的問題</vt:lpstr>
    </vt:vector>
  </TitlesOfParts>
  <Company>WORKGROUP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期末作業</dc:title>
  <dc:creator>Win10-</dc:creator>
  <cp:lastModifiedBy>MH588</cp:lastModifiedBy>
  <cp:revision>8</cp:revision>
  <dcterms:created xsi:type="dcterms:W3CDTF">2021-01-02T07:50:47Z</dcterms:created>
  <dcterms:modified xsi:type="dcterms:W3CDTF">2021-01-04T07:45:49Z</dcterms:modified>
</cp:coreProperties>
</file>