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3712-9435-3C5A-5212-60DA7F64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E5F2-7502-89F6-159B-7A44052D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1074-53C6-0DE7-A0AD-21B489F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9D51-EE06-1C2B-A56E-51D6A36B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BB58-218E-19E2-F028-FBA76DD9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0407-7F4F-AE1F-AE45-0AA843E3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80322-517F-AE15-0A72-73D5CE78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AFF9-E044-4B7B-1474-7AB30A6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A205-F984-EFB9-4570-86B1418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2D07-827C-7139-3F12-99FFF69E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BA0F-CC75-2978-1F0C-2CBFC9A9D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F41AC-CD7E-5020-2183-B40A2577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AC8C-1E7A-4CA5-E2A1-3819B3B0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11BB-6B3C-326F-BEC6-D8A87BC3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4A50-F002-E8BD-A087-EE66EEF4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D885-DD2D-99EF-C627-2A4D992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B614-8276-2F7C-F0FE-58CF56E7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96AD-D41E-2A84-4C07-62F32E9A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94B3-C239-4652-9DE4-E9E9CDF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4492-FB99-5204-3C7B-5A9AE0C5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929C-8547-5AD4-5C40-34B46262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1991-FAAB-8840-4741-BA408225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ADC9-16AA-37C8-5081-BD4AC34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7C3E-A772-4F55-AB8C-05D08C1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9879-C171-89B5-DA63-85369CF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C025-958F-CD09-58DF-A5074A5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6D58-D92F-D711-86D4-C010D3E8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D4CB6-3104-F556-C889-537A96E1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4F23-5995-A80D-A762-3DBB9584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F973-B37C-16F2-9F1D-BEEAAEAC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8C16-13AC-A5DD-6BF8-451160C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1CF8-4D61-CECD-F0CA-F1E6AD62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7C4A-FAE7-443D-4DDC-79B5D031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0DC2-18DC-CDFB-F7A8-CF6A66FD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4657F-FFB1-D862-B250-BBD858323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D8899-D417-59D4-74E4-7A20EB52A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9899A-6B45-3141-8A6E-53360FA1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390CE-5262-E3E3-0A75-01EED8BB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3869B-1277-9E80-7081-8296D46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153-949D-00E7-8AF3-62EAAD3B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01C00-0857-F0F8-B4A7-240885B8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747F-4EE6-EA54-6381-FEC8BD07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8D47-3C4B-6001-C5AE-9BDBBE4E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5C703-832B-3FDF-B658-5E52D8A2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071D3-FDD1-F09F-723B-418F6186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5EBA3-99CD-F2B5-32FF-C640BA14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110-F57C-66D3-A941-B47DD269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7F15-D091-760E-E6B5-702AEF09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62E1-6FE7-A160-EDD0-3B6185AC3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2C00D-684E-E74F-65A0-5C4D994F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B0B7-0C74-760E-6AEB-9AE078D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E3EF8-0D62-A9EB-D2A1-41C97517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2C92-4887-42E4-0F95-1BBB293A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18208-3B7A-C96D-1C9C-5EA106860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5A25-A26C-DD38-47ED-FDD54D21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4C04-3CD9-5A08-AA11-258824DE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BC1C-84AA-4DFD-219F-5933A3FC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34FC0-20D0-3B01-7EAA-563060F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29798-9757-F20B-3A12-C4FE6C3F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BB5A-A374-C11F-0D7D-29E882D4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595F-C396-78E6-6C3E-6ABE0B743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E82DE-3F31-46C1-A71A-A949DB50593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554D-8261-8579-1659-13DEFA1E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3A15-37F1-808A-A97C-808401925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DE48A-C974-4319-AF4E-EA49DBA0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B97-4136-2CC0-EDD0-A2E79054E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26BBA-BE94-6E25-C2A3-DFFEFF9B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DFF5C-CBD7-672A-3BC4-63501A8CC20F}"/>
              </a:ext>
            </a:extLst>
          </p:cNvPr>
          <p:cNvSpPr/>
          <p:nvPr/>
        </p:nvSpPr>
        <p:spPr>
          <a:xfrm>
            <a:off x="2683565" y="3531705"/>
            <a:ext cx="1444487" cy="88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B0B8F-124E-3841-C33C-BA6F6C11DC42}"/>
              </a:ext>
            </a:extLst>
          </p:cNvPr>
          <p:cNvSpPr/>
          <p:nvPr/>
        </p:nvSpPr>
        <p:spPr>
          <a:xfrm>
            <a:off x="7341706" y="3531705"/>
            <a:ext cx="1444487" cy="88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77AF8F-C99D-D89A-37DF-4E4DE90205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28052" y="3972340"/>
            <a:ext cx="321365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372FBD-9370-C622-4F75-EE3A238C828F}"/>
              </a:ext>
            </a:extLst>
          </p:cNvPr>
          <p:cNvSpPr txBox="1"/>
          <p:nvPr/>
        </p:nvSpPr>
        <p:spPr>
          <a:xfrm>
            <a:off x="5638800" y="34380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1507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DFF5C-CBD7-672A-3BC4-63501A8CC20F}"/>
              </a:ext>
            </a:extLst>
          </p:cNvPr>
          <p:cNvSpPr/>
          <p:nvPr/>
        </p:nvSpPr>
        <p:spPr>
          <a:xfrm>
            <a:off x="2683565" y="3531705"/>
            <a:ext cx="1444487" cy="88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B0B8F-124E-3841-C33C-BA6F6C11DC42}"/>
              </a:ext>
            </a:extLst>
          </p:cNvPr>
          <p:cNvSpPr/>
          <p:nvPr/>
        </p:nvSpPr>
        <p:spPr>
          <a:xfrm>
            <a:off x="7341706" y="3531705"/>
            <a:ext cx="1444487" cy="88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77AF8F-C99D-D89A-37DF-4E4DE90205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28052" y="3972340"/>
            <a:ext cx="321365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372FBD-9370-C622-4F75-EE3A238C828F}"/>
              </a:ext>
            </a:extLst>
          </p:cNvPr>
          <p:cNvSpPr txBox="1"/>
          <p:nvPr/>
        </p:nvSpPr>
        <p:spPr>
          <a:xfrm>
            <a:off x="5638800" y="34380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5B4A2-26CB-BA0F-843D-0D6B451B665B}"/>
              </a:ext>
            </a:extLst>
          </p:cNvPr>
          <p:cNvSpPr/>
          <p:nvPr/>
        </p:nvSpPr>
        <p:spPr>
          <a:xfrm>
            <a:off x="5012635" y="1225827"/>
            <a:ext cx="1444487" cy="88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E43B4-25A0-60AD-AA6A-90CDD777D75E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flipV="1">
            <a:off x="3405809" y="1666462"/>
            <a:ext cx="1606826" cy="18652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F7E95-9AAE-1423-7CB9-8DB42576CDFD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457122" y="1666462"/>
            <a:ext cx="1606828" cy="18652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D10A7-55AF-8190-F335-37BE456D7208}"/>
              </a:ext>
            </a:extLst>
          </p:cNvPr>
          <p:cNvSpPr txBox="1"/>
          <p:nvPr/>
        </p:nvSpPr>
        <p:spPr>
          <a:xfrm>
            <a:off x="3670852" y="2270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2351F-AF2A-9BB3-A646-27134897726C}"/>
              </a:ext>
            </a:extLst>
          </p:cNvPr>
          <p:cNvSpPr txBox="1"/>
          <p:nvPr/>
        </p:nvSpPr>
        <p:spPr>
          <a:xfrm>
            <a:off x="7341706" y="2229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874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Mediation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</dc:title>
  <dc:creator>Nguyen, Mike</dc:creator>
  <cp:lastModifiedBy>Nguyen, Mike</cp:lastModifiedBy>
  <cp:revision>1</cp:revision>
  <dcterms:created xsi:type="dcterms:W3CDTF">2024-01-22T22:57:34Z</dcterms:created>
  <dcterms:modified xsi:type="dcterms:W3CDTF">2024-01-22T23:04:19Z</dcterms:modified>
</cp:coreProperties>
</file>