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544" autoAdjust="0"/>
  </p:normalViewPr>
  <p:slideViewPr>
    <p:cSldViewPr snapToGrid="0">
      <p:cViewPr varScale="1">
        <p:scale>
          <a:sx n="78" d="100"/>
          <a:sy n="78" d="100"/>
        </p:scale>
        <p:origin x="1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EDB5-8A8B-453A-B1D7-BC89F423B65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EF229-5966-44A7-A518-99F6404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assumption is that the dynamic relationship of x to z mirrors the dynamic relationship of \eta to z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EF229-5966-44A7-A518-99F640488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C190-E16B-2750-22DE-CD8D3345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1CDE-08CA-C5F6-C84B-E597D5D41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48C6-DEBB-2C50-5A28-96F4FFD3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13EE-833D-9A46-C1E5-61B0AAEB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5698-F5A8-3E69-5F93-708D6BCA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162-073E-972C-1BFF-B4A95B2F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BAA9-6A51-AF35-16A8-0DC463A8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6704-493B-1565-9D97-F8D754A4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5EEE-3DDB-C4E3-DA5E-2B568400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6B80-A1B8-88AA-0A42-55F213C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E030B-165E-2324-66F7-CA59D752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388F-7D67-448B-87EF-27B327B7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2858-8870-351A-1B4B-4DE2F89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2EEB-BE7F-D1FC-E82E-990D572D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D300-26E9-A8B2-BCC1-13E997CB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7874-5D48-C8A5-C532-4FE0B493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FF2D-8010-EDA6-3016-E6EBA226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3033-4254-5D37-4A00-94E1EE9B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F5B4-3C31-6490-DB5F-0085A05D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342E-561E-5906-7C0D-33025A4C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42B-FD94-06DA-B656-29FFD59C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FE7A-347C-5DFA-5D07-479E24E8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1FB7-58E1-0DFC-AABA-38BBDBC9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857D-EA3F-85A9-5DCC-E398A3D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CA77-2DB4-2379-8DCF-9CB78D5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C80-814E-12E9-CDA0-01C19EAC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0C31-94F4-742F-3FAD-FD75B077B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DE02D-E485-CB8E-0D1A-4A8E7551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C827-7F27-F6EB-5F01-35ACEDC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B2EB-87AD-228A-028B-D8580868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A132-8064-C7A0-AE12-8C2D02F6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D452-7601-52E4-BB73-08BE6FBD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54D3-5D75-1D26-70A9-9235E14E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7546E-DCB5-2BE4-B333-68346FE6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02C1C-0785-B446-DFBA-3296DC987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B48C1-8CF6-0CB3-EA42-E010423E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4BCC-EFCA-BE45-A821-31409075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CEB36-E14C-1EB5-D1C2-AC97A162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F536B-857C-FBC0-B81A-D328FCDA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7628-5C68-328D-9395-A975F1AF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522B2-CE7F-A2F7-67CC-FE60474A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288A-4B12-DAA3-5B5B-53851083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C66D-CC9E-4006-A1B8-B17BC505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83A7D-FF8E-5214-7729-B85B5B3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99D3-A824-5420-FAF6-739C007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F598-51FD-B846-7889-5F493FC9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5043-0831-C87F-1C60-DB60D74C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F1CC-692F-508B-2F93-A7AC47A2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60F9-9D93-C4CE-B039-7ED101DB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94D2-39CB-B877-5652-D37556FF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6E8F-F658-3FD8-B1D8-490B2228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57E86-8F97-CB30-6C36-E73A89F5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2456-D92E-C57F-A4CD-75BB1983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4C4AC-BE76-835E-CB5D-6B914E0C2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6B4A2-689D-927B-CC7F-25690DD4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6884-82B3-D20D-BA09-2E29E0F6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2589-F6E4-8DEF-9E7F-7A432A73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62AB-8294-9A86-60B8-38F9453B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588B0-3B09-9F7D-907A-6EDAD9F1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966A-F1A5-AECD-D60A-C22B7E72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0AF1-9DA4-B8FC-541E-0F338EE3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2628F-8855-4A39-96BD-16AB347F8D0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E72D-9451-7860-61F2-FBEC67A9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257D-CD08-3489-73B6-15BE67C1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F69C7-F9F7-4629-AD4C-65B37222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E30E50-881B-251A-9872-780CEEE6993B}"/>
                  </a:ext>
                </a:extLst>
              </p:cNvPr>
              <p:cNvSpPr/>
              <p:nvPr/>
            </p:nvSpPr>
            <p:spPr>
              <a:xfrm>
                <a:off x="4586672" y="3707822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Policy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E30E50-881B-251A-9872-780CEEE69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672" y="3707822"/>
                <a:ext cx="2570922" cy="1371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7F65E4-5194-6744-E2E1-6C69F64417B6}"/>
                  </a:ext>
                </a:extLst>
              </p:cNvPr>
              <p:cNvSpPr/>
              <p:nvPr/>
            </p:nvSpPr>
            <p:spPr>
              <a:xfrm>
                <a:off x="4586672" y="975287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Time-varying Unobservable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7F65E4-5194-6744-E2E1-6C69F6441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672" y="975287"/>
                <a:ext cx="2570922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7E88BF-C30B-5727-02A6-08964622F06F}"/>
                  </a:ext>
                </a:extLst>
              </p:cNvPr>
              <p:cNvSpPr/>
              <p:nvPr/>
            </p:nvSpPr>
            <p:spPr>
              <a:xfrm>
                <a:off x="9284568" y="3707822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Outcome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7E88BF-C30B-5727-02A6-08964622F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68" y="3707822"/>
                <a:ext cx="2570922" cy="1371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C06F7A-B890-4745-78DE-02EEC152567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157594" y="4393622"/>
            <a:ext cx="212697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76924-5DCB-2FF2-AD35-E62103DE83CD}"/>
                  </a:ext>
                </a:extLst>
              </p:cNvPr>
              <p:cNvSpPr txBox="1"/>
              <p:nvPr/>
            </p:nvSpPr>
            <p:spPr>
              <a:xfrm>
                <a:off x="7157594" y="4550582"/>
                <a:ext cx="2126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Effect of Interest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76924-5DCB-2FF2-AD35-E62103DE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94" y="4550582"/>
                <a:ext cx="2126974" cy="646331"/>
              </a:xfrm>
              <a:prstGeom prst="rect">
                <a:avLst/>
              </a:prstGeom>
              <a:blipFill>
                <a:blip r:embed="rId6"/>
                <a:stretch>
                  <a:fillRect l="-2292" t="-3738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3ED00-3321-B5A4-0054-9EAE3279B0F7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872133" y="2346887"/>
            <a:ext cx="0" cy="1360935"/>
          </a:xfrm>
          <a:prstGeom prst="straightConnector1">
            <a:avLst/>
          </a:prstGeom>
          <a:ln w="76200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97196-654C-A5B2-E26A-50EF2E0A0EC4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7157594" y="1661087"/>
            <a:ext cx="3412435" cy="204673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5DC823-D314-2270-013C-5B73C2C94C82}"/>
                  </a:ext>
                </a:extLst>
              </p:cNvPr>
              <p:cNvSpPr/>
              <p:nvPr/>
            </p:nvSpPr>
            <p:spPr>
              <a:xfrm>
                <a:off x="410816" y="3707822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Covariate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5DC823-D314-2270-013C-5B73C2C94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6" y="3707822"/>
                <a:ext cx="2570922" cy="1371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33B147-579C-2AA6-8838-A9BD4B0FA5AE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2981738" y="4393622"/>
            <a:ext cx="1604934" cy="0"/>
          </a:xfrm>
          <a:prstGeom prst="straightConnector1">
            <a:avLst/>
          </a:prstGeom>
          <a:ln w="76200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7CB00-5530-C4AC-D1F0-225E2518926D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696277" y="1661087"/>
            <a:ext cx="2890395" cy="204673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E30E50-881B-251A-9872-780CEEE6993B}"/>
                  </a:ext>
                </a:extLst>
              </p:cNvPr>
              <p:cNvSpPr/>
              <p:nvPr/>
            </p:nvSpPr>
            <p:spPr>
              <a:xfrm>
                <a:off x="1530626" y="3737113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Minimum Wage Policy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E30E50-881B-251A-9872-780CEEE69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" y="3737113"/>
                <a:ext cx="2570922" cy="1371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7F65E4-5194-6744-E2E1-6C69F64417B6}"/>
                  </a:ext>
                </a:extLst>
              </p:cNvPr>
              <p:cNvSpPr/>
              <p:nvPr/>
            </p:nvSpPr>
            <p:spPr>
              <a:xfrm>
                <a:off x="8123582" y="1562745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Labor Demand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7F65E4-5194-6744-E2E1-6C69F6441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82" y="1562745"/>
                <a:ext cx="2570922" cy="1371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7E88BF-C30B-5727-02A6-08964622F06F}"/>
                  </a:ext>
                </a:extLst>
              </p:cNvPr>
              <p:cNvSpPr/>
              <p:nvPr/>
            </p:nvSpPr>
            <p:spPr>
              <a:xfrm>
                <a:off x="8123582" y="3737113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Youth Employment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7E88BF-C30B-5727-02A6-08964622F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82" y="3737113"/>
                <a:ext cx="2570922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C06F7A-B890-4745-78DE-02EEC152567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101548" y="4422913"/>
            <a:ext cx="40220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76924-5DCB-2FF2-AD35-E62103DE83CD}"/>
                  </a:ext>
                </a:extLst>
              </p:cNvPr>
              <p:cNvSpPr txBox="1"/>
              <p:nvPr/>
            </p:nvSpPr>
            <p:spPr>
              <a:xfrm>
                <a:off x="4969565" y="4558748"/>
                <a:ext cx="2126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Effect of Interest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76924-5DCB-2FF2-AD35-E62103DE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5" y="4558748"/>
                <a:ext cx="2126974" cy="646331"/>
              </a:xfrm>
              <a:prstGeom prst="rect">
                <a:avLst/>
              </a:prstGeom>
              <a:blipFill>
                <a:blip r:embed="rId5"/>
                <a:stretch>
                  <a:fillRect l="-2292" t="-471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3ED00-3321-B5A4-0054-9EAE3279B0F7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2816087" y="2733479"/>
            <a:ext cx="5683998" cy="1003634"/>
          </a:xfrm>
          <a:prstGeom prst="straightConnector1">
            <a:avLst/>
          </a:prstGeom>
          <a:ln w="76200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97196-654C-A5B2-E26A-50EF2E0A0EC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409043" y="2934345"/>
            <a:ext cx="0" cy="8027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5DC823-D314-2270-013C-5B73C2C94C82}"/>
                  </a:ext>
                </a:extLst>
              </p:cNvPr>
              <p:cNvSpPr/>
              <p:nvPr/>
            </p:nvSpPr>
            <p:spPr>
              <a:xfrm>
                <a:off x="1497496" y="1562745"/>
                <a:ext cx="2570922" cy="1371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Employment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5DC823-D314-2270-013C-5B73C2C94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96" y="1562745"/>
                <a:ext cx="2570922" cy="1371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E8DDE-2BD7-9B20-4B04-94D8637EBAA2}"/>
              </a:ext>
            </a:extLst>
          </p:cNvPr>
          <p:cNvCxnSpPr>
            <a:cxnSpLocks/>
            <a:stCxn id="5" idx="2"/>
            <a:endCxn id="15" idx="6"/>
          </p:cNvCxnSpPr>
          <p:nvPr/>
        </p:nvCxnSpPr>
        <p:spPr>
          <a:xfrm flipH="1">
            <a:off x="4068418" y="2248545"/>
            <a:ext cx="4055164" cy="0"/>
          </a:xfrm>
          <a:prstGeom prst="straightConnector1">
            <a:avLst/>
          </a:prstGeom>
          <a:ln w="76200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</dc:creator>
  <cp:lastModifiedBy>Nguyen, Mike</cp:lastModifiedBy>
  <cp:revision>3</cp:revision>
  <dcterms:created xsi:type="dcterms:W3CDTF">2024-01-18T20:18:44Z</dcterms:created>
  <dcterms:modified xsi:type="dcterms:W3CDTF">2024-01-21T05:26:59Z</dcterms:modified>
</cp:coreProperties>
</file>