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334AA-EFCC-F86E-9884-80A41AFF0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16D6F-5D16-59BE-A1AF-CA0398EFD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571FA-5BF7-9629-66CC-E4926AD9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40BD-3CEA-4212-ADE6-DB83E78EF7F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02D8A-D248-151F-FE6F-1217390F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EE39-13E8-78CA-164E-958CB3CD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AF8-E026-4CAE-AD4D-CA3DC3E7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9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D8DC-05EB-85F3-1135-5F044E54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8CE9C-2BE2-B8C1-0811-5711ECFDD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EDE6A-85EE-6F82-29AE-8975D938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40BD-3CEA-4212-ADE6-DB83E78EF7F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51F19-7D3B-A5C1-C8AB-F4AB81C7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236FE-B90A-C83A-CFE4-596C45F0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AF8-E026-4CAE-AD4D-CA3DC3E7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1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7924D-B05E-4542-1C4D-BDC09BED6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D64A2-B5B7-4B8B-DD53-E67AA8A07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6930C-CA56-9ADC-CA54-6A2739E6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40BD-3CEA-4212-ADE6-DB83E78EF7F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FBFD4-99AB-A250-F33E-A7337CAB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66D30-6520-6DD0-0AAD-ADE6B3D6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AF8-E026-4CAE-AD4D-CA3DC3E7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1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3780-81E0-478A-E996-2CECC775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F34D9-1D2B-EA80-6AC4-E5F55BAE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A3D78-71B8-1D64-8DAD-C98B268A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40BD-3CEA-4212-ADE6-DB83E78EF7F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D28E5-7250-B042-5E25-60DEB43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D5517-BCC9-4CF5-50F5-5A8A8FF1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AF8-E026-4CAE-AD4D-CA3DC3E7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4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0AFEB-562C-E0DD-EC45-66D34042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E00A2-A51A-428F-74BA-845C1CBF9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8B75D-49DD-9EB8-8C8F-E924BF1B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40BD-3CEA-4212-ADE6-DB83E78EF7F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240A-715B-F52B-4595-57B8AC1D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C8462-320D-A558-E63B-A24D6042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AF8-E026-4CAE-AD4D-CA3DC3E7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6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31979-7527-54FF-651C-650F2AD4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4FB5A-8C78-B53E-C7CF-9AFEF7129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EBA0F-FEB8-F91C-8E70-613C1B4D7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2EC58-E668-C922-70B2-0BAAB0CB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40BD-3CEA-4212-ADE6-DB83E78EF7F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FB671-A00D-907B-4910-B71FB287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F1FF6-9C71-2B18-3340-AF21A554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AF8-E026-4CAE-AD4D-CA3DC3E7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1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9ABA-959C-ACAB-7FE4-0A818A9D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49483-F9FD-0750-D276-34841391B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0ADC4-3B53-35B0-5294-D01262596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211DAD-4BB9-56B8-5214-22E24F546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73107-2226-6511-4F9B-B31451030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A979A-E986-D7B9-8141-4DB02ECD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40BD-3CEA-4212-ADE6-DB83E78EF7F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7A1C39-49AC-29AE-7008-DE407247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D132BE-7192-83A0-C788-303D86CC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AF8-E026-4CAE-AD4D-CA3DC3E7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5A76-6E1B-67E6-B2CE-535D829F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98023-919E-D0EB-9912-8C7846C3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40BD-3CEA-4212-ADE6-DB83E78EF7F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FED1E-C2D6-DDFA-F48D-BF8CF910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81F79-00EA-5639-FBBB-7B63A63D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AF8-E026-4CAE-AD4D-CA3DC3E7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6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B71DC-B08E-7ADD-B900-00F75B13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40BD-3CEA-4212-ADE6-DB83E78EF7F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FCE784-4DD8-A51A-23F3-5ED472C0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AF792-86BE-6424-085D-90E763D6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AF8-E026-4CAE-AD4D-CA3DC3E7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9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C4F4-DC65-5DF3-550D-58BE55D49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7BBEA-9EBE-2F58-2F12-803B215F7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9B2DC-9AF3-9459-277D-263D4FDB5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9653F-E405-DD2B-2973-E6CBC3F4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40BD-3CEA-4212-ADE6-DB83E78EF7F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1A820-4E11-4FCB-F3B1-E885F72C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B17FC-8C6A-A493-6416-E73B93F2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AF8-E026-4CAE-AD4D-CA3DC3E7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6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6155-53AE-BB0A-BB7D-99A59A0B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C5A4F5-8B49-53B2-09CE-A7542B0EA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95D56-E8F5-62E2-5F82-33746EADC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3982C-554E-A289-B974-EAC0413E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40BD-3CEA-4212-ADE6-DB83E78EF7F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2EED6-F916-9504-2E72-9A3642D7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C003F-FD1B-9327-130C-BA12054F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AF8-E026-4CAE-AD4D-CA3DC3E7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9CFE9-557B-920C-14CF-8FA77F97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A8C62-577B-8915-1CBE-150C2C6C6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65F4C-C3A1-04E2-442B-9B2C3A0D6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740BD-3CEA-4212-ADE6-DB83E78EF7F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8EC42-CC7C-C423-C987-775CA2C61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8EDF0-E41F-4422-1457-3E891F225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47AF8-E026-4CAE-AD4D-CA3DC3E7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4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69CCBE9-5A2E-84EE-482E-8E56075A28A4}"/>
              </a:ext>
            </a:extLst>
          </p:cNvPr>
          <p:cNvSpPr/>
          <p:nvPr/>
        </p:nvSpPr>
        <p:spPr>
          <a:xfrm>
            <a:off x="8374817" y="502199"/>
            <a:ext cx="1090568" cy="8053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D7D5B9-8B15-9836-373F-A07EA2B53205}"/>
              </a:ext>
            </a:extLst>
          </p:cNvPr>
          <p:cNvSpPr/>
          <p:nvPr/>
        </p:nvSpPr>
        <p:spPr>
          <a:xfrm>
            <a:off x="10481153" y="502198"/>
            <a:ext cx="1090568" cy="8053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FA6249-D666-BAD0-C4B6-D32E74BA74B6}"/>
              </a:ext>
            </a:extLst>
          </p:cNvPr>
          <p:cNvSpPr/>
          <p:nvPr/>
        </p:nvSpPr>
        <p:spPr>
          <a:xfrm>
            <a:off x="9293410" y="1929723"/>
            <a:ext cx="1442905" cy="8053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  <a:p>
            <a:pPr algn="ctr"/>
            <a:r>
              <a:rPr lang="en-US" b="1" dirty="0"/>
              <a:t>Collider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6F4881-172B-4A8A-1841-A459EA17B526}"/>
              </a:ext>
            </a:extLst>
          </p:cNvPr>
          <p:cNvSpPr/>
          <p:nvPr/>
        </p:nvSpPr>
        <p:spPr>
          <a:xfrm>
            <a:off x="4358374" y="502198"/>
            <a:ext cx="1090568" cy="8053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BA818D-23CE-124D-A66E-C730F23FC828}"/>
              </a:ext>
            </a:extLst>
          </p:cNvPr>
          <p:cNvSpPr/>
          <p:nvPr/>
        </p:nvSpPr>
        <p:spPr>
          <a:xfrm>
            <a:off x="5102022" y="1929723"/>
            <a:ext cx="1846976" cy="8053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  <a:p>
            <a:pPr algn="ctr"/>
            <a:r>
              <a:rPr lang="en-US" b="1" dirty="0"/>
              <a:t>Confounder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9AC967-9B89-17D1-6421-F90EA144C598}"/>
              </a:ext>
            </a:extLst>
          </p:cNvPr>
          <p:cNvSpPr/>
          <p:nvPr/>
        </p:nvSpPr>
        <p:spPr>
          <a:xfrm>
            <a:off x="6464710" y="502198"/>
            <a:ext cx="1090568" cy="8053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5D0D4F-5499-6BC0-7A42-1417EF1B0A7E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9305675" y="1189602"/>
            <a:ext cx="709188" cy="7401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118D1D-A548-3081-4E0B-69DFFEA44BDF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10014863" y="1189601"/>
            <a:ext cx="626000" cy="7401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11E501-C9F0-2AEB-0D41-06544A62D071}"/>
              </a:ext>
            </a:extLst>
          </p:cNvPr>
          <p:cNvCxnSpPr>
            <a:cxnSpLocks/>
            <a:stCxn id="8" idx="0"/>
            <a:endCxn id="7" idx="5"/>
          </p:cNvCxnSpPr>
          <p:nvPr/>
        </p:nvCxnSpPr>
        <p:spPr>
          <a:xfrm flipH="1" flipV="1">
            <a:off x="5289232" y="1189601"/>
            <a:ext cx="736278" cy="7401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40F55-42F7-B212-01A1-504FDCB6079C}"/>
              </a:ext>
            </a:extLst>
          </p:cNvPr>
          <p:cNvCxnSpPr>
            <a:cxnSpLocks/>
            <a:stCxn id="8" idx="0"/>
            <a:endCxn id="9" idx="3"/>
          </p:cNvCxnSpPr>
          <p:nvPr/>
        </p:nvCxnSpPr>
        <p:spPr>
          <a:xfrm flipV="1">
            <a:off x="6025510" y="1189601"/>
            <a:ext cx="598910" cy="7401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B0F827C-D98F-C27E-5CB8-B8B8885105E2}"/>
              </a:ext>
            </a:extLst>
          </p:cNvPr>
          <p:cNvSpPr txBox="1"/>
          <p:nvPr/>
        </p:nvSpPr>
        <p:spPr>
          <a:xfrm>
            <a:off x="4976886" y="3105853"/>
            <a:ext cx="2097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Backdoor path</a:t>
            </a:r>
          </a:p>
          <a:p>
            <a:pPr algn="ctr"/>
            <a:r>
              <a:rPr lang="en-US" dirty="0"/>
              <a:t>Fork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039DC8-1D81-197A-2C75-88A115DA3FEA}"/>
              </a:ext>
            </a:extLst>
          </p:cNvPr>
          <p:cNvSpPr txBox="1"/>
          <p:nvPr/>
        </p:nvSpPr>
        <p:spPr>
          <a:xfrm>
            <a:off x="9247269" y="3106558"/>
            <a:ext cx="153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Collider path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21256FD-70E1-821D-D177-92708751E5D9}"/>
              </a:ext>
            </a:extLst>
          </p:cNvPr>
          <p:cNvSpPr/>
          <p:nvPr/>
        </p:nvSpPr>
        <p:spPr>
          <a:xfrm>
            <a:off x="234705" y="502199"/>
            <a:ext cx="1090568" cy="8053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BD19347-8E89-6968-CE27-5D889493C89D}"/>
              </a:ext>
            </a:extLst>
          </p:cNvPr>
          <p:cNvSpPr/>
          <p:nvPr/>
        </p:nvSpPr>
        <p:spPr>
          <a:xfrm>
            <a:off x="2341041" y="502198"/>
            <a:ext cx="1090568" cy="8053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FBC67DB-C118-606D-AF20-AA765FDDC168}"/>
              </a:ext>
            </a:extLst>
          </p:cNvPr>
          <p:cNvSpPr/>
          <p:nvPr/>
        </p:nvSpPr>
        <p:spPr>
          <a:xfrm>
            <a:off x="995978" y="1929722"/>
            <a:ext cx="1600226" cy="8053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  <a:p>
            <a:pPr algn="ctr"/>
            <a:r>
              <a:rPr lang="en-US" b="1" dirty="0"/>
              <a:t>Mediator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AB7963E-61EA-27FC-AED6-7E38A0DC97F1}"/>
              </a:ext>
            </a:extLst>
          </p:cNvPr>
          <p:cNvCxnSpPr>
            <a:cxnSpLocks/>
            <a:stCxn id="44" idx="5"/>
            <a:endCxn id="46" idx="0"/>
          </p:cNvCxnSpPr>
          <p:nvPr/>
        </p:nvCxnSpPr>
        <p:spPr>
          <a:xfrm>
            <a:off x="1165563" y="1189602"/>
            <a:ext cx="630528" cy="740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5713554-0550-5261-C29E-DF19BE44D28C}"/>
              </a:ext>
            </a:extLst>
          </p:cNvPr>
          <p:cNvCxnSpPr>
            <a:cxnSpLocks/>
            <a:stCxn id="46" idx="0"/>
            <a:endCxn id="45" idx="3"/>
          </p:cNvCxnSpPr>
          <p:nvPr/>
        </p:nvCxnSpPr>
        <p:spPr>
          <a:xfrm flipV="1">
            <a:off x="1796091" y="1189601"/>
            <a:ext cx="704660" cy="7401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87AF373-EDFF-9844-FB26-35DFE599DC55}"/>
              </a:ext>
            </a:extLst>
          </p:cNvPr>
          <p:cNvSpPr txBox="1"/>
          <p:nvPr/>
        </p:nvSpPr>
        <p:spPr>
          <a:xfrm>
            <a:off x="1028498" y="3105834"/>
            <a:ext cx="1535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Chain path Mediation</a:t>
            </a:r>
          </a:p>
        </p:txBody>
      </p:sp>
    </p:spTree>
    <p:extLst>
      <p:ext uri="{BB962C8B-B14F-4D97-AF65-F5344CB8AC3E}">
        <p14:creationId xmlns:p14="http://schemas.microsoft.com/office/powerpoint/2010/main" val="380919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129193F-8074-068D-5444-328CCFBB5A6F}"/>
              </a:ext>
            </a:extLst>
          </p:cNvPr>
          <p:cNvSpPr/>
          <p:nvPr/>
        </p:nvSpPr>
        <p:spPr>
          <a:xfrm>
            <a:off x="2499919" y="2422321"/>
            <a:ext cx="2348918" cy="10066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Bad Control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965FA7-7933-B921-FE17-2ECAA6C87630}"/>
              </a:ext>
            </a:extLst>
          </p:cNvPr>
          <p:cNvSpPr/>
          <p:nvPr/>
        </p:nvSpPr>
        <p:spPr>
          <a:xfrm>
            <a:off x="2499919" y="4590872"/>
            <a:ext cx="2348918" cy="10066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191C43-C118-78C2-D2B9-16A21EC68167}"/>
              </a:ext>
            </a:extLst>
          </p:cNvPr>
          <p:cNvSpPr/>
          <p:nvPr/>
        </p:nvSpPr>
        <p:spPr>
          <a:xfrm>
            <a:off x="5771626" y="4590871"/>
            <a:ext cx="2348918" cy="10066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Outcome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78241C-C6CA-4958-C98E-B175B9114CD7}"/>
              </a:ext>
            </a:extLst>
          </p:cNvPr>
          <p:cNvSpPr/>
          <p:nvPr/>
        </p:nvSpPr>
        <p:spPr>
          <a:xfrm>
            <a:off x="2499919" y="161490"/>
            <a:ext cx="2348918" cy="10066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Confounder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03B1FB-7D8B-D4AE-F80B-0EA34913674E}"/>
              </a:ext>
            </a:extLst>
          </p:cNvPr>
          <p:cNvCxnSpPr>
            <a:stCxn id="7" idx="4"/>
            <a:endCxn id="4" idx="0"/>
          </p:cNvCxnSpPr>
          <p:nvPr/>
        </p:nvCxnSpPr>
        <p:spPr>
          <a:xfrm>
            <a:off x="3674378" y="1168169"/>
            <a:ext cx="0" cy="12541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58CB8D-4C4E-F5F2-0A74-D24971EBDB86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3674378" y="3429000"/>
            <a:ext cx="0" cy="11618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86EA41-00BA-74FC-C6FB-AA722AF706D4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674378" y="1168169"/>
            <a:ext cx="3271707" cy="34227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142628-FC30-03DA-46D5-8E661CF42D61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4848837" y="5094211"/>
            <a:ext cx="92278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91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9CB2594-AFBE-5B2E-5C0F-1C25BD23F213}"/>
              </a:ext>
            </a:extLst>
          </p:cNvPr>
          <p:cNvSpPr/>
          <p:nvPr/>
        </p:nvSpPr>
        <p:spPr>
          <a:xfrm>
            <a:off x="1790700" y="476250"/>
            <a:ext cx="1981200" cy="12573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Confounder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D56392-0191-BF59-0654-0BB36057792B}"/>
              </a:ext>
            </a:extLst>
          </p:cNvPr>
          <p:cNvSpPr/>
          <p:nvPr/>
        </p:nvSpPr>
        <p:spPr>
          <a:xfrm>
            <a:off x="7677150" y="476249"/>
            <a:ext cx="1981200" cy="12573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Treatment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FB167B-D603-ABB9-DE97-05BAB9FB3EBE}"/>
              </a:ext>
            </a:extLst>
          </p:cNvPr>
          <p:cNvSpPr/>
          <p:nvPr/>
        </p:nvSpPr>
        <p:spPr>
          <a:xfrm>
            <a:off x="4667250" y="476250"/>
            <a:ext cx="1981200" cy="1257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Mediator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FDC3E1-AF32-DB27-9674-40511FE1F50C}"/>
              </a:ext>
            </a:extLst>
          </p:cNvPr>
          <p:cNvSpPr/>
          <p:nvPr/>
        </p:nvSpPr>
        <p:spPr>
          <a:xfrm>
            <a:off x="7677150" y="2552699"/>
            <a:ext cx="1981200" cy="1257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Mediator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BF5F71-EEF2-0E42-3C38-EED0BDB9A3FF}"/>
              </a:ext>
            </a:extLst>
          </p:cNvPr>
          <p:cNvSpPr/>
          <p:nvPr/>
        </p:nvSpPr>
        <p:spPr>
          <a:xfrm>
            <a:off x="7677150" y="4629150"/>
            <a:ext cx="1981200" cy="1257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Outcome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D4CF2B-CACA-AE68-626D-6A143452A229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771900" y="1104900"/>
            <a:ext cx="895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C296AB-D53E-3AD1-E21E-5D002F5DA203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 flipV="1">
            <a:off x="6648450" y="1104899"/>
            <a:ext cx="102870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A8B267-A2F2-ECCC-2131-EE0C12000DDE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8667750" y="1733549"/>
            <a:ext cx="0" cy="8191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4ED27B-8717-D00F-13A7-1743270ACE11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8667750" y="3809999"/>
            <a:ext cx="0" cy="8191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B1BBB3-EEFD-CD66-7109-BAA0AB5AA8DF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3481760" y="1549423"/>
            <a:ext cx="4485530" cy="32638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7F85991-E268-BD85-45BF-F3DCD789425A}"/>
              </a:ext>
            </a:extLst>
          </p:cNvPr>
          <p:cNvSpPr/>
          <p:nvPr/>
        </p:nvSpPr>
        <p:spPr>
          <a:xfrm>
            <a:off x="1790700" y="4629150"/>
            <a:ext cx="1981200" cy="1257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Effect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8948FE-5A73-6042-D178-DF4A9E6079E3}"/>
              </a:ext>
            </a:extLst>
          </p:cNvPr>
          <p:cNvCxnSpPr>
            <a:cxnSpLocks/>
            <a:stCxn id="5" idx="3"/>
            <a:endCxn id="32" idx="7"/>
          </p:cNvCxnSpPr>
          <p:nvPr/>
        </p:nvCxnSpPr>
        <p:spPr>
          <a:xfrm flipH="1">
            <a:off x="3481760" y="1549422"/>
            <a:ext cx="4485530" cy="32638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E7CD83-F347-58A7-5852-6D1BDDC97919}"/>
              </a:ext>
            </a:extLst>
          </p:cNvPr>
          <p:cNvCxnSpPr>
            <a:cxnSpLocks/>
            <a:stCxn id="8" idx="2"/>
            <a:endCxn id="32" idx="6"/>
          </p:cNvCxnSpPr>
          <p:nvPr/>
        </p:nvCxnSpPr>
        <p:spPr>
          <a:xfrm flipH="1">
            <a:off x="3771900" y="5257800"/>
            <a:ext cx="39052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A18940F4-72AB-E049-BBA1-4BACFA0989B0}"/>
              </a:ext>
            </a:extLst>
          </p:cNvPr>
          <p:cNvSpPr/>
          <p:nvPr/>
        </p:nvSpPr>
        <p:spPr>
          <a:xfrm>
            <a:off x="1790700" y="2552699"/>
            <a:ext cx="1981200" cy="12573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6D2D0B7-6107-6216-BFE9-78D991EB85E5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3771900" y="3181349"/>
            <a:ext cx="3990975" cy="18383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81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3835</TotalTime>
  <Words>35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Mike (MU-Student)</dc:creator>
  <cp:lastModifiedBy>Nguyen, Mike (MU-Student)</cp:lastModifiedBy>
  <cp:revision>2</cp:revision>
  <dcterms:created xsi:type="dcterms:W3CDTF">2022-06-23T01:13:04Z</dcterms:created>
  <dcterms:modified xsi:type="dcterms:W3CDTF">2022-06-26T03:51:38Z</dcterms:modified>
</cp:coreProperties>
</file>