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1ECA-BF39-4334-AF90-D99C1993E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1D13-244D-425B-8DA9-24A9B3FF8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C1FF-E909-46FF-891D-AE6A05AF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FA68-6A49-4541-B1EF-4E4583D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45E7-ACA2-4091-8108-41E33111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B739-9559-40A5-BB00-884B2BC2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B978B-40F3-49BD-BE72-56387D4CC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4B0D-590E-4935-B92C-F78A56EC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110D-6F9D-4EA2-9B84-0E37B073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2F5-B8F5-4215-A9EB-42F8C039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D3CA2-6C4B-4433-8AE9-DD37366CB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6A985-2E0C-4956-B217-64329624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C263-3F99-406F-BA0C-E439CB2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EA67-74EE-41C9-A2B2-AE6C9C96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6B25-1E17-46E5-A21F-61F4B9D9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2F1-4BEB-472D-94C7-DDD4AC91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79CB-DDA6-4392-88BC-A319DEF3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24AF-210C-4F50-9F72-03A34520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A9F4D-50CA-4752-A59F-1BAD5F1C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6129-C246-47B3-9671-339F560C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7F9D-D973-4174-8BC9-C622D29D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FBA2-EC2B-4392-85E8-BC5FE5A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C190-12CB-4AEA-B679-3046C2EE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16B-9DFB-428B-96D3-0B18BF4A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018A-254E-46AB-9C7B-05DED019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F0AE-E5C9-4892-A256-9CEE5CE8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96D7-69FB-46D8-822E-48AFAD906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73AE5-00B0-4A89-AD17-9313AC99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B1DCD-9A57-47DB-B686-69D3E77E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F7E3-A8B4-4141-90A9-46DC43DF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5EFB-B362-4760-B604-455D1FFB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7E22-0E28-421D-999A-4A108E7A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0DEE-26D2-4CCD-B75F-5BE399F9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E049-582B-45BC-B04A-943B728C5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11ECB-967C-472E-95C1-31D039C7D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57D19-67D7-4A51-BE07-9AF206D43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A78F5-84DF-47D4-BFE0-D4480997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F94AE-5BD3-4E83-BE5A-79A513E5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D3F38-D41B-4366-BAB1-44B2916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D8B4-2F11-4D28-9FE7-8C8C51D6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01A02-20CB-460E-9033-F0498CDB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FE4BB-9344-4828-BC34-65367070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51AF1-7428-4310-A971-51D60E45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C1268-5494-4FEF-BD0F-6782270A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C2A59-930E-48CC-84CF-BDACB16E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869EF-0477-4978-93A1-0A51A614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3452-ABAE-4E86-81D3-19CB24CC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C94C-E785-4598-A8A5-E7A12609C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74AA9-50C7-4E47-BAB7-9308DC41F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F8194-A75A-4394-8713-EC3A48D9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90445-4D1A-49D4-8998-66370DF8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EF2A5-F9CA-4F23-B5FB-BF739095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46C3-D014-4BF7-A781-9F837FE8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A1DEF-B306-42C8-9A72-316352473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EF58D-9E6D-40D2-9115-45A7FB5C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884E-8D48-4F0E-A883-DB428286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ADA-0BA9-4681-8544-4BA0C7D7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01199-26E6-423F-867F-A0F15480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404B8-E969-4308-AE54-E8B88F42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13E5-CA9E-44EA-86D2-FE457A57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1B3E-0AB6-4174-8E9B-00426517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631F-2978-4A26-A7F0-32254136EE3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9148-56EB-4F54-B2D8-3A8A5102E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00D2-BF08-45B6-B511-C7EF799B7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DEBE-5792-4E30-BACB-AB7248A3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4FA4-32E6-4F32-9A8E-39D8BA30A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23B68-8131-45E3-9A06-78D01AD45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5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209A34-31E5-454E-BC5E-F5DC98243E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209A34-31E5-454E-BC5E-F5DC98243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715D43-A834-43B5-A9CB-981996C625AD}"/>
              </a:ext>
            </a:extLst>
          </p:cNvPr>
          <p:cNvCxnSpPr>
            <a:cxnSpLocks/>
          </p:cNvCxnSpPr>
          <p:nvPr/>
        </p:nvCxnSpPr>
        <p:spPr>
          <a:xfrm>
            <a:off x="2743200" y="4981303"/>
            <a:ext cx="6444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D7114-A433-48D2-BBB3-B903ED4CD91F}"/>
              </a:ext>
            </a:extLst>
          </p:cNvPr>
          <p:cNvCxnSpPr>
            <a:cxnSpLocks/>
          </p:cNvCxnSpPr>
          <p:nvPr/>
        </p:nvCxnSpPr>
        <p:spPr>
          <a:xfrm flipV="1">
            <a:off x="2743200" y="2499360"/>
            <a:ext cx="0" cy="24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FB751-4A1D-4CE2-B8E9-2EC114F2040F}"/>
              </a:ext>
            </a:extLst>
          </p:cNvPr>
          <p:cNvCxnSpPr/>
          <p:nvPr/>
        </p:nvCxnSpPr>
        <p:spPr>
          <a:xfrm>
            <a:off x="5721532" y="2497576"/>
            <a:ext cx="0" cy="2481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2E5EC-D194-43D1-AC09-1ABC78FE456A}"/>
              </a:ext>
            </a:extLst>
          </p:cNvPr>
          <p:cNvCxnSpPr>
            <a:cxnSpLocks/>
          </p:cNvCxnSpPr>
          <p:nvPr/>
        </p:nvCxnSpPr>
        <p:spPr>
          <a:xfrm flipV="1">
            <a:off x="2743200" y="4244424"/>
            <a:ext cx="2978332" cy="475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D4949-4D5C-42BE-AF94-4A58D7FE8411}"/>
                  </a:ext>
                </a:extLst>
              </p:cNvPr>
              <p:cNvSpPr txBox="1"/>
              <p:nvPr/>
            </p:nvSpPr>
            <p:spPr>
              <a:xfrm>
                <a:off x="2168436" y="4535380"/>
                <a:ext cx="714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D4949-4D5C-42BE-AF94-4A58D7FE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36" y="4535380"/>
                <a:ext cx="71410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673B8B3-D6ED-40AC-9580-71A186C2A1DA}"/>
              </a:ext>
            </a:extLst>
          </p:cNvPr>
          <p:cNvSpPr txBox="1"/>
          <p:nvPr/>
        </p:nvSpPr>
        <p:spPr>
          <a:xfrm>
            <a:off x="8634549" y="4979519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25697-C6F4-4912-9EBF-9AB242FA581C}"/>
              </a:ext>
            </a:extLst>
          </p:cNvPr>
          <p:cNvSpPr txBox="1"/>
          <p:nvPr/>
        </p:nvSpPr>
        <p:spPr>
          <a:xfrm>
            <a:off x="5560424" y="4958711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406E2-7323-4563-B7F7-9AC17FFBA7AD}"/>
              </a:ext>
            </a:extLst>
          </p:cNvPr>
          <p:cNvSpPr txBox="1"/>
          <p:nvPr/>
        </p:nvSpPr>
        <p:spPr>
          <a:xfrm>
            <a:off x="2316481" y="2499359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AB6A6C1-A03A-419B-9877-6B89E660CAB4}"/>
              </a:ext>
            </a:extLst>
          </p:cNvPr>
          <p:cNvSpPr/>
          <p:nvPr/>
        </p:nvSpPr>
        <p:spPr>
          <a:xfrm>
            <a:off x="5575666" y="3383506"/>
            <a:ext cx="115386" cy="8609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BACD2A-B32F-42B8-8408-DF06DFDA7234}"/>
                  </a:ext>
                </a:extLst>
              </p:cNvPr>
              <p:cNvSpPr txBox="1"/>
              <p:nvPr/>
            </p:nvSpPr>
            <p:spPr>
              <a:xfrm>
                <a:off x="5024847" y="3645717"/>
                <a:ext cx="714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BACD2A-B32F-42B8-8408-DF06DFDA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47" y="3645717"/>
                <a:ext cx="71410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E466AB-93EA-4BC2-9607-978C11995198}"/>
                  </a:ext>
                </a:extLst>
              </p:cNvPr>
              <p:cNvSpPr txBox="1"/>
              <p:nvPr/>
            </p:nvSpPr>
            <p:spPr>
              <a:xfrm>
                <a:off x="3115500" y="3876877"/>
                <a:ext cx="1737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E466AB-93EA-4BC2-9607-978C1199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00" y="3876877"/>
                <a:ext cx="1737355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281261-D9BD-4D44-A5DE-D5DBEAA8C11E}"/>
              </a:ext>
            </a:extLst>
          </p:cNvPr>
          <p:cNvCxnSpPr>
            <a:cxnSpLocks/>
          </p:cNvCxnSpPr>
          <p:nvPr/>
        </p:nvCxnSpPr>
        <p:spPr>
          <a:xfrm flipV="1">
            <a:off x="5721532" y="2907883"/>
            <a:ext cx="2978332" cy="475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9C787-C023-4488-B825-635E4EFE604A}"/>
                  </a:ext>
                </a:extLst>
              </p:cNvPr>
              <p:cNvSpPr txBox="1"/>
              <p:nvPr/>
            </p:nvSpPr>
            <p:spPr>
              <a:xfrm>
                <a:off x="6237521" y="2590692"/>
                <a:ext cx="1737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9C787-C023-4488-B825-635E4EFE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21" y="2590692"/>
                <a:ext cx="1737355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734D24-D5C1-43F4-8482-F736FFDA72D3}"/>
              </a:ext>
            </a:extLst>
          </p:cNvPr>
          <p:cNvCxnSpPr>
            <a:stCxn id="27" idx="2"/>
          </p:cNvCxnSpPr>
          <p:nvPr/>
        </p:nvCxnSpPr>
        <p:spPr>
          <a:xfrm>
            <a:off x="3984178" y="4246209"/>
            <a:ext cx="108851" cy="23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7BCD3A-FAC7-441B-9486-D3C6AA7D4273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06199" y="2960024"/>
            <a:ext cx="104499" cy="18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4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209A34-31E5-454E-BC5E-F5DC98243E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209A34-31E5-454E-BC5E-F5DC98243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715D43-A834-43B5-A9CB-981996C625AD}"/>
              </a:ext>
            </a:extLst>
          </p:cNvPr>
          <p:cNvCxnSpPr>
            <a:cxnSpLocks/>
          </p:cNvCxnSpPr>
          <p:nvPr/>
        </p:nvCxnSpPr>
        <p:spPr>
          <a:xfrm>
            <a:off x="2743200" y="4981303"/>
            <a:ext cx="6444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D7114-A433-48D2-BBB3-B903ED4CD91F}"/>
              </a:ext>
            </a:extLst>
          </p:cNvPr>
          <p:cNvCxnSpPr>
            <a:cxnSpLocks/>
          </p:cNvCxnSpPr>
          <p:nvPr/>
        </p:nvCxnSpPr>
        <p:spPr>
          <a:xfrm flipV="1">
            <a:off x="2743200" y="2499360"/>
            <a:ext cx="0" cy="24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FB751-4A1D-4CE2-B8E9-2EC114F2040F}"/>
              </a:ext>
            </a:extLst>
          </p:cNvPr>
          <p:cNvCxnSpPr/>
          <p:nvPr/>
        </p:nvCxnSpPr>
        <p:spPr>
          <a:xfrm>
            <a:off x="5721532" y="2497576"/>
            <a:ext cx="0" cy="2481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2E5EC-D194-43D1-AC09-1ABC78FE456A}"/>
              </a:ext>
            </a:extLst>
          </p:cNvPr>
          <p:cNvCxnSpPr>
            <a:cxnSpLocks/>
          </p:cNvCxnSpPr>
          <p:nvPr/>
        </p:nvCxnSpPr>
        <p:spPr>
          <a:xfrm flipV="1">
            <a:off x="2743200" y="4244424"/>
            <a:ext cx="2978332" cy="475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D4949-4D5C-42BE-AF94-4A58D7FE8411}"/>
                  </a:ext>
                </a:extLst>
              </p:cNvPr>
              <p:cNvSpPr txBox="1"/>
              <p:nvPr/>
            </p:nvSpPr>
            <p:spPr>
              <a:xfrm>
                <a:off x="2168436" y="4535380"/>
                <a:ext cx="714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D4949-4D5C-42BE-AF94-4A58D7FE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36" y="4535380"/>
                <a:ext cx="7141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673B8B3-D6ED-40AC-9580-71A186C2A1DA}"/>
              </a:ext>
            </a:extLst>
          </p:cNvPr>
          <p:cNvSpPr txBox="1"/>
          <p:nvPr/>
        </p:nvSpPr>
        <p:spPr>
          <a:xfrm>
            <a:off x="8634549" y="4979519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25697-C6F4-4912-9EBF-9AB242FA581C}"/>
              </a:ext>
            </a:extLst>
          </p:cNvPr>
          <p:cNvSpPr txBox="1"/>
          <p:nvPr/>
        </p:nvSpPr>
        <p:spPr>
          <a:xfrm>
            <a:off x="5560424" y="4958711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406E2-7323-4563-B7F7-9AC17FFBA7AD}"/>
              </a:ext>
            </a:extLst>
          </p:cNvPr>
          <p:cNvSpPr txBox="1"/>
          <p:nvPr/>
        </p:nvSpPr>
        <p:spPr>
          <a:xfrm>
            <a:off x="2316481" y="2499359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AB6A6C1-A03A-419B-9877-6B89E660CAB4}"/>
              </a:ext>
            </a:extLst>
          </p:cNvPr>
          <p:cNvSpPr/>
          <p:nvPr/>
        </p:nvSpPr>
        <p:spPr>
          <a:xfrm>
            <a:off x="5575666" y="3383506"/>
            <a:ext cx="115386" cy="8609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BACD2A-B32F-42B8-8408-DF06DFDA7234}"/>
                  </a:ext>
                </a:extLst>
              </p:cNvPr>
              <p:cNvSpPr txBox="1"/>
              <p:nvPr/>
            </p:nvSpPr>
            <p:spPr>
              <a:xfrm>
                <a:off x="5024847" y="3645717"/>
                <a:ext cx="714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BACD2A-B32F-42B8-8408-DF06DFDA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47" y="3645717"/>
                <a:ext cx="7141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E466AB-93EA-4BC2-9607-978C11995198}"/>
                  </a:ext>
                </a:extLst>
              </p:cNvPr>
              <p:cNvSpPr txBox="1"/>
              <p:nvPr/>
            </p:nvSpPr>
            <p:spPr>
              <a:xfrm>
                <a:off x="3115500" y="3876877"/>
                <a:ext cx="1737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E466AB-93EA-4BC2-9607-978C1199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00" y="3876877"/>
                <a:ext cx="1737355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281261-D9BD-4D44-A5DE-D5DBEAA8C11E}"/>
              </a:ext>
            </a:extLst>
          </p:cNvPr>
          <p:cNvCxnSpPr>
            <a:cxnSpLocks/>
          </p:cNvCxnSpPr>
          <p:nvPr/>
        </p:nvCxnSpPr>
        <p:spPr>
          <a:xfrm flipV="1">
            <a:off x="5721532" y="2412274"/>
            <a:ext cx="2778034" cy="97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9C787-C023-4488-B825-635E4EFE604A}"/>
                  </a:ext>
                </a:extLst>
              </p:cNvPr>
              <p:cNvSpPr txBox="1"/>
              <p:nvPr/>
            </p:nvSpPr>
            <p:spPr>
              <a:xfrm>
                <a:off x="5869577" y="2136949"/>
                <a:ext cx="2096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9C787-C023-4488-B825-635E4EFE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77" y="2136949"/>
                <a:ext cx="209658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734D24-D5C1-43F4-8482-F736FFDA72D3}"/>
              </a:ext>
            </a:extLst>
          </p:cNvPr>
          <p:cNvCxnSpPr>
            <a:stCxn id="27" idx="2"/>
          </p:cNvCxnSpPr>
          <p:nvPr/>
        </p:nvCxnSpPr>
        <p:spPr>
          <a:xfrm>
            <a:off x="3984178" y="4246209"/>
            <a:ext cx="108851" cy="2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7BCD3A-FAC7-441B-9486-D3C6AA7D4273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917868" y="2506281"/>
            <a:ext cx="231869" cy="36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8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f(x_i )=x_i</vt:lpstr>
      <vt:lpstr>f(x_i )=x_i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2</cp:revision>
  <dcterms:created xsi:type="dcterms:W3CDTF">2021-11-19T16:51:35Z</dcterms:created>
  <dcterms:modified xsi:type="dcterms:W3CDTF">2021-11-19T19:08:29Z</dcterms:modified>
</cp:coreProperties>
</file>