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rtl="0">
      <a:defRPr lang="de-d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vis Asiamah" userId="ad629e8911a9567c" providerId="LiveId" clId="{7C7DEB8F-EC77-435F-AA67-7CD0267E6CC1}"/>
    <pc:docChg chg="modSld">
      <pc:chgData name="Elvis Asiamah" userId="ad629e8911a9567c" providerId="LiveId" clId="{7C7DEB8F-EC77-435F-AA67-7CD0267E6CC1}" dt="2024-11-27T17:28:43.201" v="10" actId="404"/>
      <pc:docMkLst>
        <pc:docMk/>
      </pc:docMkLst>
      <pc:sldChg chg="modSp mod">
        <pc:chgData name="Elvis Asiamah" userId="ad629e8911a9567c" providerId="LiveId" clId="{7C7DEB8F-EC77-435F-AA67-7CD0267E6CC1}" dt="2024-11-27T17:27:33.219" v="2" actId="20577"/>
        <pc:sldMkLst>
          <pc:docMk/>
          <pc:sldMk cId="2907155580" sldId="256"/>
        </pc:sldMkLst>
        <pc:spChg chg="mod">
          <ac:chgData name="Elvis Asiamah" userId="ad629e8911a9567c" providerId="LiveId" clId="{7C7DEB8F-EC77-435F-AA67-7CD0267E6CC1}" dt="2024-11-27T17:27:33.219" v="2" actId="20577"/>
          <ac:spMkLst>
            <pc:docMk/>
            <pc:sldMk cId="2907155580" sldId="256"/>
            <ac:spMk id="3" creationId="{B4E086D8-8555-EA93-5BBC-42176435840E}"/>
          </ac:spMkLst>
        </pc:spChg>
      </pc:sldChg>
      <pc:sldChg chg="modSp mod">
        <pc:chgData name="Elvis Asiamah" userId="ad629e8911a9567c" providerId="LiveId" clId="{7C7DEB8F-EC77-435F-AA67-7CD0267E6CC1}" dt="2024-11-27T17:28:29.511" v="6" actId="403"/>
        <pc:sldMkLst>
          <pc:docMk/>
          <pc:sldMk cId="3056963769" sldId="259"/>
        </pc:sldMkLst>
        <pc:spChg chg="mod">
          <ac:chgData name="Elvis Asiamah" userId="ad629e8911a9567c" providerId="LiveId" clId="{7C7DEB8F-EC77-435F-AA67-7CD0267E6CC1}" dt="2024-11-27T17:28:29.511" v="6" actId="403"/>
          <ac:spMkLst>
            <pc:docMk/>
            <pc:sldMk cId="3056963769" sldId="259"/>
            <ac:spMk id="3" creationId="{1AD9AE2F-2DDB-C76C-6CD4-7090B17E32A7}"/>
          </ac:spMkLst>
        </pc:spChg>
      </pc:sldChg>
      <pc:sldChg chg="modSp mod">
        <pc:chgData name="Elvis Asiamah" userId="ad629e8911a9567c" providerId="LiveId" clId="{7C7DEB8F-EC77-435F-AA67-7CD0267E6CC1}" dt="2024-11-27T17:28:09.336" v="4" actId="403"/>
        <pc:sldMkLst>
          <pc:docMk/>
          <pc:sldMk cId="762722250" sldId="260"/>
        </pc:sldMkLst>
        <pc:spChg chg="mod">
          <ac:chgData name="Elvis Asiamah" userId="ad629e8911a9567c" providerId="LiveId" clId="{7C7DEB8F-EC77-435F-AA67-7CD0267E6CC1}" dt="2024-11-27T17:28:09.336" v="4" actId="403"/>
          <ac:spMkLst>
            <pc:docMk/>
            <pc:sldMk cId="762722250" sldId="260"/>
            <ac:spMk id="4" creationId="{4A9D20AE-3F93-58BC-FF50-31EDFA425746}"/>
          </ac:spMkLst>
        </pc:spChg>
      </pc:sldChg>
      <pc:sldChg chg="modSp mod">
        <pc:chgData name="Elvis Asiamah" userId="ad629e8911a9567c" providerId="LiveId" clId="{7C7DEB8F-EC77-435F-AA67-7CD0267E6CC1}" dt="2024-11-27T17:28:43.201" v="10" actId="404"/>
        <pc:sldMkLst>
          <pc:docMk/>
          <pc:sldMk cId="1685182495" sldId="261"/>
        </pc:sldMkLst>
        <pc:spChg chg="mod">
          <ac:chgData name="Elvis Asiamah" userId="ad629e8911a9567c" providerId="LiveId" clId="{7C7DEB8F-EC77-435F-AA67-7CD0267E6CC1}" dt="2024-11-27T17:28:43.201" v="10" actId="404"/>
          <ac:spMkLst>
            <pc:docMk/>
            <pc:sldMk cId="1685182495" sldId="261"/>
            <ac:spMk id="3" creationId="{86B850BA-BF0F-6743-E775-C4E66A14666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3600" y="1498602"/>
            <a:ext cx="7010400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en-GB" noProof="0"/>
              <a:t>Click to edit Master title style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73600" y="4927600"/>
            <a:ext cx="7010400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30366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17600" y="1701800"/>
            <a:ext cx="10160000" cy="4394200"/>
          </a:xfrm>
        </p:spPr>
        <p:txBody>
          <a:bodyPr vert="eaVert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83B2C4-B798-4EA0-B679-6B5423BE851D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3AA408-5F96-4712-976D-AA05A239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05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855200" y="274639"/>
            <a:ext cx="1422400" cy="5897561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17600" y="274639"/>
            <a:ext cx="8534401" cy="5897561"/>
          </a:xfrm>
        </p:spPr>
        <p:txBody>
          <a:bodyPr vert="eaVert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83B2C4-B798-4EA0-B679-6B5423BE851D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3AA408-5F96-4712-976D-AA05A239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69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83B2C4-B798-4EA0-B679-6B5423BE851D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3AA408-5F96-4712-976D-AA05A239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1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2800" y="4445000"/>
            <a:ext cx="7010400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n-GB" noProof="0"/>
              <a:t>Click to edit Master title style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12800" y="3124201"/>
            <a:ext cx="7010400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33103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117600" y="1701800"/>
            <a:ext cx="5054620" cy="4470400"/>
          </a:xfrm>
        </p:spPr>
        <p:txBody>
          <a:bodyPr rtlCol="0">
            <a:normAutofit/>
          </a:bodyPr>
          <a:lstStyle>
            <a:lvl1pPr algn="l" rtl="0">
              <a:defRPr sz="2300" baseline="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48438" y="1701800"/>
            <a:ext cx="5029162" cy="4470400"/>
          </a:xfrm>
        </p:spPr>
        <p:txBody>
          <a:bodyPr rtlCol="0">
            <a:normAutofit/>
          </a:bodyPr>
          <a:lstStyle>
            <a:lvl1pPr algn="l" rtl="0">
              <a:defRPr sz="23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83B2C4-B798-4EA0-B679-6B5423BE851D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3AA408-5F96-4712-976D-AA05A239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43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n-GB" noProof="0"/>
              <a:t>Click to edit Master title style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21665" y="1608836"/>
            <a:ext cx="4974336" cy="6771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2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117600" y="2349501"/>
            <a:ext cx="4978400" cy="3822699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03264" y="1608836"/>
            <a:ext cx="4974336" cy="6771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2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99200" y="2349500"/>
            <a:ext cx="4978400" cy="38227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83B2C4-B798-4EA0-B679-6B5423BE851D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3AA408-5F96-4712-976D-AA05A239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12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83B2C4-B798-4EA0-B679-6B5423BE851D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3AA408-5F96-4712-976D-AA05A239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73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83B2C4-B798-4EA0-B679-6B5423BE851D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3AA408-5F96-4712-976D-AA05A239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31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3962400" y="0"/>
            <a:ext cx="79248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sz="1800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1701800"/>
            <a:ext cx="3352800" cy="28448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en-GB" noProof="0"/>
              <a:t>Click to edit Master title style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0401" y="482600"/>
            <a:ext cx="6807200" cy="5892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algn="l" rtl="0">
              <a:defRPr sz="18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04801" y="4648200"/>
            <a:ext cx="3352800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83B2C4-B798-4EA0-B679-6B5423BE851D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3AA408-5F96-4712-976D-AA05A239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64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2082801" y="0"/>
            <a:ext cx="80264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sz="1800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38401" y="4800600"/>
            <a:ext cx="7315200" cy="7620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en-GB" noProof="0"/>
              <a:t>Click to edit Master title style</a:t>
            </a:r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438401" y="279402"/>
            <a:ext cx="7315200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n-GB" noProof="0"/>
              <a:t>Click icon to add picture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2438401" y="5562600"/>
            <a:ext cx="7315200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83B2C4-B798-4EA0-B679-6B5423BE851D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3AA408-5F96-4712-976D-AA05A239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27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304801" y="0"/>
            <a:ext cx="115824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sz="1800" noProof="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17600" y="76200"/>
            <a:ext cx="10160000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17600" y="1701800"/>
            <a:ext cx="101600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5683B2C4-B798-4EA0-B679-6B5423BE851D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169795" y="6400802"/>
            <a:ext cx="110780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F43AA408-5F96-4712-976D-AA05A2396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41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hiirosora.github.io/WebDev-Projec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1618-2F96-B66E-87CD-00B29D8FD0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086D8-8555-EA93-5BBC-421764358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3600" y="4927599"/>
            <a:ext cx="7010400" cy="1422959"/>
          </a:xfrm>
        </p:spPr>
        <p:txBody>
          <a:bodyPr/>
          <a:lstStyle/>
          <a:p>
            <a:r>
              <a:rPr lang="en-GB" dirty="0"/>
              <a:t>Elvis Asiamah – 202400392</a:t>
            </a:r>
          </a:p>
          <a:p>
            <a:r>
              <a:rPr lang="en-GB" dirty="0"/>
              <a:t>Web Development Programming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715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9525-48D8-D9E5-CCDC-4CA4516E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4048D-B63F-B549-358B-6E4C07B9A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was used</a:t>
            </a:r>
          </a:p>
          <a:p>
            <a:r>
              <a:rPr lang="en-GB" dirty="0"/>
              <a:t>What was attempted</a:t>
            </a:r>
          </a:p>
          <a:p>
            <a:r>
              <a:rPr lang="en-GB" dirty="0"/>
              <a:t>Demo</a:t>
            </a:r>
          </a:p>
          <a:p>
            <a:r>
              <a:rPr lang="en-GB" dirty="0"/>
              <a:t>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295888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62F1C-AC1A-34D3-04F1-AB41100D4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331429"/>
            <a:ext cx="10160000" cy="1397000"/>
          </a:xfrm>
        </p:spPr>
        <p:txBody>
          <a:bodyPr/>
          <a:lstStyle/>
          <a:p>
            <a:r>
              <a:rPr lang="en-GB" dirty="0"/>
              <a:t>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D20AE-3F93-58BC-FF50-31EDFA425746}"/>
              </a:ext>
            </a:extLst>
          </p:cNvPr>
          <p:cNvSpPr txBox="1"/>
          <p:nvPr/>
        </p:nvSpPr>
        <p:spPr>
          <a:xfrm>
            <a:off x="1160206" y="2231923"/>
            <a:ext cx="97830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Create a weather dashboard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Provides Real-time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Make use of visualisations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User friendly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Appealing</a:t>
            </a:r>
          </a:p>
        </p:txBody>
      </p:sp>
    </p:spTree>
    <p:extLst>
      <p:ext uri="{BB962C8B-B14F-4D97-AF65-F5344CB8AC3E}">
        <p14:creationId xmlns:p14="http://schemas.microsoft.com/office/powerpoint/2010/main" val="76272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1F106-A82B-CE67-1C6A-F3549A38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Was Used?</a:t>
            </a:r>
          </a:p>
        </p:txBody>
      </p:sp>
      <p:pic>
        <p:nvPicPr>
          <p:cNvPr id="1026" name="Picture 2" descr="HTML - Wikipedia">
            <a:extLst>
              <a:ext uri="{FF2B5EF4-FFF2-40B4-BE49-F238E27FC236}">
                <a16:creationId xmlns:a16="http://schemas.microsoft.com/office/drawing/2014/main" id="{CB976E15-1B2C-3C49-04FA-4642AF9D2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19" y="1920837"/>
            <a:ext cx="2466042" cy="246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F9A419-6D5D-08E5-2A70-5AF29A716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468" y="1920837"/>
            <a:ext cx="1754596" cy="24660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7CEFF6-68D5-9684-6F9E-49E25BE29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371" y="2115025"/>
            <a:ext cx="2020068" cy="2020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0AFC3F-F620-482C-52D7-0F2E13051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5651" y="1925708"/>
            <a:ext cx="4384076" cy="246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0BCDB-5AB1-D99C-E5FF-1C494567A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APIs +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AE2F-2DDB-C76C-6CD4-7090B17E3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Google Fonts</a:t>
            </a:r>
          </a:p>
          <a:p>
            <a:r>
              <a:rPr lang="en-GB" sz="3200" dirty="0"/>
              <a:t>Tomorrow.io API</a:t>
            </a:r>
          </a:p>
          <a:p>
            <a:r>
              <a:rPr lang="en-GB" sz="3200" dirty="0"/>
              <a:t>AQICN API</a:t>
            </a:r>
          </a:p>
          <a:p>
            <a:r>
              <a:rPr lang="en-GB" sz="3200" dirty="0"/>
              <a:t>Open Cage API</a:t>
            </a:r>
          </a:p>
          <a:p>
            <a:r>
              <a:rPr lang="en-GB" sz="3200" dirty="0" err="1"/>
              <a:t>Echarts</a:t>
            </a:r>
            <a:endParaRPr lang="en-GB" sz="3200" dirty="0"/>
          </a:p>
          <a:p>
            <a:r>
              <a:rPr lang="en-GB" sz="3200" dirty="0"/>
              <a:t>Mostly vanilla JavaScript querying</a:t>
            </a:r>
          </a:p>
        </p:txBody>
      </p:sp>
    </p:spTree>
    <p:extLst>
      <p:ext uri="{BB962C8B-B14F-4D97-AF65-F5344CB8AC3E}">
        <p14:creationId xmlns:p14="http://schemas.microsoft.com/office/powerpoint/2010/main" val="305696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134CD-8E06-B595-4C0F-AA1B0506D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Was Attempted?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850BA-BF0F-6743-E775-C4E66A146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Bootstrap</a:t>
            </a:r>
          </a:p>
          <a:p>
            <a:r>
              <a:rPr lang="en-GB" sz="3200" dirty="0" err="1"/>
              <a:t>WeatherStack</a:t>
            </a:r>
            <a:r>
              <a:rPr lang="en-GB" sz="3200" dirty="0"/>
              <a:t> API</a:t>
            </a:r>
          </a:p>
          <a:p>
            <a:r>
              <a:rPr lang="en-GB" sz="3200" dirty="0"/>
              <a:t>Error handling</a:t>
            </a:r>
          </a:p>
          <a:p>
            <a:r>
              <a:rPr lang="en-GB" sz="3200" dirty="0"/>
              <a:t>Optimisation</a:t>
            </a:r>
          </a:p>
        </p:txBody>
      </p:sp>
    </p:spTree>
    <p:extLst>
      <p:ext uri="{BB962C8B-B14F-4D97-AF65-F5344CB8AC3E}">
        <p14:creationId xmlns:p14="http://schemas.microsoft.com/office/powerpoint/2010/main" val="168518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E774E-91D8-76C1-351F-8EB367B0E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CF50A-1496-5A4F-4C9F-7D5C0223A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0" i="0" u="sng" dirty="0">
                <a:effectLst/>
                <a:latin typeface="-apple-system"/>
                <a:hlinkClick r:id="rId2"/>
              </a:rPr>
              <a:t>https://shiirosora.github.io/WebDev-Project/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351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8453-9592-A724-0A7A-383C7E98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963E0-35C6-EC45-B562-73AC4A978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a footer</a:t>
            </a:r>
          </a:p>
          <a:p>
            <a:r>
              <a:rPr lang="en-GB" dirty="0"/>
              <a:t>Make the application more functionally consistent</a:t>
            </a:r>
          </a:p>
          <a:p>
            <a:r>
              <a:rPr lang="en-GB" dirty="0"/>
              <a:t>Implement missing and more atmospheric variable</a:t>
            </a:r>
          </a:p>
          <a:p>
            <a:r>
              <a:rPr lang="en-GB" dirty="0"/>
              <a:t>Improve the UI visually</a:t>
            </a:r>
          </a:p>
          <a:p>
            <a:r>
              <a:rPr lang="en-GB" dirty="0"/>
              <a:t>Add more visualisations</a:t>
            </a:r>
          </a:p>
          <a:p>
            <a:r>
              <a:rPr lang="en-GB" dirty="0"/>
              <a:t>Greater emphasis on mobile devices (or small screens) QOL</a:t>
            </a:r>
          </a:p>
        </p:txBody>
      </p:sp>
    </p:spTree>
    <p:extLst>
      <p:ext uri="{BB962C8B-B14F-4D97-AF65-F5344CB8AC3E}">
        <p14:creationId xmlns:p14="http://schemas.microsoft.com/office/powerpoint/2010/main" val="27184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9BC9-61C6-8878-4FF4-3DCB3211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2730500"/>
            <a:ext cx="10160000" cy="1397000"/>
          </a:xfrm>
        </p:spPr>
        <p:txBody>
          <a:bodyPr/>
          <a:lstStyle/>
          <a:p>
            <a:r>
              <a:rPr lang="en-GB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45929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B7CFE3D-84DF-4A80-9B70-9B61158D638F}" vid="{38D5C401-0066-4A49-B922-DC1B3E680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36</TotalTime>
  <Words>119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-apple-system</vt:lpstr>
      <vt:lpstr>Arial</vt:lpstr>
      <vt:lpstr>Century Gothic</vt:lpstr>
      <vt:lpstr>Theme1</vt:lpstr>
      <vt:lpstr>Final Project</vt:lpstr>
      <vt:lpstr>Content</vt:lpstr>
      <vt:lpstr>OBJECTIVE</vt:lpstr>
      <vt:lpstr>What Was Used?</vt:lpstr>
      <vt:lpstr>The APIs + Resources</vt:lpstr>
      <vt:lpstr>What Was Attempted?</vt:lpstr>
      <vt:lpstr>Demo</vt:lpstr>
      <vt:lpstr>Future Improvements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Elvis Asiamah</dc:creator>
  <cp:lastModifiedBy>Elvis Asiamah</cp:lastModifiedBy>
  <cp:revision>1</cp:revision>
  <dcterms:created xsi:type="dcterms:W3CDTF">2024-11-27T16:52:00Z</dcterms:created>
  <dcterms:modified xsi:type="dcterms:W3CDTF">2024-11-27T17:28:50Z</dcterms:modified>
</cp:coreProperties>
</file>