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607A-D07D-9BF4-5555-66FED43A4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77F73-A108-6CC8-000F-B988B5D8C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49FE-39EF-C639-AFEC-33086D61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C4FC-771C-62FB-574F-423255FF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42050-5A6E-AA80-E6D3-125C9364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85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E175-CA36-AA4F-48E0-BD080854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5BA7D-47DF-2D79-881C-02CDE1141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FCEAF-8E2B-EDFF-B184-07CEA779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293E8-87D1-FB21-6BAF-8C67955F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B3128-A82E-9ED5-010D-4A99E29A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8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7880C-F92B-FF63-8E75-2F649CED1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0525F-9460-5E69-72BF-A72D1F933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DFA90-DAA4-8D0A-946B-BB4CE286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027F-3573-0AA9-580E-495A858E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E971-86C8-4098-9324-4C362C57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5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304F-017F-96CA-AE9F-ACB96489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8921-8886-1F26-1F64-1EBC3D79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DC3F8-4D3D-9F00-9A50-EEB256E2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F094-65E8-7BF7-8619-43A0C51C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7CDEB-3DF7-379A-D17C-49C15D7E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0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3010-2EEA-A5DB-6008-1269D029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A0E10-182E-F7E7-B1F5-4BC47A2DB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E408D-3607-445C-A7B4-B349948D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52A22-87A2-1A56-9AFE-7C1B0B38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CE7D-1C0F-502D-0C58-D0FDBD28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5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D9F5-2E33-1A56-3557-DAB348A1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9C76-1B3C-756E-B6C9-B5BF01DE6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2627F-10B9-5605-12CF-13209B0C9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7BD08-BCF8-C398-698A-7F2A9CDC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893C7-9505-88F2-6F42-C613E1CC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D21FE-1E08-757B-C372-714CA40E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DC44-000B-185A-995C-EA40D71A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E8CE9-E3DA-6F3F-712C-3763C8D3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09F56-12A3-B5BE-62C4-538D1356D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CF8BB-8189-9338-2299-7C73A916F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122CF-B7D9-02F7-BB6E-55EE9CEEC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84ED1-42B2-B912-DFD1-E9743C25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E7DF0-3C2B-077F-5C18-F77E4C65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43A7E-D343-F6BE-D030-BBED446D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51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AB02-C3D5-AAE1-06B9-D7955E49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A8DBD-1FC5-42B1-E5AE-26A18ECB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8F7AD-7BFF-5E01-4C00-92F6B81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4D6EE-E178-0A2B-9584-2A6D98B6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26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20D31-4033-A7B3-122B-82245E82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7A31F-5BCD-A05D-80B4-AC362EDD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12F12-233D-AADE-45E3-3DEA17C2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0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EAF6-C7F0-0271-EE30-AB77F669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AB51-9187-1FFF-1B88-B5D2F920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4FA3F-AD38-7584-3E00-923EEE219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F4BBA-B6E3-05E7-AB8F-23AA0D86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7E0DC-1932-A272-354A-9D4F7168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05FD9-C062-D515-7DB5-BF4EC9DB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48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8F6E-9303-E537-1154-BD42E4DF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492AF-1443-B136-6FF0-F6922E326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A75DE-E5C2-29E9-AC23-BDCE34CA7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19AB7-BAF6-EA31-B3BD-504DF5C2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98371-E209-BF3E-6395-9AEC9A63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748C5-82EA-2368-BFDE-E6B3B50A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31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CF847-79E9-25D5-F9B8-19ED7655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AFEE-1ADA-FEE8-C99D-880220B4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7A99-057F-70B4-949C-6D24C6A8C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41DB-1B95-47E5-ABA0-C6EBF28673B6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D2269-E3D9-5ED4-6083-FDE9D56E5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4BBCC-717E-D489-43F5-A7CB6329F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278E-C132-452E-B0B3-CFC04E96D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66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FA97DE-A574-2752-1F5F-3CAE42867F12}"/>
              </a:ext>
            </a:extLst>
          </p:cNvPr>
          <p:cNvSpPr/>
          <p:nvPr/>
        </p:nvSpPr>
        <p:spPr>
          <a:xfrm>
            <a:off x="194325" y="108873"/>
            <a:ext cx="2216129" cy="3226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Const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482680-05A5-0805-1923-56B00B3DFC83}"/>
              </a:ext>
            </a:extLst>
          </p:cNvPr>
          <p:cNvSpPr/>
          <p:nvPr/>
        </p:nvSpPr>
        <p:spPr>
          <a:xfrm>
            <a:off x="314587" y="492850"/>
            <a:ext cx="1975607" cy="2696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Screen: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Length: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Width: 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Menu: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Length: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Width: 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Board: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 length: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width: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Rows: 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Columns: 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Square size: 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B578A-2403-0025-F177-4A0176428ECE}"/>
              </a:ext>
            </a:extLst>
          </p:cNvPr>
          <p:cNvSpPr/>
          <p:nvPr/>
        </p:nvSpPr>
        <p:spPr>
          <a:xfrm>
            <a:off x="4635617" y="4721075"/>
            <a:ext cx="2428614" cy="1871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D313FD-4AF6-C9A5-73DD-BE674CD6B026}"/>
              </a:ext>
            </a:extLst>
          </p:cNvPr>
          <p:cNvSpPr/>
          <p:nvPr/>
        </p:nvSpPr>
        <p:spPr>
          <a:xfrm>
            <a:off x="213919" y="4160037"/>
            <a:ext cx="2646727" cy="24819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Square Piece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282B2-B3CA-D44A-BD9D-04AD913F901F}"/>
              </a:ext>
            </a:extLst>
          </p:cNvPr>
          <p:cNvSpPr/>
          <p:nvPr/>
        </p:nvSpPr>
        <p:spPr>
          <a:xfrm>
            <a:off x="314587" y="4588777"/>
            <a:ext cx="2232871" cy="13712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Piece: 0/1 (0=O, 1=X,    -1=no piece; default)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Row: 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Col: 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Texture: </a:t>
            </a:r>
            <a:r>
              <a:rPr lang="en-IN" sz="1400" dirty="0" err="1"/>
              <a:t>img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Texture </a:t>
            </a:r>
            <a:r>
              <a:rPr lang="en-IN" sz="1400" dirty="0" err="1"/>
              <a:t>rect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1EC4E8-C96A-BBDE-EF71-84AF6ECABD84}"/>
              </a:ext>
            </a:extLst>
          </p:cNvPr>
          <p:cNvSpPr/>
          <p:nvPr/>
        </p:nvSpPr>
        <p:spPr>
          <a:xfrm>
            <a:off x="314588" y="6139499"/>
            <a:ext cx="2232870" cy="3145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 err="1"/>
              <a:t>init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ED679C-FEBD-560D-2350-323EF40FB179}"/>
              </a:ext>
            </a:extLst>
          </p:cNvPr>
          <p:cNvSpPr/>
          <p:nvPr/>
        </p:nvSpPr>
        <p:spPr>
          <a:xfrm>
            <a:off x="4702377" y="5086508"/>
            <a:ext cx="2232870" cy="3785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sz="1400"/>
              <a:t>Squares: list of lists</a:t>
            </a:r>
            <a:endParaRPr lang="en-IN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10E89-6BF5-8A6A-139C-2BAFAF5FF68B}"/>
              </a:ext>
            </a:extLst>
          </p:cNvPr>
          <p:cNvSpPr/>
          <p:nvPr/>
        </p:nvSpPr>
        <p:spPr>
          <a:xfrm>
            <a:off x="4702377" y="5657052"/>
            <a:ext cx="2232870" cy="805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CreateBoard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A34C3-5DDC-37BD-9B90-570303356605}"/>
              </a:ext>
            </a:extLst>
          </p:cNvPr>
          <p:cNvSpPr/>
          <p:nvPr/>
        </p:nvSpPr>
        <p:spPr>
          <a:xfrm>
            <a:off x="8149205" y="1130927"/>
            <a:ext cx="2821498" cy="16005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/>
              <a:t>Game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92DC4-A77A-21C9-7DB3-E237AF4DA013}"/>
              </a:ext>
            </a:extLst>
          </p:cNvPr>
          <p:cNvSpPr/>
          <p:nvPr/>
        </p:nvSpPr>
        <p:spPr>
          <a:xfrm>
            <a:off x="8345647" y="1545452"/>
            <a:ext cx="2428614" cy="930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showBoard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Calc_win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62E5F6-BFB6-2FE3-F671-178664299A9F}"/>
              </a:ext>
            </a:extLst>
          </p:cNvPr>
          <p:cNvSpPr/>
          <p:nvPr/>
        </p:nvSpPr>
        <p:spPr>
          <a:xfrm>
            <a:off x="7839161" y="4089855"/>
            <a:ext cx="2060198" cy="1262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Mover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C522F6-A4DD-25F0-6162-1F7D1F56142E}"/>
              </a:ext>
            </a:extLst>
          </p:cNvPr>
          <p:cNvSpPr/>
          <p:nvPr/>
        </p:nvSpPr>
        <p:spPr>
          <a:xfrm>
            <a:off x="7951713" y="4573057"/>
            <a:ext cx="1835093" cy="7013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Put_x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put_o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79070A-25C8-1122-5013-407786C8A83B}"/>
              </a:ext>
            </a:extLst>
          </p:cNvPr>
          <p:cNvSpPr/>
          <p:nvPr/>
        </p:nvSpPr>
        <p:spPr>
          <a:xfrm>
            <a:off x="4042796" y="1186113"/>
            <a:ext cx="2725022" cy="2528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341CC-79B5-39FF-EE7C-BAD8593FD262}"/>
              </a:ext>
            </a:extLst>
          </p:cNvPr>
          <p:cNvSpPr/>
          <p:nvPr/>
        </p:nvSpPr>
        <p:spPr>
          <a:xfrm>
            <a:off x="4191000" y="1543035"/>
            <a:ext cx="2428614" cy="930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Screen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game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C71AB4-8D58-8870-140E-D0E2663A952A}"/>
              </a:ext>
            </a:extLst>
          </p:cNvPr>
          <p:cNvSpPr/>
          <p:nvPr/>
        </p:nvSpPr>
        <p:spPr>
          <a:xfrm>
            <a:off x="4191000" y="2628772"/>
            <a:ext cx="2428614" cy="930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mainloop</a:t>
            </a:r>
            <a:endParaRPr lang="en-IN" sz="1400" dirty="0"/>
          </a:p>
          <a:p>
            <a:endParaRPr lang="en-IN" sz="14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F15DED6-9632-771E-1093-DAD100F729A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10454" y="519095"/>
            <a:ext cx="7149500" cy="611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C9C674-D24D-D7CB-4E1C-7095DB989396}"/>
              </a:ext>
            </a:extLst>
          </p:cNvPr>
          <p:cNvCxnSpPr>
            <a:cxnSpLocks/>
          </p:cNvCxnSpPr>
          <p:nvPr/>
        </p:nvCxnSpPr>
        <p:spPr>
          <a:xfrm>
            <a:off x="1256251" y="3599628"/>
            <a:ext cx="3361190" cy="2071720"/>
          </a:xfrm>
          <a:prstGeom prst="bentConnector3">
            <a:avLst>
              <a:gd name="adj1" fmla="val 632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D9DA78-E4AE-ED37-D1A1-D0AF2D5B20D9}"/>
              </a:ext>
            </a:extLst>
          </p:cNvPr>
          <p:cNvCxnSpPr>
            <a:cxnSpLocks/>
          </p:cNvCxnSpPr>
          <p:nvPr/>
        </p:nvCxnSpPr>
        <p:spPr>
          <a:xfrm>
            <a:off x="1256251" y="3335002"/>
            <a:ext cx="0" cy="82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B3F8F7-316D-05C0-DD4B-17C48D158391}"/>
              </a:ext>
            </a:extLst>
          </p:cNvPr>
          <p:cNvCxnSpPr>
            <a:cxnSpLocks/>
          </p:cNvCxnSpPr>
          <p:nvPr/>
        </p:nvCxnSpPr>
        <p:spPr>
          <a:xfrm>
            <a:off x="2877424" y="6059684"/>
            <a:ext cx="1740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8A2EFA-6671-639E-649A-C8042048F99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10454" y="1721938"/>
            <a:ext cx="1632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DA1629-265A-E1B0-8DD6-F2C31700298E}"/>
              </a:ext>
            </a:extLst>
          </p:cNvPr>
          <p:cNvCxnSpPr/>
          <p:nvPr/>
        </p:nvCxnSpPr>
        <p:spPr>
          <a:xfrm flipH="1">
            <a:off x="6767818" y="1651581"/>
            <a:ext cx="1381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CCC4C8B-12AC-6D99-FC74-60EBC268FFFD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V="1">
            <a:off x="7320701" y="2541296"/>
            <a:ext cx="995676" cy="2101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4721F68-A5CA-CE4E-28F9-2E36A4EA777B}"/>
              </a:ext>
            </a:extLst>
          </p:cNvPr>
          <p:cNvCxnSpPr>
            <a:cxnSpLocks/>
          </p:cNvCxnSpPr>
          <p:nvPr/>
        </p:nvCxnSpPr>
        <p:spPr>
          <a:xfrm flipV="1">
            <a:off x="7070170" y="2731476"/>
            <a:ext cx="3256678" cy="3228540"/>
          </a:xfrm>
          <a:prstGeom prst="bentConnector3">
            <a:avLst>
              <a:gd name="adj1" fmla="val 99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7A7F2E-CE41-6C84-4D9B-A27CC70C6C3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8869260" y="5352294"/>
            <a:ext cx="0" cy="60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7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Verma</dc:creator>
  <cp:lastModifiedBy>Yash Verma</cp:lastModifiedBy>
  <cp:revision>5</cp:revision>
  <dcterms:created xsi:type="dcterms:W3CDTF">2022-12-04T05:51:44Z</dcterms:created>
  <dcterms:modified xsi:type="dcterms:W3CDTF">2022-12-04T08:02:13Z</dcterms:modified>
</cp:coreProperties>
</file>