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D0ED7-C124-B14F-BD86-73E9E9AA59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4D5CA-EE2C-6942-B42A-CFE016256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9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4D5CA-EE2C-6942-B42A-CFE0162560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3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7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3C8545-37BD-40AB-8E01-03346ADE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"/>
            <a:ext cx="7239000" cy="838199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4E2321-A17D-4375-85D0-2F93B0D78A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46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5C131DB-F822-4A23-8BA1-C4027005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"/>
            <a:ext cx="7239000" cy="838199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48CD9F16-CB22-45C5-8BC8-F5AEB668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"/>
            <a:ext cx="7239000" cy="838199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8F9FB597-A20B-4345-B940-595787AB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"/>
            <a:ext cx="7239000" cy="838199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4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2446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036637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79120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57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01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>
            <a:extLst>
              <a:ext uri="{FF2B5EF4-FFF2-40B4-BE49-F238E27FC236}">
                <a16:creationId xmlns:a16="http://schemas.microsoft.com/office/drawing/2014/main" id="{6099892E-DF15-4E79-8ACB-6CDEB2BFA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63050" cy="86201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1027" name="Picture 6">
            <a:extLst>
              <a:ext uri="{FF2B5EF4-FFF2-40B4-BE49-F238E27FC236}">
                <a16:creationId xmlns:a16="http://schemas.microsoft.com/office/drawing/2014/main" id="{F95B3D55-8DCB-47BC-8A59-EFCF95F974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324600"/>
            <a:ext cx="20129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82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-111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pitchFamily="-111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pitchFamily="-111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pitchFamily="-111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pitchFamily="-111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111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DC7680-6701-7549-85F3-6C29A60C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34" y="3800450"/>
            <a:ext cx="2155985" cy="1654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9D00C5-BC59-C64A-B5B0-5988B0BB2B48}"/>
              </a:ext>
            </a:extLst>
          </p:cNvPr>
          <p:cNvSpPr txBox="1"/>
          <p:nvPr/>
        </p:nvSpPr>
        <p:spPr>
          <a:xfrm>
            <a:off x="666280" y="5454952"/>
            <a:ext cx="1530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Waveform from EIC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53B27A-738B-0445-9ABF-E4A65A6AC87F}"/>
              </a:ext>
            </a:extLst>
          </p:cNvPr>
          <p:cNvGrpSpPr/>
          <p:nvPr/>
        </p:nvGrpSpPr>
        <p:grpSpPr>
          <a:xfrm>
            <a:off x="448300" y="990359"/>
            <a:ext cx="7736228" cy="2437569"/>
            <a:chOff x="1645240" y="3218538"/>
            <a:chExt cx="5510089" cy="29536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F61047-EA3E-A246-8EB5-242ECF98A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1693" y="3688750"/>
              <a:ext cx="352202" cy="386118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A5C6C68-416A-E04D-ACFD-FC628E839573}"/>
                </a:ext>
              </a:extLst>
            </p:cNvPr>
            <p:cNvGrpSpPr/>
            <p:nvPr/>
          </p:nvGrpSpPr>
          <p:grpSpPr>
            <a:xfrm>
              <a:off x="1645240" y="3218538"/>
              <a:ext cx="5510089" cy="2953662"/>
              <a:chOff x="1645240" y="3218538"/>
              <a:chExt cx="5510089" cy="295366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395DCC3-7CDE-494D-8AA2-4C3EC61921E0}"/>
                  </a:ext>
                </a:extLst>
              </p:cNvPr>
              <p:cNvGrpSpPr/>
              <p:nvPr/>
            </p:nvGrpSpPr>
            <p:grpSpPr>
              <a:xfrm>
                <a:off x="1645240" y="3218538"/>
                <a:ext cx="5510089" cy="2953662"/>
                <a:chOff x="902829" y="2824505"/>
                <a:chExt cx="5510089" cy="2953662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E830FD6-E48D-6044-8E07-5AD02F3073C2}"/>
                    </a:ext>
                  </a:extLst>
                </p:cNvPr>
                <p:cNvSpPr/>
                <p:nvPr/>
              </p:nvSpPr>
              <p:spPr>
                <a:xfrm>
                  <a:off x="1999039" y="4701379"/>
                  <a:ext cx="451487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42E2BDC-A1EC-5340-9B96-C29B4CF64292}"/>
                    </a:ext>
                  </a:extLst>
                </p:cNvPr>
                <p:cNvSpPr/>
                <p:nvPr/>
              </p:nvSpPr>
              <p:spPr>
                <a:xfrm>
                  <a:off x="2891031" y="4701379"/>
                  <a:ext cx="451487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BFEFCFF-DD0F-0248-BB0F-1AC055CF0707}"/>
                    </a:ext>
                  </a:extLst>
                </p:cNvPr>
                <p:cNvSpPr/>
                <p:nvPr/>
              </p:nvSpPr>
              <p:spPr>
                <a:xfrm>
                  <a:off x="5157650" y="3472190"/>
                  <a:ext cx="451487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29AA8F6-37BC-3345-A34C-74F223ACE919}"/>
                    </a:ext>
                  </a:extLst>
                </p:cNvPr>
                <p:cNvSpPr/>
                <p:nvPr/>
              </p:nvSpPr>
              <p:spPr>
                <a:xfrm>
                  <a:off x="4326455" y="3472190"/>
                  <a:ext cx="451487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D205BB4D-41BC-C34A-8453-615F919471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0800000" flipH="1" flipV="1">
                  <a:off x="4359795" y="3510586"/>
                  <a:ext cx="384805" cy="380407"/>
                </a:xfrm>
                <a:prstGeom prst="rect">
                  <a:avLst/>
                </a:prstGeom>
              </p:spPr>
            </p:pic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9B7134B-1B84-1F48-9E85-8B3DAF215355}"/>
                    </a:ext>
                  </a:extLst>
                </p:cNvPr>
                <p:cNvSpPr/>
                <p:nvPr/>
              </p:nvSpPr>
              <p:spPr>
                <a:xfrm>
                  <a:off x="2876795" y="3472190"/>
                  <a:ext cx="1261064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1A44249-9F9A-8F4D-98E8-9CDB041FC94E}"/>
                    </a:ext>
                  </a:extLst>
                </p:cNvPr>
                <p:cNvSpPr/>
                <p:nvPr/>
              </p:nvSpPr>
              <p:spPr>
                <a:xfrm>
                  <a:off x="2215513" y="3472190"/>
                  <a:ext cx="451487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A1E46F2-7B78-CB43-9CAA-70B1B90D70E4}"/>
                    </a:ext>
                  </a:extLst>
                </p:cNvPr>
                <p:cNvSpPr/>
                <p:nvPr/>
              </p:nvSpPr>
              <p:spPr>
                <a:xfrm>
                  <a:off x="1377312" y="3472190"/>
                  <a:ext cx="451488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656126E-7638-724F-A799-D1BBE35EF2E9}"/>
                    </a:ext>
                  </a:extLst>
                </p:cNvPr>
                <p:cNvSpPr txBox="1"/>
                <p:nvPr/>
              </p:nvSpPr>
              <p:spPr>
                <a:xfrm>
                  <a:off x="1089308" y="3936023"/>
                  <a:ext cx="6715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0dBm Source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3499E0FF-1D47-5F43-BAD9-6CDFA56869A7}"/>
                    </a:ext>
                  </a:extLst>
                </p:cNvPr>
                <p:cNvCxnSpPr>
                  <a:cxnSpLocks/>
                  <a:stCxn id="18" idx="3"/>
                  <a:endCxn id="17" idx="1"/>
                </p:cNvCxnSpPr>
                <p:nvPr/>
              </p:nvCxnSpPr>
              <p:spPr>
                <a:xfrm>
                  <a:off x="1828800" y="3700790"/>
                  <a:ext cx="386713" cy="0"/>
                </a:xfrm>
                <a:prstGeom prst="straightConnector1">
                  <a:avLst/>
                </a:prstGeom>
                <a:ln w="9525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A7407A-6D2E-5541-BD19-0A9726020B38}"/>
                    </a:ext>
                  </a:extLst>
                </p:cNvPr>
                <p:cNvSpPr txBox="1"/>
                <p:nvPr/>
              </p:nvSpPr>
              <p:spPr>
                <a:xfrm>
                  <a:off x="2098402" y="3941002"/>
                  <a:ext cx="4512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Coupler</a:t>
                  </a:r>
                </a:p>
              </p:txBody>
            </p:sp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8857C1AB-4C30-B843-8AE0-8DC0C5A163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0800000" flipV="1">
                  <a:off x="2245996" y="3510586"/>
                  <a:ext cx="384805" cy="380407"/>
                </a:xfrm>
                <a:prstGeom prst="rect">
                  <a:avLst/>
                </a:prstGeom>
              </p:spPr>
            </p:pic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12D5E0A5-028B-0640-82F4-B113D709A3CF}"/>
                    </a:ext>
                  </a:extLst>
                </p:cNvPr>
                <p:cNvCxnSpPr>
                  <a:cxnSpLocks/>
                  <a:stCxn id="17" idx="3"/>
                  <a:endCxn id="16" idx="1"/>
                </p:cNvCxnSpPr>
                <p:nvPr/>
              </p:nvCxnSpPr>
              <p:spPr>
                <a:xfrm>
                  <a:off x="2667000" y="3700790"/>
                  <a:ext cx="209795" cy="0"/>
                </a:xfrm>
                <a:prstGeom prst="straightConnector1">
                  <a:avLst/>
                </a:prstGeom>
                <a:ln w="9525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A5D69A1F-76BB-3949-B6EE-1A413DC8418C}"/>
                    </a:ext>
                  </a:extLst>
                </p:cNvPr>
                <p:cNvGrpSpPr/>
                <p:nvPr/>
              </p:nvGrpSpPr>
              <p:grpSpPr>
                <a:xfrm>
                  <a:off x="2924372" y="3510586"/>
                  <a:ext cx="1154418" cy="382595"/>
                  <a:chOff x="3053713" y="3314996"/>
                  <a:chExt cx="1154418" cy="382595"/>
                </a:xfrm>
              </p:grpSpPr>
              <p:pic>
                <p:nvPicPr>
                  <p:cNvPr id="64" name="Picture 63">
                    <a:extLst>
                      <a:ext uri="{FF2B5EF4-FFF2-40B4-BE49-F238E27FC236}">
                        <a16:creationId xmlns:a16="http://schemas.microsoft.com/office/drawing/2014/main" id="{16811EBE-6BB5-7847-8C04-F81594A1FC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053713" y="3314996"/>
                    <a:ext cx="384806" cy="382595"/>
                  </a:xfrm>
                  <a:prstGeom prst="rect">
                    <a:avLst/>
                  </a:prstGeom>
                </p:spPr>
              </p:pic>
              <p:pic>
                <p:nvPicPr>
                  <p:cNvPr id="65" name="Picture 64">
                    <a:extLst>
                      <a:ext uri="{FF2B5EF4-FFF2-40B4-BE49-F238E27FC236}">
                        <a16:creationId xmlns:a16="http://schemas.microsoft.com/office/drawing/2014/main" id="{622EC5FA-A818-0648-85B1-91DDC29A86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438519" y="3314996"/>
                    <a:ext cx="384806" cy="382595"/>
                  </a:xfrm>
                  <a:prstGeom prst="rect">
                    <a:avLst/>
                  </a:prstGeom>
                </p:spPr>
              </p:pic>
              <p:pic>
                <p:nvPicPr>
                  <p:cNvPr id="66" name="Picture 65">
                    <a:extLst>
                      <a:ext uri="{FF2B5EF4-FFF2-40B4-BE49-F238E27FC236}">
                        <a16:creationId xmlns:a16="http://schemas.microsoft.com/office/drawing/2014/main" id="{849E132D-1EE1-B24A-B466-068C1A8FA8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823325" y="3314996"/>
                    <a:ext cx="384806" cy="38259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78A05D9-5AC2-EF44-9F53-51FB53A1CE70}"/>
                    </a:ext>
                  </a:extLst>
                </p:cNvPr>
                <p:cNvSpPr txBox="1"/>
                <p:nvPr/>
              </p:nvSpPr>
              <p:spPr>
                <a:xfrm>
                  <a:off x="2743200" y="3945687"/>
                  <a:ext cx="102664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Microdisk Modulators</a:t>
                  </a: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11D581E7-1681-8C46-9D04-2AC1939D469B}"/>
                    </a:ext>
                  </a:extLst>
                </p:cNvPr>
                <p:cNvCxnSpPr>
                  <a:cxnSpLocks/>
                  <a:stCxn id="16" idx="3"/>
                  <a:endCxn id="14" idx="1"/>
                </p:cNvCxnSpPr>
                <p:nvPr/>
              </p:nvCxnSpPr>
              <p:spPr>
                <a:xfrm>
                  <a:off x="4137859" y="3700790"/>
                  <a:ext cx="188596" cy="0"/>
                </a:xfrm>
                <a:prstGeom prst="straightConnector1">
                  <a:avLst/>
                </a:prstGeom>
                <a:ln w="9525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D74FDFD9-8793-824E-A211-DCAD9D045E4C}"/>
                    </a:ext>
                  </a:extLst>
                </p:cNvPr>
                <p:cNvCxnSpPr>
                  <a:cxnSpLocks/>
                  <a:stCxn id="14" idx="3"/>
                  <a:endCxn id="13" idx="1"/>
                </p:cNvCxnSpPr>
                <p:nvPr/>
              </p:nvCxnSpPr>
              <p:spPr>
                <a:xfrm>
                  <a:off x="4777942" y="3700790"/>
                  <a:ext cx="379708" cy="0"/>
                </a:xfrm>
                <a:prstGeom prst="straightConnector1">
                  <a:avLst/>
                </a:prstGeom>
                <a:ln w="9525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B029F9F7-D3E4-6047-AB75-48DC67D2C9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0983" y="3510586"/>
                  <a:ext cx="384820" cy="382596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D782BB9-30EC-8048-B1B8-964EE32F1C01}"/>
                    </a:ext>
                  </a:extLst>
                </p:cNvPr>
                <p:cNvSpPr txBox="1"/>
                <p:nvPr/>
              </p:nvSpPr>
              <p:spPr>
                <a:xfrm>
                  <a:off x="4989658" y="3950986"/>
                  <a:ext cx="5802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Attenuator</a:t>
                  </a: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7E9F1B2-9EE5-8942-AD49-F8BA22BD5790}"/>
                    </a:ext>
                  </a:extLst>
                </p:cNvPr>
                <p:cNvGrpSpPr/>
                <p:nvPr/>
              </p:nvGrpSpPr>
              <p:grpSpPr>
                <a:xfrm>
                  <a:off x="3779067" y="4701379"/>
                  <a:ext cx="1675774" cy="718810"/>
                  <a:chOff x="4301692" y="4271231"/>
                  <a:chExt cx="1675774" cy="718810"/>
                </a:xfrm>
              </p:grpSpPr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A5BBF40F-1CE7-E64E-A22F-B50EF9C5B05B}"/>
                      </a:ext>
                    </a:extLst>
                  </p:cNvPr>
                  <p:cNvSpPr/>
                  <p:nvPr/>
                </p:nvSpPr>
                <p:spPr>
                  <a:xfrm>
                    <a:off x="4301692" y="4271231"/>
                    <a:ext cx="1675774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5D8CA9FE-B114-BA4A-85CD-A56D96DCB561}"/>
                      </a:ext>
                    </a:extLst>
                  </p:cNvPr>
                  <p:cNvSpPr txBox="1"/>
                  <p:nvPr/>
                </p:nvSpPr>
                <p:spPr>
                  <a:xfrm>
                    <a:off x="4789320" y="4728431"/>
                    <a:ext cx="7994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Microring Filters</a:t>
                    </a:r>
                  </a:p>
                </p:txBody>
              </p:sp>
            </p:grp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0A37BE0-875C-684A-A29F-20990E1F08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718" y="3331011"/>
                  <a:ext cx="0" cy="174189"/>
                </a:xfrm>
                <a:prstGeom prst="straightConnector1">
                  <a:avLst/>
                </a:prstGeom>
                <a:ln w="19050">
                  <a:solidFill>
                    <a:srgbClr val="002F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5B5985A-3B15-E841-AB19-F687E72BF8DA}"/>
                    </a:ext>
                  </a:extLst>
                </p:cNvPr>
                <p:cNvSpPr/>
                <p:nvPr/>
              </p:nvSpPr>
              <p:spPr>
                <a:xfrm>
                  <a:off x="5961431" y="4701379"/>
                  <a:ext cx="451487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067CD3CC-9DD3-7E48-BA18-502EC52383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0800000" flipH="1" flipV="1">
                  <a:off x="5994771" y="4739775"/>
                  <a:ext cx="384805" cy="380407"/>
                </a:xfrm>
                <a:prstGeom prst="rect">
                  <a:avLst/>
                </a:prstGeom>
              </p:spPr>
            </p:pic>
            <p:cxnSp>
              <p:nvCxnSpPr>
                <p:cNvPr id="41" name="Elbow Connector 40">
                  <a:extLst>
                    <a:ext uri="{FF2B5EF4-FFF2-40B4-BE49-F238E27FC236}">
                      <a16:creationId xmlns:a16="http://schemas.microsoft.com/office/drawing/2014/main" id="{B1381B86-57A7-8144-B9C3-48182918EE7C}"/>
                    </a:ext>
                  </a:extLst>
                </p:cNvPr>
                <p:cNvCxnSpPr>
                  <a:stCxn id="13" idx="3"/>
                  <a:endCxn id="39" idx="3"/>
                </p:cNvCxnSpPr>
                <p:nvPr/>
              </p:nvCxnSpPr>
              <p:spPr>
                <a:xfrm>
                  <a:off x="5609137" y="3700790"/>
                  <a:ext cx="803781" cy="1229189"/>
                </a:xfrm>
                <a:prstGeom prst="bentConnector3">
                  <a:avLst>
                    <a:gd name="adj1" fmla="val 128441"/>
                  </a:avLst>
                </a:prstGeom>
                <a:ln>
                  <a:solidFill>
                    <a:schemeClr val="tx1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Left Brace 41">
                  <a:extLst>
                    <a:ext uri="{FF2B5EF4-FFF2-40B4-BE49-F238E27FC236}">
                      <a16:creationId xmlns:a16="http://schemas.microsoft.com/office/drawing/2014/main" id="{D6120C88-CB50-B048-A49C-1E81365A1157}"/>
                    </a:ext>
                  </a:extLst>
                </p:cNvPr>
                <p:cNvSpPr/>
                <p:nvPr/>
              </p:nvSpPr>
              <p:spPr>
                <a:xfrm rot="5400000">
                  <a:off x="3419778" y="1850616"/>
                  <a:ext cx="153889" cy="2562420"/>
                </a:xfrm>
                <a:prstGeom prst="leftBrace">
                  <a:avLst>
                    <a:gd name="adj1" fmla="val 183136"/>
                    <a:gd name="adj2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47EFBCC-46C7-284A-A390-10653EC69D12}"/>
                    </a:ext>
                  </a:extLst>
                </p:cNvPr>
                <p:cNvSpPr txBox="1"/>
                <p:nvPr/>
              </p:nvSpPr>
              <p:spPr>
                <a:xfrm>
                  <a:off x="3309178" y="2824505"/>
                  <a:ext cx="2365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TX</a:t>
                  </a:r>
                </a:p>
              </p:txBody>
            </p:sp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DDE472E7-9473-9345-8DFA-C37979101E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V="1">
                  <a:off x="4989658" y="4736840"/>
                  <a:ext cx="384807" cy="386276"/>
                </a:xfrm>
                <a:prstGeom prst="rect">
                  <a:avLst/>
                </a:prstGeom>
              </p:spPr>
            </p:pic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E64E597A-201D-4246-8162-335FB82B89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V="1">
                  <a:off x="3875155" y="4736840"/>
                  <a:ext cx="384807" cy="386276"/>
                </a:xfrm>
                <a:prstGeom prst="rect">
                  <a:avLst/>
                </a:prstGeom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BCB340D1-FB3B-1442-A82D-3B90682838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V="1">
                  <a:off x="4433410" y="4736840"/>
                  <a:ext cx="384807" cy="386276"/>
                </a:xfrm>
                <a:prstGeom prst="rect">
                  <a:avLst/>
                </a:prstGeom>
              </p:spPr>
            </p:pic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3A4035B6-513E-A34F-A37D-A8AE0706CE17}"/>
                    </a:ext>
                  </a:extLst>
                </p:cNvPr>
                <p:cNvCxnSpPr>
                  <a:cxnSpLocks/>
                  <a:stCxn id="62" idx="3"/>
                  <a:endCxn id="39" idx="1"/>
                </p:cNvCxnSpPr>
                <p:nvPr/>
              </p:nvCxnSpPr>
              <p:spPr>
                <a:xfrm>
                  <a:off x="5454841" y="4929979"/>
                  <a:ext cx="506590" cy="0"/>
                </a:xfrm>
                <a:prstGeom prst="straightConnector1">
                  <a:avLst/>
                </a:prstGeom>
                <a:ln w="9525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8AA14565-E48A-F041-9087-C6DE004BE9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59962" y="5029200"/>
                  <a:ext cx="173448" cy="0"/>
                </a:xfrm>
                <a:prstGeom prst="straightConnector1">
                  <a:avLst/>
                </a:prstGeom>
                <a:ln w="9525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D4B6B2A7-9893-4444-BA2C-75C625C06D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18217" y="5029200"/>
                  <a:ext cx="173448" cy="0"/>
                </a:xfrm>
                <a:prstGeom prst="straightConnector1">
                  <a:avLst/>
                </a:prstGeom>
                <a:ln w="9525"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9B08DF7F-B886-B348-A490-48E46FDB27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84863" y="4572000"/>
                  <a:ext cx="726444" cy="0"/>
                </a:xfrm>
                <a:prstGeom prst="straightConnector1">
                  <a:avLst/>
                </a:prstGeom>
                <a:ln w="9525">
                  <a:headEnd type="non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Elbow Connector 50">
                  <a:extLst>
                    <a:ext uri="{FF2B5EF4-FFF2-40B4-BE49-F238E27FC236}">
                      <a16:creationId xmlns:a16="http://schemas.microsoft.com/office/drawing/2014/main" id="{8DA5C1AB-A2F3-4D4A-A4F7-6278B0CF3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244227" y="4639082"/>
                  <a:ext cx="259773" cy="125610"/>
                </a:xfrm>
                <a:prstGeom prst="bentConnector3">
                  <a:avLst>
                    <a:gd name="adj1" fmla="val 0"/>
                  </a:avLst>
                </a:prstGeom>
                <a:ln>
                  <a:solidFill>
                    <a:schemeClr val="tx1"/>
                  </a:solidFill>
                  <a:headEnd type="oval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855A0B3E-C078-D944-8D41-F22E11D319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25347" y="4739038"/>
                  <a:ext cx="384806" cy="381880"/>
                </a:xfrm>
                <a:prstGeom prst="rect">
                  <a:avLst/>
                </a:prstGeom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160527C-C34C-6446-8408-55A21F6BCF48}"/>
                    </a:ext>
                  </a:extLst>
                </p:cNvPr>
                <p:cNvSpPr txBox="1"/>
                <p:nvPr/>
              </p:nvSpPr>
              <p:spPr>
                <a:xfrm>
                  <a:off x="2673998" y="5158579"/>
                  <a:ext cx="60420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Photodiode</a:t>
                  </a:r>
                </a:p>
              </p:txBody>
            </p:sp>
            <p:cxnSp>
              <p:nvCxnSpPr>
                <p:cNvPr id="54" name="Elbow Connector 53">
                  <a:extLst>
                    <a:ext uri="{FF2B5EF4-FFF2-40B4-BE49-F238E27FC236}">
                      <a16:creationId xmlns:a16="http://schemas.microsoft.com/office/drawing/2014/main" id="{A071B23B-DC9F-4041-B5DB-69861F74331C}"/>
                    </a:ext>
                  </a:extLst>
                </p:cNvPr>
                <p:cNvCxnSpPr>
                  <a:cxnSpLocks/>
                  <a:stCxn id="12" idx="3"/>
                </p:cNvCxnSpPr>
                <p:nvPr/>
              </p:nvCxnSpPr>
              <p:spPr>
                <a:xfrm flipV="1">
                  <a:off x="3342518" y="4572000"/>
                  <a:ext cx="242344" cy="357979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headEnd type="oval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7A9DAEA8-2B16-344B-AA5F-F203741FA7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34831" y="4736840"/>
                  <a:ext cx="379902" cy="378002"/>
                </a:xfrm>
                <a:prstGeom prst="rect">
                  <a:avLst/>
                </a:prstGeom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2AAC0D4-165D-B948-AF82-7F8541788DF9}"/>
                    </a:ext>
                  </a:extLst>
                </p:cNvPr>
                <p:cNvSpPr txBox="1"/>
                <p:nvPr/>
              </p:nvSpPr>
              <p:spPr>
                <a:xfrm>
                  <a:off x="1945036" y="5158579"/>
                  <a:ext cx="6019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/>
                    <a:t>LPF(12GHz)</a:t>
                  </a:r>
                </a:p>
              </p:txBody>
            </p: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ECF0BD81-7D4E-0948-861D-A5FDA93D615C}"/>
                    </a:ext>
                  </a:extLst>
                </p:cNvPr>
                <p:cNvCxnSpPr>
                  <a:cxnSpLocks/>
                  <a:stCxn id="11" idx="3"/>
                  <a:endCxn id="12" idx="1"/>
                </p:cNvCxnSpPr>
                <p:nvPr/>
              </p:nvCxnSpPr>
              <p:spPr>
                <a:xfrm>
                  <a:off x="2450526" y="4929979"/>
                  <a:ext cx="440505" cy="0"/>
                </a:xfrm>
                <a:prstGeom prst="straightConnector1">
                  <a:avLst/>
                </a:prstGeom>
                <a:ln w="9525">
                  <a:solidFill>
                    <a:srgbClr val="002FFF"/>
                  </a:solidFill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C0A725A8-E36D-AE48-B7D2-61B73139FBA2}"/>
                    </a:ext>
                  </a:extLst>
                </p:cNvPr>
                <p:cNvCxnSpPr>
                  <a:cxnSpLocks/>
                  <a:stCxn id="11" idx="1"/>
                </p:cNvCxnSpPr>
                <p:nvPr/>
              </p:nvCxnSpPr>
              <p:spPr>
                <a:xfrm flipH="1">
                  <a:off x="1630157" y="4929979"/>
                  <a:ext cx="368882" cy="0"/>
                </a:xfrm>
                <a:prstGeom prst="straightConnector1">
                  <a:avLst/>
                </a:prstGeom>
                <a:ln w="19050">
                  <a:solidFill>
                    <a:srgbClr val="002F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AC79F38-4930-9E49-98C7-469899B4CE79}"/>
                    </a:ext>
                  </a:extLst>
                </p:cNvPr>
                <p:cNvSpPr txBox="1"/>
                <p:nvPr/>
              </p:nvSpPr>
              <p:spPr>
                <a:xfrm>
                  <a:off x="902829" y="4848897"/>
                  <a:ext cx="41444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000" dirty="0">
                      <a:solidFill>
                        <a:srgbClr val="002FFF"/>
                      </a:solidFill>
                    </a:rPr>
                    <a:t>DATA_OUT</a:t>
                  </a:r>
                  <a:endParaRPr lang="en-US" dirty="0">
                    <a:solidFill>
                      <a:srgbClr val="002FFF"/>
                    </a:solidFill>
                  </a:endParaRPr>
                </a:p>
              </p:txBody>
            </p:sp>
            <p:sp>
              <p:nvSpPr>
                <p:cNvPr id="60" name="Left Brace 59">
                  <a:extLst>
                    <a:ext uri="{FF2B5EF4-FFF2-40B4-BE49-F238E27FC236}">
                      <a16:creationId xmlns:a16="http://schemas.microsoft.com/office/drawing/2014/main" id="{EE037583-AAF2-3B40-B2BF-008E8BB73542}"/>
                    </a:ext>
                  </a:extLst>
                </p:cNvPr>
                <p:cNvSpPr/>
                <p:nvPr/>
              </p:nvSpPr>
              <p:spPr>
                <a:xfrm rot="16200000">
                  <a:off x="4127280" y="3251033"/>
                  <a:ext cx="153889" cy="4410371"/>
                </a:xfrm>
                <a:prstGeom prst="leftBrace">
                  <a:avLst>
                    <a:gd name="adj1" fmla="val 183136"/>
                    <a:gd name="adj2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F143DE8-D4B2-B24F-80B7-B2CADC23498A}"/>
                    </a:ext>
                  </a:extLst>
                </p:cNvPr>
                <p:cNvSpPr txBox="1"/>
                <p:nvPr/>
              </p:nvSpPr>
              <p:spPr>
                <a:xfrm>
                  <a:off x="4008307" y="5516557"/>
                  <a:ext cx="24341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RX</a:t>
                  </a:r>
                </a:p>
              </p:txBody>
            </p:sp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854FCE3-A4A2-EA43-8039-71176B0DD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4143" y="3902419"/>
                <a:ext cx="384806" cy="384806"/>
              </a:xfrm>
              <a:prstGeom prst="rect">
                <a:avLst/>
              </a:prstGeom>
            </p:spPr>
          </p:pic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12F49BB-BCFC-0B4A-BA07-CD462EFFDAFA}"/>
              </a:ext>
            </a:extLst>
          </p:cNvPr>
          <p:cNvSpPr txBox="1"/>
          <p:nvPr/>
        </p:nvSpPr>
        <p:spPr>
          <a:xfrm>
            <a:off x="3772840" y="1255583"/>
            <a:ext cx="61074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>
                <a:solidFill>
                  <a:srgbClr val="002FFF"/>
                </a:solidFill>
              </a:rPr>
              <a:t>tt_PRBS_31</a:t>
            </a:r>
            <a:endParaRPr lang="en-US" dirty="0">
              <a:solidFill>
                <a:srgbClr val="002FFF"/>
              </a:solidFill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F1D54A68-B412-7A4E-B037-ED7763553A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40390" y="3604788"/>
            <a:ext cx="3032001" cy="1611261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550C0D86-2B42-7C40-B1F8-0D1C52712B6D}"/>
              </a:ext>
            </a:extLst>
          </p:cNvPr>
          <p:cNvSpPr txBox="1"/>
          <p:nvPr/>
        </p:nvSpPr>
        <p:spPr>
          <a:xfrm>
            <a:off x="4869122" y="5087563"/>
            <a:ext cx="3250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Eye @ DATA_OUT, 0 attenuation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0A7A705-C854-B44B-B5D2-3166A71FCCBD}"/>
              </a:ext>
            </a:extLst>
          </p:cNvPr>
          <p:cNvSpPr txBox="1"/>
          <p:nvPr/>
        </p:nvSpPr>
        <p:spPr>
          <a:xfrm>
            <a:off x="4808427" y="5507448"/>
            <a:ext cx="37123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 result will be available(sweep vs. PD input power; compared to prev. link analysis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Next: corner case analysis (ff, 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55316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60C9E438-2C26-EB4E-B98C-2A33AE172349}" vid="{4305D0EA-D27E-614D-9252-738557D923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49</TotalTime>
  <Words>65</Words>
  <Application>Microsoft Macintosh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Theme1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Kristoff Yan</dc:creator>
  <cp:lastModifiedBy>Kristoff Yan</cp:lastModifiedBy>
  <cp:revision>14</cp:revision>
  <dcterms:created xsi:type="dcterms:W3CDTF">2021-03-29T17:00:25Z</dcterms:created>
  <dcterms:modified xsi:type="dcterms:W3CDTF">2021-04-01T16:31:37Z</dcterms:modified>
</cp:coreProperties>
</file>