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8"/>
  </p:normalViewPr>
  <p:slideViewPr>
    <p:cSldViewPr snapToGrid="0" snapToObjects="1">
      <p:cViewPr varScale="1">
        <p:scale>
          <a:sx n="105" d="100"/>
          <a:sy n="105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5D17-CCDB-1C44-BC02-DA5320B12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F2123-8E2F-3649-96B8-F775DAF1D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A57DB-531B-9647-A339-7A0BFA32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6CFC-3141-1C47-8A44-AE7A53FF190B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0E4C6-1D06-D742-80EB-60CD8BA26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7EFBA-1BAD-DD4E-B629-55EBED20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FA5F3-E8F3-9E49-880C-EC644791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3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4EF7F-A6EC-0943-A30A-E3B0CA2B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9D16E-596E-F84E-BB55-A50D87297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02E68-5690-C24E-B485-C9F62735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6CFC-3141-1C47-8A44-AE7A53FF190B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898F2-EDC0-6E4C-A8B1-BE0CB54B3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E99A5-DB03-E64A-AEBF-4AEA3B76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FA5F3-E8F3-9E49-880C-EC644791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2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1939BB-403A-8F48-B1AA-41EA59BED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4F6B2-5922-2F43-A43E-C892619EE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305E3-D2A5-CA43-99B4-50F07161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6CFC-3141-1C47-8A44-AE7A53FF190B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D1A2-DFA1-EB4F-8E55-6A0AE09F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B9E71-1AF6-C44A-A61B-1DD8F201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FA5F3-E8F3-9E49-880C-EC644791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4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D094-5192-9247-9CFB-5E54E47F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2198B-5642-6542-8586-CF9817FC6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9F495-A868-BF45-BF80-7186DBADC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6CFC-3141-1C47-8A44-AE7A53FF190B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6D5E1-CC00-EC4B-9952-9B448E1C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5CCAB-B475-A147-B9BD-80353B752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FA5F3-E8F3-9E49-880C-EC644791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6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14A2-39D9-5146-B333-E274ED713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7F48D-4649-F34D-9AF0-747F35D49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EF19D-54D2-1945-A619-764EC9CF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6CFC-3141-1C47-8A44-AE7A53FF190B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9F22A-50B5-BF4E-B428-ECA02D9C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94016-316E-E840-A405-CD6F10D4A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FA5F3-E8F3-9E49-880C-EC644791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1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24CE1-AE01-0142-8D73-6C30BDB08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47FB2-3C76-1A42-B35D-6AAA110E8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B71A6-01A0-C14F-B862-A37E7B5E6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81799-1085-D442-A2B6-032760D7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6CFC-3141-1C47-8A44-AE7A53FF190B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8B8EC-7D03-5342-96B1-C1614FDE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74095-37DB-684D-9668-1CDDC0BC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FA5F3-E8F3-9E49-880C-EC644791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7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2011-EB2E-2849-BB69-3F215ABC8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EDA9E-9DF9-1E46-903F-5AFD5C4C5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43C10-594A-6444-BA4C-002166DF7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5AB82-DB11-6B4A-905A-C6A1EB179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F8E388-7AE8-E34A-88D7-DB4600E21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68923-8537-5847-9A0C-55EA60CCB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6CFC-3141-1C47-8A44-AE7A53FF190B}" type="datetimeFigureOut">
              <a:rPr lang="en-US" smtClean="0"/>
              <a:t>3/18/21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5691F-1EA6-D244-85B1-1E7791BC7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F6E451-4F69-A443-B72C-F47ADFAB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FA5F3-E8F3-9E49-880C-EC644791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4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28EC3-2F4E-A344-AE61-45C6A289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04C6ED-BBFD-4842-A267-3DE0CF7D3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6CFC-3141-1C47-8A44-AE7A53FF190B}" type="datetimeFigureOut">
              <a:rPr lang="en-US" smtClean="0"/>
              <a:t>3/18/21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4D229-77E6-0848-A14E-5DF9F9CC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FCE02-8558-8041-A7EC-778FCAFA9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FA5F3-E8F3-9E49-880C-EC644791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3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20080A-0809-7F4C-979C-5330F23A0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6CFC-3141-1C47-8A44-AE7A53FF190B}" type="datetimeFigureOut">
              <a:rPr lang="en-US" smtClean="0"/>
              <a:t>3/18/21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3142B1-7C8B-754B-A5B3-EBDEC52B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5D2BD-EAAC-0D4E-A85F-F38E64169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FA5F3-E8F3-9E49-880C-EC644791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2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291AD-A13E-364B-B563-A08062C6D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D1760-FD47-2849-BD46-C327A74F6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B5D78-4C12-A34C-ABD7-9CE37E738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5423B-4081-1444-A8F6-676E03024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6CFC-3141-1C47-8A44-AE7A53FF190B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FE381-8AF5-904D-B43D-9501A84D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A43BE-5A22-DB48-8CF0-C02A3FA0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FA5F3-E8F3-9E49-880C-EC644791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F2D2-3F20-5C44-BB9D-A77193B1E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74592D-1316-A44A-98EF-8720409E0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8F9DE-AB3E-B743-98B6-21F38CF96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DA569-0B3A-914A-BA18-655A3988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6CFC-3141-1C47-8A44-AE7A53FF190B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653FF-D470-534E-BB54-23DE06C23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E524C-5877-F14B-B06F-B22AFFAA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FA5F3-E8F3-9E49-880C-EC644791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4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BDF54B-25BC-E54C-86E7-AEE8544AA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653E8-1835-854D-9720-0A97B97CB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309BD-A83A-1D44-AFA6-5F9BD4AA0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86CFC-3141-1C47-8A44-AE7A53FF190B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46503-8E31-CA40-A852-7B8CF252B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8FBB2-7856-FD4B-945E-D172710D6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FA5F3-E8F3-9E49-880C-EC644791F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1BA6266-E548-8E40-BBBE-A595B8F00862}"/>
              </a:ext>
            </a:extLst>
          </p:cNvPr>
          <p:cNvSpPr/>
          <p:nvPr/>
        </p:nvSpPr>
        <p:spPr>
          <a:xfrm>
            <a:off x="2011680" y="1563624"/>
            <a:ext cx="902208" cy="429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Host Memory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FE0941-E75C-6641-8AB9-C52DA0D42F20}"/>
              </a:ext>
            </a:extLst>
          </p:cNvPr>
          <p:cNvCxnSpPr>
            <a:cxnSpLocks/>
          </p:cNvCxnSpPr>
          <p:nvPr/>
        </p:nvCxnSpPr>
        <p:spPr>
          <a:xfrm>
            <a:off x="2913888" y="2343912"/>
            <a:ext cx="98755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5CA672-4B9D-3043-ADB3-81797FB22410}"/>
              </a:ext>
            </a:extLst>
          </p:cNvPr>
          <p:cNvSpPr txBox="1"/>
          <p:nvPr/>
        </p:nvSpPr>
        <p:spPr>
          <a:xfrm>
            <a:off x="3107742" y="197458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PCIe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8117CE-4D93-C646-B68D-E3D130B5F0FA}"/>
              </a:ext>
            </a:extLst>
          </p:cNvPr>
          <p:cNvSpPr/>
          <p:nvPr/>
        </p:nvSpPr>
        <p:spPr>
          <a:xfrm>
            <a:off x="3901440" y="1741934"/>
            <a:ext cx="902208" cy="1203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DMA Engine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3B06A8-7C0B-0345-A596-10C352FC42C1}"/>
              </a:ext>
            </a:extLst>
          </p:cNvPr>
          <p:cNvSpPr/>
          <p:nvPr/>
        </p:nvSpPr>
        <p:spPr>
          <a:xfrm>
            <a:off x="4931664" y="3709416"/>
            <a:ext cx="902208" cy="1203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AXI DMA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E8FCB2-E0B2-074C-BB2E-417D8709DDED}"/>
              </a:ext>
            </a:extLst>
          </p:cNvPr>
          <p:cNvSpPr/>
          <p:nvPr/>
        </p:nvSpPr>
        <p:spPr>
          <a:xfrm>
            <a:off x="6419088" y="1974580"/>
            <a:ext cx="1188720" cy="154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/>
              <a:t>DDR4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4AFA875C-7F74-3D4D-955D-3651D7E32838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4803648" y="2343912"/>
            <a:ext cx="1615440" cy="4025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1E242A9A-2889-E745-A5C8-074E1A860B0A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5833872" y="2746487"/>
            <a:ext cx="585216" cy="156490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5D75374-465E-6F4D-825A-2C99DC4BFE8C}"/>
              </a:ext>
            </a:extLst>
          </p:cNvPr>
          <p:cNvSpPr/>
          <p:nvPr/>
        </p:nvSpPr>
        <p:spPr>
          <a:xfrm>
            <a:off x="4864608" y="5068824"/>
            <a:ext cx="1036320" cy="1203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Thermal Control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6EC835E-19A8-3747-98F1-68014740CD97}"/>
              </a:ext>
            </a:extLst>
          </p:cNvPr>
          <p:cNvCxnSpPr>
            <a:stCxn id="9" idx="2"/>
            <a:endCxn id="10" idx="1"/>
          </p:cNvCxnSpPr>
          <p:nvPr/>
        </p:nvCxnSpPr>
        <p:spPr>
          <a:xfrm rot="16200000" flipH="1">
            <a:off x="3959352" y="3339082"/>
            <a:ext cx="1365504" cy="5791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C7BE7E88-3898-EC40-A6C9-B887C4C6379D}"/>
              </a:ext>
            </a:extLst>
          </p:cNvPr>
          <p:cNvCxnSpPr>
            <a:stCxn id="9" idx="2"/>
            <a:endCxn id="17" idx="1"/>
          </p:cNvCxnSpPr>
          <p:nvPr/>
        </p:nvCxnSpPr>
        <p:spPr>
          <a:xfrm rot="16200000" flipH="1">
            <a:off x="3246120" y="4052314"/>
            <a:ext cx="2724912" cy="5120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DB76779-B983-B34F-8F0A-CF89B5CA02A6}"/>
              </a:ext>
            </a:extLst>
          </p:cNvPr>
          <p:cNvSpPr/>
          <p:nvPr/>
        </p:nvSpPr>
        <p:spPr>
          <a:xfrm>
            <a:off x="6419088" y="3992880"/>
            <a:ext cx="2130552" cy="6309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Aurora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1E9601F6-221A-8349-BE88-E93FC296F3F2}"/>
              </a:ext>
            </a:extLst>
          </p:cNvPr>
          <p:cNvCxnSpPr>
            <a:stCxn id="10" idx="3"/>
            <a:endCxn id="22" idx="1"/>
          </p:cNvCxnSpPr>
          <p:nvPr/>
        </p:nvCxnSpPr>
        <p:spPr>
          <a:xfrm flipV="1">
            <a:off x="5833872" y="4308346"/>
            <a:ext cx="585216" cy="30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4A062C4-464A-8141-B822-B74E7D2D9DA3}"/>
              </a:ext>
            </a:extLst>
          </p:cNvPr>
          <p:cNvCxnSpPr/>
          <p:nvPr/>
        </p:nvCxnSpPr>
        <p:spPr>
          <a:xfrm>
            <a:off x="8549640" y="4466078"/>
            <a:ext cx="1667256" cy="15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091D7C-2ABE-2447-8520-52E725C5C436}"/>
              </a:ext>
            </a:extLst>
          </p:cNvPr>
          <p:cNvCxnSpPr/>
          <p:nvPr/>
        </p:nvCxnSpPr>
        <p:spPr>
          <a:xfrm flipV="1">
            <a:off x="10229088" y="4120896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25945D-9C43-174A-9A90-F128EC463823}"/>
              </a:ext>
            </a:extLst>
          </p:cNvPr>
          <p:cNvCxnSpPr/>
          <p:nvPr/>
        </p:nvCxnSpPr>
        <p:spPr>
          <a:xfrm flipH="1">
            <a:off x="8549640" y="4108704"/>
            <a:ext cx="1667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97282CB-9DFD-2D40-8318-7F3CC15C19E9}"/>
              </a:ext>
            </a:extLst>
          </p:cNvPr>
          <p:cNvSpPr txBox="1"/>
          <p:nvPr/>
        </p:nvSpPr>
        <p:spPr>
          <a:xfrm>
            <a:off x="339548" y="427122"/>
            <a:ext cx="3368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Testbed Data Plane</a:t>
            </a:r>
          </a:p>
        </p:txBody>
      </p:sp>
    </p:spTree>
    <p:extLst>
      <p:ext uri="{BB962C8B-B14F-4D97-AF65-F5344CB8AC3E}">
        <p14:creationId xmlns:p14="http://schemas.microsoft.com/office/powerpoint/2010/main" val="3305088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14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Kristoff Yan</dc:creator>
  <cp:lastModifiedBy>Kristoff Yan</cp:lastModifiedBy>
  <cp:revision>6</cp:revision>
  <dcterms:created xsi:type="dcterms:W3CDTF">2021-03-18T17:27:16Z</dcterms:created>
  <dcterms:modified xsi:type="dcterms:W3CDTF">2021-03-18T17:54:38Z</dcterms:modified>
</cp:coreProperties>
</file>