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687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F93AF-C367-4A4C-A3D9-09C2C212F4C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71EE4-E856-4D02-A2E3-7E4AED972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1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71EE4-E856-4D02-A2E3-7E4AED972D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7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F7A3-F2C6-3E63-39EA-DC34F3457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7FEEA9-6505-D933-D004-9E4FB9C3B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755A7-ACA7-FEB2-0940-8DA3E230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F6C33-8E51-AEE7-B450-48D7106B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175B8-21C5-7C12-13A6-AAABE59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7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D29F-4DB8-2806-7684-99FD4D01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5657F-1146-56BE-D84D-803399D7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25967-AC67-EADE-F05A-D13FAFED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6D13B-2B18-0B7E-305B-9536A527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98ADE-4BD8-A469-B1C0-DAD7F0D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5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1BEFD7-4823-54FB-D0A6-288648B09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3F071-A7DF-3530-B62B-DF75BEB4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180EA-5230-4620-EA22-12112463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BB238-729D-4C89-D2A0-C0CD7089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70AC9-3F2E-5644-BA95-2BC218BB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8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E31E-E98C-FAEE-2844-7694401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FF857-D100-3EFA-DAD1-6F7D3721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83D4B-ECB3-6B72-7637-055B30ED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A9CA5-564F-6CAA-B577-3560E5ED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14E04-02D2-92AE-A73C-5D2D8C8C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9440-DBA6-B771-5A7C-BC65102C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B3A3D-6285-FA36-FEA7-4B20E6E3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F5A41-ABE1-FD46-2389-A95ACD2E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2982-3EEA-90E0-3ACE-4A5C35CD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7B457-7930-B930-56A5-958DEBA7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BF995-14D7-F89F-DB73-3EA0C7F0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29EFA-62E1-5D3F-0B12-A8FA4C1FF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AB075-DF17-2C41-F826-26D6011A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44B17-068F-2C56-6E1D-B531AB10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B3F54-10FE-6F4E-D45B-AA4AD9CE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368F1-1C38-C5E7-171A-C4563062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0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3D742-8AD9-79F0-3961-B4A0488C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AE265-08D2-812B-C1BC-EF46C962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7C302-4CE0-E76F-FF8F-FBA3B2EE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618A28-4057-F993-08A7-21491FB30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19AD4-CC2A-3D84-ED8F-1E8F926CB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D802D-2E35-65A8-ED50-850B0046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359DEC-443B-0234-C41B-8B111DDA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024ED1-268E-AB6A-D0DB-42482A2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34237-BCA6-0BD3-4ACF-547679C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B9ABB-CE94-CB7F-D462-7B016161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9C2D75-E9BD-4536-087A-3E630911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92BF9-6211-63AE-2688-FBD25612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1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14BDD-8ECA-68BE-9A1D-061C409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DDB6C2-371D-12CD-519B-36F195A1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11286-B03F-ACCA-613E-9951194F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43C5-759E-2468-6C26-E08428EC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4C057-5BBE-1B7D-5309-3A06F94A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772BD-EAA2-3FE7-A89C-B88D51ADE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1B49F-63B7-A62F-16BE-CF79DDD8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A39B2-775E-7DBE-77ED-7CD93F69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15AF6-A6D8-0CC8-97CB-121629D9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A771E-B48E-C4B8-1A01-19FB07D0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C7428A-0A63-CDA4-26A0-5546BFAD8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4C73F-1E0D-5B3B-13FE-52B3A40DD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BBD16-7565-63DB-03AA-8F179AE9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72BBF-69DA-5C28-9A1D-EEA047E1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3957A-8510-8C7F-FDEC-506DFFB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7D156D-1DDC-6A03-D484-63E32D47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094B-5900-0BB2-BB4F-C15A5FE5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FE952-5599-FF3A-F0BC-17784B5B2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E5D3-2224-4187-9DA1-606C009FD6C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60486-96A9-D869-0856-3B2A0C40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ED844-3C45-74A4-A239-B27E8343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37C4-42B1-4739-80D3-3C9C85807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3ACDCC-4E4B-1E05-D247-6A7626F20453}"/>
              </a:ext>
            </a:extLst>
          </p:cNvPr>
          <p:cNvSpPr/>
          <p:nvPr/>
        </p:nvSpPr>
        <p:spPr>
          <a:xfrm>
            <a:off x="2170922" y="957943"/>
            <a:ext cx="1648409" cy="90195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711F2C0-FE24-F90E-225E-915636EEB864}"/>
              </a:ext>
            </a:extLst>
          </p:cNvPr>
          <p:cNvSpPr/>
          <p:nvPr/>
        </p:nvSpPr>
        <p:spPr>
          <a:xfrm>
            <a:off x="2170921" y="4294075"/>
            <a:ext cx="1648409" cy="901959"/>
          </a:xfrm>
          <a:prstGeom prst="roundRect">
            <a:avLst/>
          </a:prstGeom>
          <a:noFill/>
          <a:ln w="635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24FC79-1553-EBC6-91E9-D3A2D4508A35}"/>
              </a:ext>
            </a:extLst>
          </p:cNvPr>
          <p:cNvSpPr/>
          <p:nvPr/>
        </p:nvSpPr>
        <p:spPr>
          <a:xfrm>
            <a:off x="7386639" y="598908"/>
            <a:ext cx="2121693" cy="1620028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7DE604-D79D-8373-FD0E-A6D8C13B12A7}"/>
              </a:ext>
            </a:extLst>
          </p:cNvPr>
          <p:cNvSpPr txBox="1"/>
          <p:nvPr/>
        </p:nvSpPr>
        <p:spPr>
          <a:xfrm>
            <a:off x="2483449" y="1200301"/>
            <a:ext cx="13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LiDAR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FD308-A300-2468-8E5E-F0E9423A5857}"/>
              </a:ext>
            </a:extLst>
          </p:cNvPr>
          <p:cNvSpPr txBox="1"/>
          <p:nvPr/>
        </p:nvSpPr>
        <p:spPr>
          <a:xfrm>
            <a:off x="2404866" y="4514221"/>
            <a:ext cx="13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LiDAR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AB0093-5BBA-FA9B-3713-B7E4C2A54CE7}"/>
              </a:ext>
            </a:extLst>
          </p:cNvPr>
          <p:cNvCxnSpPr/>
          <p:nvPr/>
        </p:nvCxnSpPr>
        <p:spPr>
          <a:xfrm>
            <a:off x="4064794" y="1408922"/>
            <a:ext cx="3150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835D4C-97F7-CD19-F957-B2A3BDCE14DD}"/>
              </a:ext>
            </a:extLst>
          </p:cNvPr>
          <p:cNvCxnSpPr>
            <a:cxnSpLocks/>
          </p:cNvCxnSpPr>
          <p:nvPr/>
        </p:nvCxnSpPr>
        <p:spPr>
          <a:xfrm flipH="1">
            <a:off x="3986213" y="2471738"/>
            <a:ext cx="3614737" cy="204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1B5454-AE6A-ED6F-2E46-E009DDCD8652}"/>
              </a:ext>
            </a:extLst>
          </p:cNvPr>
          <p:cNvCxnSpPr>
            <a:cxnSpLocks/>
          </p:cNvCxnSpPr>
          <p:nvPr/>
        </p:nvCxnSpPr>
        <p:spPr>
          <a:xfrm>
            <a:off x="2995125" y="2276086"/>
            <a:ext cx="0" cy="15458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5F3A971-B86A-BA61-155F-7819EAA4E1B2}"/>
              </a:ext>
            </a:extLst>
          </p:cNvPr>
          <p:cNvSpPr txBox="1"/>
          <p:nvPr/>
        </p:nvSpPr>
        <p:spPr>
          <a:xfrm>
            <a:off x="8051007" y="1178089"/>
            <a:ext cx="13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69E746-619D-D980-6BE2-5A5D56E6B536}"/>
              </a:ext>
            </a:extLst>
          </p:cNvPr>
          <p:cNvSpPr txBox="1"/>
          <p:nvPr/>
        </p:nvSpPr>
        <p:spPr>
          <a:xfrm>
            <a:off x="4869461" y="941573"/>
            <a:ext cx="13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A71D6D-A4D3-E8EB-D92D-9326E1726B2E}"/>
              </a:ext>
            </a:extLst>
          </p:cNvPr>
          <p:cNvSpPr txBox="1"/>
          <p:nvPr/>
        </p:nvSpPr>
        <p:spPr>
          <a:xfrm>
            <a:off x="4823027" y="2990060"/>
            <a:ext cx="13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7DF589-BCB1-BF23-A110-48E9EE7538C8}"/>
              </a:ext>
            </a:extLst>
          </p:cNvPr>
          <p:cNvSpPr txBox="1"/>
          <p:nvPr/>
        </p:nvSpPr>
        <p:spPr>
          <a:xfrm>
            <a:off x="2056815" y="2846156"/>
            <a:ext cx="13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</a:p>
        </p:txBody>
      </p:sp>
    </p:spTree>
    <p:extLst>
      <p:ext uri="{BB962C8B-B14F-4D97-AF65-F5344CB8AC3E}">
        <p14:creationId xmlns:p14="http://schemas.microsoft.com/office/powerpoint/2010/main" val="213791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E41C690-4073-3831-70DC-53EEBC7043B4}"/>
              </a:ext>
            </a:extLst>
          </p:cNvPr>
          <p:cNvSpPr/>
          <p:nvPr/>
        </p:nvSpPr>
        <p:spPr>
          <a:xfrm>
            <a:off x="414338" y="587127"/>
            <a:ext cx="7865268" cy="5683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5FAF9235-9507-34B4-8FB2-EC79B0DDF6B3}"/>
              </a:ext>
            </a:extLst>
          </p:cNvPr>
          <p:cNvSpPr/>
          <p:nvPr/>
        </p:nvSpPr>
        <p:spPr>
          <a:xfrm rot="16200000">
            <a:off x="8982464" y="2287554"/>
            <a:ext cx="3545632" cy="2282890"/>
          </a:xfrm>
          <a:prstGeom prst="trapezoid">
            <a:avLst>
              <a:gd name="adj" fmla="val 4271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A1810-10D3-2E4B-08DC-E1C148ABAC7A}"/>
              </a:ext>
            </a:extLst>
          </p:cNvPr>
          <p:cNvSpPr txBox="1"/>
          <p:nvPr/>
        </p:nvSpPr>
        <p:spPr>
          <a:xfrm>
            <a:off x="10268971" y="1594372"/>
            <a:ext cx="133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1DAB50-3084-9758-BD0A-3066E8261B84}"/>
              </a:ext>
            </a:extLst>
          </p:cNvPr>
          <p:cNvSpPr/>
          <p:nvPr/>
        </p:nvSpPr>
        <p:spPr>
          <a:xfrm>
            <a:off x="7854091" y="1594372"/>
            <a:ext cx="757237" cy="36692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B52AAB6-5000-3075-BCC9-9F2251B4D737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7854091" y="3429000"/>
            <a:ext cx="75723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153CBA-A4D7-CA28-025B-FDE9C1BCA724}"/>
              </a:ext>
            </a:extLst>
          </p:cNvPr>
          <p:cNvSpPr txBox="1"/>
          <p:nvPr/>
        </p:nvSpPr>
        <p:spPr>
          <a:xfrm>
            <a:off x="7986496" y="2056037"/>
            <a:ext cx="492443" cy="11901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发射镜头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A13817-6866-B538-1816-705A057A591B}"/>
              </a:ext>
            </a:extLst>
          </p:cNvPr>
          <p:cNvSpPr txBox="1"/>
          <p:nvPr/>
        </p:nvSpPr>
        <p:spPr>
          <a:xfrm>
            <a:off x="7986509" y="3746236"/>
            <a:ext cx="492443" cy="11901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接收镜头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0EAF22-8B5C-4472-C001-876F7F248652}"/>
              </a:ext>
            </a:extLst>
          </p:cNvPr>
          <p:cNvCxnSpPr/>
          <p:nvPr/>
        </p:nvCxnSpPr>
        <p:spPr>
          <a:xfrm>
            <a:off x="11016343" y="3148824"/>
            <a:ext cx="449943" cy="560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718F93-FB56-926B-DCCD-81253A01EDBF}"/>
              </a:ext>
            </a:extLst>
          </p:cNvPr>
          <p:cNvCxnSpPr>
            <a:cxnSpLocks/>
          </p:cNvCxnSpPr>
          <p:nvPr/>
        </p:nvCxnSpPr>
        <p:spPr>
          <a:xfrm flipV="1">
            <a:off x="11016343" y="2689358"/>
            <a:ext cx="377372" cy="459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D8685E2-2B66-30D0-B070-86EE2715CDEB}"/>
              </a:ext>
            </a:extLst>
          </p:cNvPr>
          <p:cNvCxnSpPr>
            <a:cxnSpLocks/>
          </p:cNvCxnSpPr>
          <p:nvPr/>
        </p:nvCxnSpPr>
        <p:spPr>
          <a:xfrm flipH="1">
            <a:off x="10745529" y="3137937"/>
            <a:ext cx="270814" cy="11197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D0B6C7C-120C-15F5-C1FA-80FC61A4E90B}"/>
              </a:ext>
            </a:extLst>
          </p:cNvPr>
          <p:cNvCxnSpPr>
            <a:cxnSpLocks/>
          </p:cNvCxnSpPr>
          <p:nvPr/>
        </p:nvCxnSpPr>
        <p:spPr>
          <a:xfrm flipV="1">
            <a:off x="11016343" y="3096145"/>
            <a:ext cx="284161" cy="41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5C1BAD-BAA5-D960-7E6F-7A202A5E4406}"/>
              </a:ext>
            </a:extLst>
          </p:cNvPr>
          <p:cNvCxnSpPr>
            <a:cxnSpLocks/>
          </p:cNvCxnSpPr>
          <p:nvPr/>
        </p:nvCxnSpPr>
        <p:spPr>
          <a:xfrm>
            <a:off x="8613889" y="2473909"/>
            <a:ext cx="2402454" cy="643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FBD5386-B2C7-DBD7-13E1-461CC369AB9B}"/>
              </a:ext>
            </a:extLst>
          </p:cNvPr>
          <p:cNvCxnSpPr>
            <a:cxnSpLocks/>
          </p:cNvCxnSpPr>
          <p:nvPr/>
        </p:nvCxnSpPr>
        <p:spPr>
          <a:xfrm flipH="1">
            <a:off x="8611328" y="3137937"/>
            <a:ext cx="2372468" cy="120338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4E899EA5-E76F-4ACF-7927-1735BB415E83}"/>
              </a:ext>
            </a:extLst>
          </p:cNvPr>
          <p:cNvSpPr/>
          <p:nvPr/>
        </p:nvSpPr>
        <p:spPr>
          <a:xfrm>
            <a:off x="623434" y="1872342"/>
            <a:ext cx="1872343" cy="3113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251AE6-5A62-F642-EBD3-07DE6135DA30}"/>
              </a:ext>
            </a:extLst>
          </p:cNvPr>
          <p:cNvSpPr txBox="1"/>
          <p:nvPr/>
        </p:nvSpPr>
        <p:spPr>
          <a:xfrm>
            <a:off x="676939" y="3249775"/>
            <a:ext cx="200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DSP/FPGA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0952F03-FA3C-DD24-0EA4-C239475DF0B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95777" y="2407530"/>
            <a:ext cx="1051765" cy="17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88F39E6-174A-541F-8A44-47C021AF21E7}"/>
              </a:ext>
            </a:extLst>
          </p:cNvPr>
          <p:cNvSpPr/>
          <p:nvPr/>
        </p:nvSpPr>
        <p:spPr>
          <a:xfrm>
            <a:off x="5690773" y="2025753"/>
            <a:ext cx="1462064" cy="763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5DD2D4-A749-DFCD-7A24-61E9F952EB50}"/>
              </a:ext>
            </a:extLst>
          </p:cNvPr>
          <p:cNvCxnSpPr>
            <a:cxnSpLocks/>
          </p:cNvCxnSpPr>
          <p:nvPr/>
        </p:nvCxnSpPr>
        <p:spPr>
          <a:xfrm>
            <a:off x="7193011" y="2407529"/>
            <a:ext cx="661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6F94783-589E-E75C-28A5-DC9EB8385F42}"/>
              </a:ext>
            </a:extLst>
          </p:cNvPr>
          <p:cNvSpPr/>
          <p:nvPr/>
        </p:nvSpPr>
        <p:spPr>
          <a:xfrm>
            <a:off x="3547542" y="2043243"/>
            <a:ext cx="1462064" cy="7635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4F9A3CC-F2B3-76A1-4433-D6E37C8C76A5}"/>
              </a:ext>
            </a:extLst>
          </p:cNvPr>
          <p:cNvCxnSpPr>
            <a:cxnSpLocks/>
          </p:cNvCxnSpPr>
          <p:nvPr/>
        </p:nvCxnSpPr>
        <p:spPr>
          <a:xfrm>
            <a:off x="5029693" y="2412944"/>
            <a:ext cx="661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06E3F58-F6EC-4135-9770-2DF81736513B}"/>
              </a:ext>
            </a:extLst>
          </p:cNvPr>
          <p:cNvSpPr/>
          <p:nvPr/>
        </p:nvSpPr>
        <p:spPr>
          <a:xfrm>
            <a:off x="6131308" y="4068697"/>
            <a:ext cx="1021529" cy="63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DBEE39C-C7EF-5794-2EE8-5DDDF4572622}"/>
              </a:ext>
            </a:extLst>
          </p:cNvPr>
          <p:cNvCxnSpPr>
            <a:cxnSpLocks/>
          </p:cNvCxnSpPr>
          <p:nvPr/>
        </p:nvCxnSpPr>
        <p:spPr>
          <a:xfrm flipH="1">
            <a:off x="7152837" y="4383962"/>
            <a:ext cx="701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22085E2-607E-2E61-1481-FAFC1616537F}"/>
              </a:ext>
            </a:extLst>
          </p:cNvPr>
          <p:cNvSpPr/>
          <p:nvPr/>
        </p:nvSpPr>
        <p:spPr>
          <a:xfrm>
            <a:off x="4588863" y="4068697"/>
            <a:ext cx="1021529" cy="63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2A67F15-3BEC-F945-0A26-9A4FD532CC89}"/>
              </a:ext>
            </a:extLst>
          </p:cNvPr>
          <p:cNvSpPr/>
          <p:nvPr/>
        </p:nvSpPr>
        <p:spPr>
          <a:xfrm>
            <a:off x="3053920" y="4068697"/>
            <a:ext cx="1021529" cy="630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4382F2D-7FD4-3931-CB4F-B81CD62146CB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5610392" y="4383962"/>
            <a:ext cx="485608" cy="7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9CA2EDE-C555-D0D8-5BFE-AD766486C8A9}"/>
              </a:ext>
            </a:extLst>
          </p:cNvPr>
          <p:cNvCxnSpPr>
            <a:cxnSpLocks/>
          </p:cNvCxnSpPr>
          <p:nvPr/>
        </p:nvCxnSpPr>
        <p:spPr>
          <a:xfrm flipH="1" flipV="1">
            <a:off x="4085601" y="4391868"/>
            <a:ext cx="485608" cy="7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FA5BC5-3D6C-532E-279F-BC3FDAA6F71A}"/>
              </a:ext>
            </a:extLst>
          </p:cNvPr>
          <p:cNvCxnSpPr>
            <a:cxnSpLocks/>
          </p:cNvCxnSpPr>
          <p:nvPr/>
        </p:nvCxnSpPr>
        <p:spPr>
          <a:xfrm flipH="1">
            <a:off x="2513431" y="4407680"/>
            <a:ext cx="5683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D961B8B-9D83-6106-E868-E294911A9064}"/>
              </a:ext>
            </a:extLst>
          </p:cNvPr>
          <p:cNvSpPr txBox="1"/>
          <p:nvPr/>
        </p:nvSpPr>
        <p:spPr>
          <a:xfrm>
            <a:off x="5911489" y="2189692"/>
            <a:ext cx="121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E0D3C15-B6C7-4194-8657-D4ABEDE90288}"/>
              </a:ext>
            </a:extLst>
          </p:cNvPr>
          <p:cNvSpPr txBox="1"/>
          <p:nvPr/>
        </p:nvSpPr>
        <p:spPr>
          <a:xfrm>
            <a:off x="3564684" y="2243740"/>
            <a:ext cx="203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激光驱动器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28B79B-D247-BAD8-0AF0-3EAAA7F850F6}"/>
              </a:ext>
            </a:extLst>
          </p:cNvPr>
          <p:cNvSpPr txBox="1"/>
          <p:nvPr/>
        </p:nvSpPr>
        <p:spPr>
          <a:xfrm>
            <a:off x="6229739" y="4199719"/>
            <a:ext cx="7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APD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2E950B2-D589-A64C-BA28-3DBB2F4F2C51}"/>
              </a:ext>
            </a:extLst>
          </p:cNvPr>
          <p:cNvSpPr txBox="1"/>
          <p:nvPr/>
        </p:nvSpPr>
        <p:spPr>
          <a:xfrm>
            <a:off x="4770224" y="4207625"/>
            <a:ext cx="7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TIA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290BF84-97D0-0289-0F42-133B3EB4FD66}"/>
              </a:ext>
            </a:extLst>
          </p:cNvPr>
          <p:cNvSpPr txBox="1"/>
          <p:nvPr/>
        </p:nvSpPr>
        <p:spPr>
          <a:xfrm>
            <a:off x="3122105" y="4207625"/>
            <a:ext cx="114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4EA11A-331D-1BE4-88E7-4290CC661F6D}"/>
              </a:ext>
            </a:extLst>
          </p:cNvPr>
          <p:cNvSpPr/>
          <p:nvPr/>
        </p:nvSpPr>
        <p:spPr>
          <a:xfrm>
            <a:off x="3899323" y="5227829"/>
            <a:ext cx="847422" cy="51444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945E300-48D5-A655-48C8-47488CB33155}"/>
              </a:ext>
            </a:extLst>
          </p:cNvPr>
          <p:cNvSpPr txBox="1"/>
          <p:nvPr/>
        </p:nvSpPr>
        <p:spPr>
          <a:xfrm>
            <a:off x="3922802" y="5284994"/>
            <a:ext cx="84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CD823145-A781-63E5-966F-90A0EAD541F1}"/>
              </a:ext>
            </a:extLst>
          </p:cNvPr>
          <p:cNvCxnSpPr>
            <a:cxnSpLocks/>
            <a:stCxn id="46" idx="2"/>
            <a:endCxn id="62" idx="3"/>
          </p:cNvCxnSpPr>
          <p:nvPr/>
        </p:nvCxnSpPr>
        <p:spPr>
          <a:xfrm rot="5400000">
            <a:off x="4542015" y="4927436"/>
            <a:ext cx="785822" cy="329404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1F3B727-0FD9-C0F5-AF54-DC6FCAF27B04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>
            <a:off x="3551112" y="4688073"/>
            <a:ext cx="371690" cy="79697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DBEBCA1-9C98-7D36-5EBD-7A22FDEA4637}"/>
              </a:ext>
            </a:extLst>
          </p:cNvPr>
          <p:cNvSpPr txBox="1"/>
          <p:nvPr/>
        </p:nvSpPr>
        <p:spPr>
          <a:xfrm>
            <a:off x="2988742" y="954020"/>
            <a:ext cx="310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LiDAR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激光雷达系统</a:t>
            </a:r>
          </a:p>
        </p:txBody>
      </p:sp>
    </p:spTree>
    <p:extLst>
      <p:ext uri="{BB962C8B-B14F-4D97-AF65-F5344CB8AC3E}">
        <p14:creationId xmlns:p14="http://schemas.microsoft.com/office/powerpoint/2010/main" val="331947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E6A1D837-E48A-4F5B-FF45-F26E8827EA45}"/>
              </a:ext>
            </a:extLst>
          </p:cNvPr>
          <p:cNvSpPr/>
          <p:nvPr/>
        </p:nvSpPr>
        <p:spPr>
          <a:xfrm>
            <a:off x="947171" y="856341"/>
            <a:ext cx="10529827" cy="4564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BED2B4-2355-07B1-70C0-A09AED4253C2}"/>
              </a:ext>
            </a:extLst>
          </p:cNvPr>
          <p:cNvSpPr/>
          <p:nvPr/>
        </p:nvSpPr>
        <p:spPr>
          <a:xfrm>
            <a:off x="1436914" y="2198913"/>
            <a:ext cx="355600" cy="20174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8D3229-010E-7586-F5FB-9F0A4EF251F5}"/>
              </a:ext>
            </a:extLst>
          </p:cNvPr>
          <p:cNvSpPr txBox="1"/>
          <p:nvPr/>
        </p:nvSpPr>
        <p:spPr>
          <a:xfrm>
            <a:off x="1335428" y="1674199"/>
            <a:ext cx="73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6816D-1E40-BFAA-BC30-38A01BDC9422}"/>
              </a:ext>
            </a:extLst>
          </p:cNvPr>
          <p:cNvSpPr txBox="1"/>
          <p:nvPr/>
        </p:nvSpPr>
        <p:spPr>
          <a:xfrm>
            <a:off x="947171" y="4417399"/>
            <a:ext cx="150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全反射镜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097322-0FC1-22D0-4C89-79A1BEB40590}"/>
              </a:ext>
            </a:extLst>
          </p:cNvPr>
          <p:cNvSpPr/>
          <p:nvPr/>
        </p:nvSpPr>
        <p:spPr>
          <a:xfrm>
            <a:off x="10051027" y="2198913"/>
            <a:ext cx="355600" cy="20174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F798F1-BD39-4610-7E8C-6BAA805A962E}"/>
              </a:ext>
            </a:extLst>
          </p:cNvPr>
          <p:cNvSpPr txBox="1"/>
          <p:nvPr/>
        </p:nvSpPr>
        <p:spPr>
          <a:xfrm>
            <a:off x="9949541" y="1674199"/>
            <a:ext cx="732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94B02D-EB31-5FCA-80D3-52C327D9DDED}"/>
              </a:ext>
            </a:extLst>
          </p:cNvPr>
          <p:cNvSpPr txBox="1"/>
          <p:nvPr/>
        </p:nvSpPr>
        <p:spPr>
          <a:xfrm>
            <a:off x="9336256" y="4403348"/>
            <a:ext cx="214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部分反射镜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CBF6B44-3E01-797E-A752-505EA7D4A9B5}"/>
              </a:ext>
            </a:extLst>
          </p:cNvPr>
          <p:cNvSpPr/>
          <p:nvPr/>
        </p:nvSpPr>
        <p:spPr>
          <a:xfrm>
            <a:off x="2418385" y="2380342"/>
            <a:ext cx="6150428" cy="1654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58FBC4-AA35-28C5-9496-915C615DF58D}"/>
              </a:ext>
            </a:extLst>
          </p:cNvPr>
          <p:cNvSpPr txBox="1"/>
          <p:nvPr/>
        </p:nvSpPr>
        <p:spPr>
          <a:xfrm>
            <a:off x="4757171" y="5585799"/>
            <a:ext cx="183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光学谐振腔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2C49D-81D8-BA7E-882F-7E4AFCCDB165}"/>
              </a:ext>
            </a:extLst>
          </p:cNvPr>
          <p:cNvSpPr/>
          <p:nvPr/>
        </p:nvSpPr>
        <p:spPr>
          <a:xfrm>
            <a:off x="4749914" y="1436254"/>
            <a:ext cx="181428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915746-0DED-D9E7-CF13-56ABC0AC56D9}"/>
              </a:ext>
            </a:extLst>
          </p:cNvPr>
          <p:cNvSpPr txBox="1"/>
          <p:nvPr/>
        </p:nvSpPr>
        <p:spPr>
          <a:xfrm>
            <a:off x="4989400" y="1463676"/>
            <a:ext cx="183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激励能源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668A57-92A3-4266-2EB1-45F98DA6AC3A}"/>
              </a:ext>
            </a:extLst>
          </p:cNvPr>
          <p:cNvCxnSpPr>
            <a:cxnSpLocks/>
          </p:cNvCxnSpPr>
          <p:nvPr/>
        </p:nvCxnSpPr>
        <p:spPr>
          <a:xfrm>
            <a:off x="4951358" y="2878884"/>
            <a:ext cx="1877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21343E-FF7D-AC37-366E-EF77F4032090}"/>
              </a:ext>
            </a:extLst>
          </p:cNvPr>
          <p:cNvCxnSpPr>
            <a:cxnSpLocks/>
          </p:cNvCxnSpPr>
          <p:nvPr/>
        </p:nvCxnSpPr>
        <p:spPr>
          <a:xfrm>
            <a:off x="4951358" y="3130092"/>
            <a:ext cx="1877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F4F1F2-E07F-A3F5-DAB2-7CB51500D0BD}"/>
              </a:ext>
            </a:extLst>
          </p:cNvPr>
          <p:cNvCxnSpPr>
            <a:cxnSpLocks/>
          </p:cNvCxnSpPr>
          <p:nvPr/>
        </p:nvCxnSpPr>
        <p:spPr>
          <a:xfrm>
            <a:off x="4951358" y="3379099"/>
            <a:ext cx="1877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DF2B74-F564-94E9-FC8B-C3103F9A8EAE}"/>
              </a:ext>
            </a:extLst>
          </p:cNvPr>
          <p:cNvCxnSpPr>
            <a:cxnSpLocks/>
          </p:cNvCxnSpPr>
          <p:nvPr/>
        </p:nvCxnSpPr>
        <p:spPr>
          <a:xfrm>
            <a:off x="4951358" y="3645348"/>
            <a:ext cx="1877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337262-D946-B7DD-29B7-023A84D56748}"/>
              </a:ext>
            </a:extLst>
          </p:cNvPr>
          <p:cNvCxnSpPr>
            <a:cxnSpLocks/>
          </p:cNvCxnSpPr>
          <p:nvPr/>
        </p:nvCxnSpPr>
        <p:spPr>
          <a:xfrm>
            <a:off x="3499929" y="2992270"/>
            <a:ext cx="861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B4A1E6-8916-431A-47FB-364D84BD7BCF}"/>
              </a:ext>
            </a:extLst>
          </p:cNvPr>
          <p:cNvCxnSpPr>
            <a:cxnSpLocks/>
          </p:cNvCxnSpPr>
          <p:nvPr/>
        </p:nvCxnSpPr>
        <p:spPr>
          <a:xfrm>
            <a:off x="3499929" y="3408257"/>
            <a:ext cx="861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0D75A6-D009-62F0-5774-0A28A714FDE2}"/>
              </a:ext>
            </a:extLst>
          </p:cNvPr>
          <p:cNvCxnSpPr>
            <a:cxnSpLocks/>
          </p:cNvCxnSpPr>
          <p:nvPr/>
        </p:nvCxnSpPr>
        <p:spPr>
          <a:xfrm>
            <a:off x="1792514" y="3207656"/>
            <a:ext cx="498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AFBD3CB-8CBE-401B-63CF-1A02562924E8}"/>
              </a:ext>
            </a:extLst>
          </p:cNvPr>
          <p:cNvSpPr txBox="1"/>
          <p:nvPr/>
        </p:nvSpPr>
        <p:spPr>
          <a:xfrm>
            <a:off x="2734243" y="3582558"/>
            <a:ext cx="183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增益介质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ECD806-E8DF-07B0-9CE6-E79789983F4D}"/>
              </a:ext>
            </a:extLst>
          </p:cNvPr>
          <p:cNvCxnSpPr>
            <a:cxnSpLocks/>
          </p:cNvCxnSpPr>
          <p:nvPr/>
        </p:nvCxnSpPr>
        <p:spPr>
          <a:xfrm>
            <a:off x="7032172" y="2761502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CDC69D0-E6EA-B146-1E3C-9B0CF3EA2332}"/>
              </a:ext>
            </a:extLst>
          </p:cNvPr>
          <p:cNvCxnSpPr>
            <a:cxnSpLocks/>
          </p:cNvCxnSpPr>
          <p:nvPr/>
        </p:nvCxnSpPr>
        <p:spPr>
          <a:xfrm>
            <a:off x="7032171" y="2896595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83772B-2FF5-7D97-78BA-BE0D20A5D506}"/>
              </a:ext>
            </a:extLst>
          </p:cNvPr>
          <p:cNvCxnSpPr>
            <a:cxnSpLocks/>
          </p:cNvCxnSpPr>
          <p:nvPr/>
        </p:nvCxnSpPr>
        <p:spPr>
          <a:xfrm>
            <a:off x="7032171" y="3029488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7C94D0-4AFE-B420-DE44-501ED5DA1B55}"/>
              </a:ext>
            </a:extLst>
          </p:cNvPr>
          <p:cNvCxnSpPr>
            <a:cxnSpLocks/>
          </p:cNvCxnSpPr>
          <p:nvPr/>
        </p:nvCxnSpPr>
        <p:spPr>
          <a:xfrm>
            <a:off x="7032171" y="3179624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A3999-7E0E-CEE5-9B47-EC609CAAB7A2}"/>
              </a:ext>
            </a:extLst>
          </p:cNvPr>
          <p:cNvCxnSpPr>
            <a:cxnSpLocks/>
          </p:cNvCxnSpPr>
          <p:nvPr/>
        </p:nvCxnSpPr>
        <p:spPr>
          <a:xfrm>
            <a:off x="7032172" y="3314378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E9BA4B-72F0-13E2-401A-35B7B2940632}"/>
              </a:ext>
            </a:extLst>
          </p:cNvPr>
          <p:cNvCxnSpPr>
            <a:cxnSpLocks/>
          </p:cNvCxnSpPr>
          <p:nvPr/>
        </p:nvCxnSpPr>
        <p:spPr>
          <a:xfrm>
            <a:off x="7032171" y="3449471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64DBA44-3F92-64F8-8CE2-241FF576CAB8}"/>
              </a:ext>
            </a:extLst>
          </p:cNvPr>
          <p:cNvCxnSpPr>
            <a:cxnSpLocks/>
          </p:cNvCxnSpPr>
          <p:nvPr/>
        </p:nvCxnSpPr>
        <p:spPr>
          <a:xfrm>
            <a:off x="7032171" y="3582364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C5FCE3F-6E21-F3E8-C91D-A0B45EDF13AF}"/>
              </a:ext>
            </a:extLst>
          </p:cNvPr>
          <p:cNvCxnSpPr>
            <a:cxnSpLocks/>
          </p:cNvCxnSpPr>
          <p:nvPr/>
        </p:nvCxnSpPr>
        <p:spPr>
          <a:xfrm>
            <a:off x="7032171" y="3732500"/>
            <a:ext cx="2775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25DCDA2-57B0-A73A-AEF3-AFE6CCE24D53}"/>
              </a:ext>
            </a:extLst>
          </p:cNvPr>
          <p:cNvCxnSpPr>
            <a:cxnSpLocks/>
          </p:cNvCxnSpPr>
          <p:nvPr/>
        </p:nvCxnSpPr>
        <p:spPr>
          <a:xfrm>
            <a:off x="10406627" y="3207656"/>
            <a:ext cx="861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1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74EEA48B-0BDE-C365-6265-E02DB9DF861D}"/>
              </a:ext>
            </a:extLst>
          </p:cNvPr>
          <p:cNvSpPr/>
          <p:nvPr/>
        </p:nvSpPr>
        <p:spPr>
          <a:xfrm>
            <a:off x="5085184" y="3429000"/>
            <a:ext cx="2021632" cy="20216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FA9346-3275-B20A-4358-B3893E4B28B6}"/>
              </a:ext>
            </a:extLst>
          </p:cNvPr>
          <p:cNvSpPr/>
          <p:nvPr/>
        </p:nvSpPr>
        <p:spPr>
          <a:xfrm>
            <a:off x="4592240" y="2936056"/>
            <a:ext cx="3007519" cy="30075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1ED4A06A-9CBD-FE78-1873-DDB8AE03E843}"/>
              </a:ext>
            </a:extLst>
          </p:cNvPr>
          <p:cNvSpPr/>
          <p:nvPr/>
        </p:nvSpPr>
        <p:spPr>
          <a:xfrm>
            <a:off x="5857874" y="2700312"/>
            <a:ext cx="2421732" cy="2421732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603A14F2-4D1C-39A7-F919-6AF5F1A7C496}"/>
              </a:ext>
            </a:extLst>
          </p:cNvPr>
          <p:cNvSpPr/>
          <p:nvPr/>
        </p:nvSpPr>
        <p:spPr>
          <a:xfrm rot="10639856">
            <a:off x="8230971" y="3914203"/>
            <a:ext cx="135731" cy="250006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EBF2F0A-7D08-5851-D5EC-053561263C28}"/>
              </a:ext>
            </a:extLst>
          </p:cNvPr>
          <p:cNvSpPr/>
          <p:nvPr/>
        </p:nvSpPr>
        <p:spPr>
          <a:xfrm rot="18467391">
            <a:off x="4402896" y="3228975"/>
            <a:ext cx="650082" cy="4000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D0507-77A9-4932-647D-161551CC3AA5}"/>
              </a:ext>
            </a:extLst>
          </p:cNvPr>
          <p:cNvSpPr/>
          <p:nvPr/>
        </p:nvSpPr>
        <p:spPr>
          <a:xfrm>
            <a:off x="5770958" y="2536006"/>
            <a:ext cx="650082" cy="40005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DC3F150-EFEE-1505-E705-CC7992B8E682}"/>
              </a:ext>
            </a:extLst>
          </p:cNvPr>
          <p:cNvSpPr/>
          <p:nvPr/>
        </p:nvSpPr>
        <p:spPr>
          <a:xfrm>
            <a:off x="1438274" y="1035844"/>
            <a:ext cx="9315450" cy="3715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A835AF5-FE53-95CE-8AA0-AF7F1838A266}"/>
              </a:ext>
            </a:extLst>
          </p:cNvPr>
          <p:cNvCxnSpPr>
            <a:cxnSpLocks/>
          </p:cNvCxnSpPr>
          <p:nvPr/>
        </p:nvCxnSpPr>
        <p:spPr>
          <a:xfrm flipH="1" flipV="1">
            <a:off x="1969866" y="1451979"/>
            <a:ext cx="2511599" cy="19658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AB1BCB2-FAA5-D0B3-49A2-068A25812DE4}"/>
              </a:ext>
            </a:extLst>
          </p:cNvPr>
          <p:cNvCxnSpPr>
            <a:cxnSpLocks/>
          </p:cNvCxnSpPr>
          <p:nvPr/>
        </p:nvCxnSpPr>
        <p:spPr>
          <a:xfrm>
            <a:off x="2064544" y="1451979"/>
            <a:ext cx="2549432" cy="18037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6B53F3C-8A1B-49C5-22D3-9A1A077FD5D1}"/>
              </a:ext>
            </a:extLst>
          </p:cNvPr>
          <p:cNvCxnSpPr>
            <a:cxnSpLocks/>
          </p:cNvCxnSpPr>
          <p:nvPr/>
        </p:nvCxnSpPr>
        <p:spPr>
          <a:xfrm flipH="1" flipV="1">
            <a:off x="5857874" y="1407368"/>
            <a:ext cx="25160" cy="11286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0540254-5138-23E8-3BE9-BE80B27E6CD7}"/>
              </a:ext>
            </a:extLst>
          </p:cNvPr>
          <p:cNvCxnSpPr>
            <a:cxnSpLocks/>
          </p:cNvCxnSpPr>
          <p:nvPr/>
        </p:nvCxnSpPr>
        <p:spPr>
          <a:xfrm>
            <a:off x="6275830" y="1407368"/>
            <a:ext cx="0" cy="112863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C8B7E21-85A5-E881-89FA-217624B4C9A9}"/>
              </a:ext>
            </a:extLst>
          </p:cNvPr>
          <p:cNvSpPr txBox="1"/>
          <p:nvPr/>
        </p:nvSpPr>
        <p:spPr>
          <a:xfrm>
            <a:off x="8279606" y="3187030"/>
            <a:ext cx="183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机械旋转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41DF0D9-00A0-0478-D578-311FDD86CFD8}"/>
              </a:ext>
            </a:extLst>
          </p:cNvPr>
          <p:cNvSpPr txBox="1"/>
          <p:nvPr/>
        </p:nvSpPr>
        <p:spPr>
          <a:xfrm>
            <a:off x="2673504" y="3531370"/>
            <a:ext cx="203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CA8022D-B34D-8FAF-86AB-217D31EFB125}"/>
              </a:ext>
            </a:extLst>
          </p:cNvPr>
          <p:cNvSpPr txBox="1"/>
          <p:nvPr/>
        </p:nvSpPr>
        <p:spPr>
          <a:xfrm>
            <a:off x="5535315" y="476423"/>
            <a:ext cx="203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障碍物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7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05611FCE-731B-0F5E-169B-9E17972B68F8}"/>
              </a:ext>
            </a:extLst>
          </p:cNvPr>
          <p:cNvSpPr/>
          <p:nvPr/>
        </p:nvSpPr>
        <p:spPr>
          <a:xfrm>
            <a:off x="4214811" y="2878931"/>
            <a:ext cx="5493544" cy="2486025"/>
          </a:xfrm>
          <a:prstGeom prst="parallelogram">
            <a:avLst>
              <a:gd name="adj" fmla="val 6181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66C5F03-566E-D117-B1BD-F38469FDCD9C}"/>
              </a:ext>
            </a:extLst>
          </p:cNvPr>
          <p:cNvSpPr/>
          <p:nvPr/>
        </p:nvSpPr>
        <p:spPr>
          <a:xfrm rot="20056363">
            <a:off x="5902520" y="3464720"/>
            <a:ext cx="2118124" cy="14466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6B19D20-BEBD-E124-0AB2-3F6728406109}"/>
              </a:ext>
            </a:extLst>
          </p:cNvPr>
          <p:cNvCxnSpPr>
            <a:cxnSpLocks/>
          </p:cNvCxnSpPr>
          <p:nvPr/>
        </p:nvCxnSpPr>
        <p:spPr>
          <a:xfrm>
            <a:off x="3877815" y="4121942"/>
            <a:ext cx="30837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599D11-AD75-8448-055D-1393391B2709}"/>
              </a:ext>
            </a:extLst>
          </p:cNvPr>
          <p:cNvCxnSpPr>
            <a:cxnSpLocks/>
          </p:cNvCxnSpPr>
          <p:nvPr/>
        </p:nvCxnSpPr>
        <p:spPr>
          <a:xfrm flipV="1">
            <a:off x="6961582" y="1571625"/>
            <a:ext cx="0" cy="25503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8CC9599-C73A-6062-6B32-9E136379C0AC}"/>
              </a:ext>
            </a:extLst>
          </p:cNvPr>
          <p:cNvSpPr txBox="1"/>
          <p:nvPr/>
        </p:nvSpPr>
        <p:spPr>
          <a:xfrm>
            <a:off x="5693526" y="5459195"/>
            <a:ext cx="235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微振镜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3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7807E6-30DA-BE0F-F8E0-E59ECAA32DC8}"/>
              </a:ext>
            </a:extLst>
          </p:cNvPr>
          <p:cNvCxnSpPr/>
          <p:nvPr/>
        </p:nvCxnSpPr>
        <p:spPr>
          <a:xfrm>
            <a:off x="5205420" y="476250"/>
            <a:ext cx="0" cy="530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B377C4-EE8C-DB7B-AD3E-0DA5F797FC8E}"/>
              </a:ext>
            </a:extLst>
          </p:cNvPr>
          <p:cNvCxnSpPr>
            <a:cxnSpLocks/>
          </p:cNvCxnSpPr>
          <p:nvPr/>
        </p:nvCxnSpPr>
        <p:spPr>
          <a:xfrm>
            <a:off x="5205420" y="454819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ABCE6C-8BC4-1D3E-2AEA-00CF878B212B}"/>
              </a:ext>
            </a:extLst>
          </p:cNvPr>
          <p:cNvCxnSpPr>
            <a:cxnSpLocks/>
          </p:cNvCxnSpPr>
          <p:nvPr/>
        </p:nvCxnSpPr>
        <p:spPr>
          <a:xfrm>
            <a:off x="5205420" y="5784056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F525137-E87A-81E1-ED10-F484CCF2C65E}"/>
              </a:ext>
            </a:extLst>
          </p:cNvPr>
          <p:cNvCxnSpPr>
            <a:cxnSpLocks/>
          </p:cNvCxnSpPr>
          <p:nvPr/>
        </p:nvCxnSpPr>
        <p:spPr>
          <a:xfrm>
            <a:off x="5205420" y="1090612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AD3A5C-D2BD-7922-7177-8E8D3520F1CB}"/>
              </a:ext>
            </a:extLst>
          </p:cNvPr>
          <p:cNvCxnSpPr>
            <a:cxnSpLocks/>
          </p:cNvCxnSpPr>
          <p:nvPr/>
        </p:nvCxnSpPr>
        <p:spPr>
          <a:xfrm>
            <a:off x="5205420" y="3033713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C81D48-63D7-1D37-FCB3-BAF893E5B738}"/>
              </a:ext>
            </a:extLst>
          </p:cNvPr>
          <p:cNvCxnSpPr>
            <a:cxnSpLocks/>
          </p:cNvCxnSpPr>
          <p:nvPr/>
        </p:nvCxnSpPr>
        <p:spPr>
          <a:xfrm>
            <a:off x="5205420" y="1719262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834700-DC24-380B-0B89-EC4314E9A30B}"/>
              </a:ext>
            </a:extLst>
          </p:cNvPr>
          <p:cNvCxnSpPr>
            <a:cxnSpLocks/>
          </p:cNvCxnSpPr>
          <p:nvPr/>
        </p:nvCxnSpPr>
        <p:spPr>
          <a:xfrm>
            <a:off x="5205420" y="2362200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2B741CC-BDD5-EC27-FF8F-DFC5A86E6EB3}"/>
              </a:ext>
            </a:extLst>
          </p:cNvPr>
          <p:cNvCxnSpPr>
            <a:cxnSpLocks/>
          </p:cNvCxnSpPr>
          <p:nvPr/>
        </p:nvCxnSpPr>
        <p:spPr>
          <a:xfrm>
            <a:off x="5205420" y="3705225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8E1B161-FEBF-869B-3D16-30ABCA3523AA}"/>
              </a:ext>
            </a:extLst>
          </p:cNvPr>
          <p:cNvCxnSpPr>
            <a:cxnSpLocks/>
          </p:cNvCxnSpPr>
          <p:nvPr/>
        </p:nvCxnSpPr>
        <p:spPr>
          <a:xfrm>
            <a:off x="5205420" y="4355306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5AFACC-D103-B993-966B-765088D0B056}"/>
              </a:ext>
            </a:extLst>
          </p:cNvPr>
          <p:cNvCxnSpPr>
            <a:cxnSpLocks/>
          </p:cNvCxnSpPr>
          <p:nvPr/>
        </p:nvCxnSpPr>
        <p:spPr>
          <a:xfrm>
            <a:off x="5205420" y="5083969"/>
            <a:ext cx="700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6AAAEA0-0019-2D58-B449-9E8B93EB0B2D}"/>
              </a:ext>
            </a:extLst>
          </p:cNvPr>
          <p:cNvCxnSpPr>
            <a:cxnSpLocks/>
          </p:cNvCxnSpPr>
          <p:nvPr/>
        </p:nvCxnSpPr>
        <p:spPr>
          <a:xfrm flipV="1">
            <a:off x="5905507" y="194072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BB44B65-21D7-BA4E-A533-182EA5A6CC33}"/>
              </a:ext>
            </a:extLst>
          </p:cNvPr>
          <p:cNvCxnSpPr>
            <a:cxnSpLocks/>
          </p:cNvCxnSpPr>
          <p:nvPr/>
        </p:nvCxnSpPr>
        <p:spPr>
          <a:xfrm flipV="1">
            <a:off x="5905507" y="829865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974A192-D4A4-4075-BE0F-014748A33A52}"/>
              </a:ext>
            </a:extLst>
          </p:cNvPr>
          <p:cNvCxnSpPr>
            <a:cxnSpLocks/>
          </p:cNvCxnSpPr>
          <p:nvPr/>
        </p:nvCxnSpPr>
        <p:spPr>
          <a:xfrm flipV="1">
            <a:off x="5891226" y="1458515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8B018E-07CF-6BC6-CE0A-202613700C99}"/>
              </a:ext>
            </a:extLst>
          </p:cNvPr>
          <p:cNvCxnSpPr>
            <a:cxnSpLocks/>
          </p:cNvCxnSpPr>
          <p:nvPr/>
        </p:nvCxnSpPr>
        <p:spPr>
          <a:xfrm flipV="1">
            <a:off x="5905507" y="2101453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5BA911-4F37-48CF-EEA8-E35D3A835DFF}"/>
              </a:ext>
            </a:extLst>
          </p:cNvPr>
          <p:cNvCxnSpPr>
            <a:cxnSpLocks/>
          </p:cNvCxnSpPr>
          <p:nvPr/>
        </p:nvCxnSpPr>
        <p:spPr>
          <a:xfrm flipV="1">
            <a:off x="5912671" y="2755106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FEE1E9-1234-2DB5-0DB1-E5D373F8AA38}"/>
              </a:ext>
            </a:extLst>
          </p:cNvPr>
          <p:cNvCxnSpPr>
            <a:cxnSpLocks/>
          </p:cNvCxnSpPr>
          <p:nvPr/>
        </p:nvCxnSpPr>
        <p:spPr>
          <a:xfrm flipV="1">
            <a:off x="5919828" y="3444478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5C80B35-E115-4B61-83C6-DA2C3AED67DF}"/>
              </a:ext>
            </a:extLst>
          </p:cNvPr>
          <p:cNvCxnSpPr>
            <a:cxnSpLocks/>
          </p:cNvCxnSpPr>
          <p:nvPr/>
        </p:nvCxnSpPr>
        <p:spPr>
          <a:xfrm flipV="1">
            <a:off x="5934095" y="4130278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FF5DB5A-1DC7-8A88-823F-C8EA898D336B}"/>
              </a:ext>
            </a:extLst>
          </p:cNvPr>
          <p:cNvCxnSpPr>
            <a:cxnSpLocks/>
          </p:cNvCxnSpPr>
          <p:nvPr/>
        </p:nvCxnSpPr>
        <p:spPr>
          <a:xfrm flipV="1">
            <a:off x="5912671" y="4823222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1C4024F-083C-B8C3-CE72-D5EB48DB0C6B}"/>
              </a:ext>
            </a:extLst>
          </p:cNvPr>
          <p:cNvCxnSpPr>
            <a:cxnSpLocks/>
          </p:cNvCxnSpPr>
          <p:nvPr/>
        </p:nvCxnSpPr>
        <p:spPr>
          <a:xfrm flipV="1">
            <a:off x="5919828" y="5523309"/>
            <a:ext cx="0" cy="52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A36EAF1B-15C7-0CEF-557F-F937C71B1C8B}"/>
              </a:ext>
            </a:extLst>
          </p:cNvPr>
          <p:cNvSpPr/>
          <p:nvPr/>
        </p:nvSpPr>
        <p:spPr>
          <a:xfrm rot="1684572">
            <a:off x="4871456" y="299719"/>
            <a:ext cx="1468041" cy="1468041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AF20B0C-565E-9035-E2EA-DF33FEE856C6}"/>
              </a:ext>
            </a:extLst>
          </p:cNvPr>
          <p:cNvCxnSpPr>
            <a:cxnSpLocks/>
          </p:cNvCxnSpPr>
          <p:nvPr/>
        </p:nvCxnSpPr>
        <p:spPr>
          <a:xfrm>
            <a:off x="6069698" y="288726"/>
            <a:ext cx="2836177" cy="505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D77EEBC-67D3-5E04-2F63-3AE1F854F165}"/>
              </a:ext>
            </a:extLst>
          </p:cNvPr>
          <p:cNvCxnSpPr>
            <a:cxnSpLocks/>
          </p:cNvCxnSpPr>
          <p:nvPr/>
        </p:nvCxnSpPr>
        <p:spPr>
          <a:xfrm>
            <a:off x="6755504" y="-16669"/>
            <a:ext cx="2857602" cy="4950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A9D2BF36-70B6-D048-1AEE-B0A2B593D1F3}"/>
              </a:ext>
            </a:extLst>
          </p:cNvPr>
          <p:cNvSpPr/>
          <p:nvPr/>
        </p:nvSpPr>
        <p:spPr>
          <a:xfrm rot="1343527">
            <a:off x="3283526" y="833210"/>
            <a:ext cx="3843790" cy="384379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0CEB58B2-11E8-C553-666C-975C94193901}"/>
              </a:ext>
            </a:extLst>
          </p:cNvPr>
          <p:cNvSpPr/>
          <p:nvPr/>
        </p:nvSpPr>
        <p:spPr>
          <a:xfrm rot="1460566">
            <a:off x="2831159" y="1796574"/>
            <a:ext cx="5062617" cy="506261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弧形 44">
            <a:extLst>
              <a:ext uri="{FF2B5EF4-FFF2-40B4-BE49-F238E27FC236}">
                <a16:creationId xmlns:a16="http://schemas.microsoft.com/office/drawing/2014/main" id="{F7B070C6-0690-F6C1-5699-3DBE4EF6CCD3}"/>
              </a:ext>
            </a:extLst>
          </p:cNvPr>
          <p:cNvSpPr/>
          <p:nvPr/>
        </p:nvSpPr>
        <p:spPr>
          <a:xfrm rot="1460566">
            <a:off x="2769771" y="3058970"/>
            <a:ext cx="6011954" cy="601195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D345AE3-2886-3D65-6DA9-B128787B590F}"/>
              </a:ext>
            </a:extLst>
          </p:cNvPr>
          <p:cNvCxnSpPr>
            <a:cxnSpLocks/>
          </p:cNvCxnSpPr>
          <p:nvPr/>
        </p:nvCxnSpPr>
        <p:spPr>
          <a:xfrm>
            <a:off x="3836164" y="3023000"/>
            <a:ext cx="1385880" cy="7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BDF5E6E-65C7-7768-A0F2-F1F16DA56EF6}"/>
              </a:ext>
            </a:extLst>
          </p:cNvPr>
          <p:cNvSpPr/>
          <p:nvPr/>
        </p:nvSpPr>
        <p:spPr>
          <a:xfrm>
            <a:off x="2157371" y="2574729"/>
            <a:ext cx="1678793" cy="89654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2F552A-9D4A-4A52-0316-0AE6BFDD49C3}"/>
              </a:ext>
            </a:extLst>
          </p:cNvPr>
          <p:cNvSpPr txBox="1"/>
          <p:nvPr/>
        </p:nvSpPr>
        <p:spPr>
          <a:xfrm>
            <a:off x="2547160" y="2816721"/>
            <a:ext cx="138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7B4115C-FBC1-F447-2BFF-BAF82D6E8B1F}"/>
              </a:ext>
            </a:extLst>
          </p:cNvPr>
          <p:cNvSpPr txBox="1"/>
          <p:nvPr/>
        </p:nvSpPr>
        <p:spPr>
          <a:xfrm>
            <a:off x="4847590" y="6016228"/>
            <a:ext cx="151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相控阵列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1DE998-1B22-2F73-3424-77544F8F29D6}"/>
              </a:ext>
            </a:extLst>
          </p:cNvPr>
          <p:cNvSpPr txBox="1"/>
          <p:nvPr/>
        </p:nvSpPr>
        <p:spPr>
          <a:xfrm>
            <a:off x="8758460" y="5523309"/>
            <a:ext cx="151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B0EE4E3-465B-31F2-0392-A381672BFE77}"/>
              </a:ext>
            </a:extLst>
          </p:cNvPr>
          <p:cNvSpPr txBox="1"/>
          <p:nvPr/>
        </p:nvSpPr>
        <p:spPr>
          <a:xfrm>
            <a:off x="9679139" y="4868252"/>
            <a:ext cx="151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38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55</Words>
  <Application>Microsoft Office PowerPoint</Application>
  <PresentationFormat>宽屏</PresentationFormat>
  <Paragraphs>33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世建 文</dc:creator>
  <cp:lastModifiedBy>世建 文</cp:lastModifiedBy>
  <cp:revision>21</cp:revision>
  <dcterms:created xsi:type="dcterms:W3CDTF">2025-09-14T06:53:49Z</dcterms:created>
  <dcterms:modified xsi:type="dcterms:W3CDTF">2025-09-15T13:21:03Z</dcterms:modified>
</cp:coreProperties>
</file>