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4" r:id="rId6"/>
    <p:sldId id="267" r:id="rId7"/>
    <p:sldId id="278" r:id="rId8"/>
    <p:sldId id="269" r:id="rId9"/>
    <p:sldId id="271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55152" autoAdjust="0"/>
  </p:normalViewPr>
  <p:slideViewPr>
    <p:cSldViewPr snapToGrid="0">
      <p:cViewPr varScale="1">
        <p:scale>
          <a:sx n="50" d="100"/>
          <a:sy n="50" d="100"/>
        </p:scale>
        <p:origin x="1843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FFFE9-8393-412B-B5E9-5364C2829BDC}" type="datetimeFigureOut">
              <a:rPr lang="zh-CN" altLang="en-US" smtClean="0"/>
              <a:t>2016/7/14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718CB-0B90-45F7-9362-3B9560EFB2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27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首先判断是否为空</a:t>
            </a:r>
            <a:endParaRPr lang="en-US" altLang="zh-CN" dirty="0"/>
          </a:p>
          <a:p>
            <a:r>
              <a:rPr lang="zh-CN" altLang="en-US" dirty="0"/>
              <a:t>否</a:t>
            </a:r>
            <a:r>
              <a:rPr lang="en-US" altLang="zh-CN" dirty="0"/>
              <a:t>-</a:t>
            </a:r>
            <a:r>
              <a:rPr lang="zh-CN" altLang="en-US" dirty="0"/>
              <a:t>复制画布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718CB-0B90-45F7-9362-3B9560EFB2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269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1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42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 userDrawn="1"/>
        </p:nvGrpSpPr>
        <p:grpSpPr>
          <a:xfrm rot="17100000" flipH="1">
            <a:off x="1415669" y="-1088262"/>
            <a:ext cx="12969854" cy="15178844"/>
            <a:chOff x="-3533241" y="-1493421"/>
            <a:chExt cx="10611835" cy="9526783"/>
          </a:xfrm>
        </p:grpSpPr>
        <p:sp>
          <p:nvSpPr>
            <p:cNvPr id="3" name="椭圆 1"/>
            <p:cNvSpPr/>
            <p:nvPr userDrawn="1"/>
          </p:nvSpPr>
          <p:spPr>
            <a:xfrm rot="19800000">
              <a:off x="-3533241" y="-1061330"/>
              <a:ext cx="10611835" cy="8841402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4" name="椭圆 1"/>
            <p:cNvSpPr/>
            <p:nvPr userDrawn="1"/>
          </p:nvSpPr>
          <p:spPr>
            <a:xfrm rot="17526771">
              <a:off x="-3623933" y="-1120658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289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26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33837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5970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副标题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" name="组 6"/>
          <p:cNvGrpSpPr/>
          <p:nvPr userDrawn="1"/>
        </p:nvGrpSpPr>
        <p:grpSpPr>
          <a:xfrm>
            <a:off x="1955282" y="-1803666"/>
            <a:ext cx="7870890" cy="6691365"/>
            <a:chOff x="5067768" y="-852735"/>
            <a:chExt cx="9613786" cy="9526783"/>
          </a:xfrm>
        </p:grpSpPr>
        <p:sp>
          <p:nvSpPr>
            <p:cNvPr id="5" name="椭圆 1"/>
            <p:cNvSpPr/>
            <p:nvPr userDrawn="1"/>
          </p:nvSpPr>
          <p:spPr>
            <a:xfrm rot="19800000">
              <a:off x="5067768" y="-247745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 rot="17526771">
              <a:off x="5527534" y="-479972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5" hasCustomPrompt="1"/>
          </p:nvPr>
        </p:nvSpPr>
        <p:spPr>
          <a:xfrm>
            <a:off x="4640704" y="660100"/>
            <a:ext cx="2910592" cy="2373032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166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724507" y="3033133"/>
            <a:ext cx="4742986" cy="825190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4000" b="0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711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4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6667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2">
                  <a:lumMod val="50000"/>
                </a:schemeClr>
              </a:gs>
              <a:gs pos="41000">
                <a:schemeClr val="accent1">
                  <a:lumMod val="75000"/>
                </a:schemeClr>
              </a:gs>
              <a:gs pos="0">
                <a:schemeClr val="accent3">
                  <a:lumMod val="75000"/>
                </a:schemeClr>
              </a:gs>
              <a:gs pos="72000">
                <a:schemeClr val="accent2">
                  <a:lumMod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915213" y="2128074"/>
            <a:ext cx="8084654" cy="1041761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5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 rot="18636342">
            <a:off x="-4842314" y="-4768554"/>
            <a:ext cx="9526783" cy="8018066"/>
            <a:chOff x="-1833690" y="-2141397"/>
            <a:chExt cx="9526783" cy="9526783"/>
          </a:xfrm>
        </p:grpSpPr>
        <p:sp>
          <p:nvSpPr>
            <p:cNvPr id="7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8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0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2915213" y="3169834"/>
            <a:ext cx="8084654" cy="588643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grpSp>
        <p:nvGrpSpPr>
          <p:cNvPr id="11" name="组 10"/>
          <p:cNvGrpSpPr/>
          <p:nvPr userDrawn="1"/>
        </p:nvGrpSpPr>
        <p:grpSpPr>
          <a:xfrm rot="18636342">
            <a:off x="7423535" y="5313870"/>
            <a:ext cx="9526783" cy="8018066"/>
            <a:chOff x="-1833690" y="-2141397"/>
            <a:chExt cx="9526783" cy="9526783"/>
          </a:xfrm>
        </p:grpSpPr>
        <p:sp>
          <p:nvSpPr>
            <p:cNvPr id="12" name="椭圆 1"/>
            <p:cNvSpPr/>
            <p:nvPr userDrawn="1"/>
          </p:nvSpPr>
          <p:spPr>
            <a:xfrm rot="19800000">
              <a:off x="-1833690" y="-185788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13" name="椭圆 1"/>
            <p:cNvSpPr/>
            <p:nvPr userDrawn="1"/>
          </p:nvSpPr>
          <p:spPr>
            <a:xfrm rot="16690395">
              <a:off x="-1479391" y="-1768634"/>
              <a:ext cx="9526783" cy="8781257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588643"/>
          </a:xfrm>
          <a:prstGeom prst="rect">
            <a:avLst/>
          </a:prstGeom>
        </p:spPr>
        <p:txBody>
          <a:bodyPr anchor="t"/>
          <a:lstStyle>
            <a:lvl1pPr marL="285750" indent="-285750" algn="l">
              <a:lnSpc>
                <a:spcPct val="100000"/>
              </a:lnSpc>
              <a:buFont typeface="Arial" charset="0"/>
              <a:buChar char="•"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1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  <p:sldLayoutId id="2147483671" r:id="rId20"/>
    <p:sldLayoutId id="2147483672" r:id="rId21"/>
    <p:sldLayoutId id="2147483674" r:id="rId22"/>
    <p:sldLayoutId id="2147483675" r:id="rId23"/>
    <p:sldLayoutId id="2147483679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8133" y="2223912"/>
            <a:ext cx="8071556" cy="2393244"/>
          </a:xfrm>
          <a:prstGeom prst="rect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75305" y="2741348"/>
            <a:ext cx="4435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/>
              <a:t>项目汇报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457244" y="2720623"/>
            <a:ext cx="11289" cy="1300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611380" y="2763926"/>
            <a:ext cx="884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2016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July.</a:t>
            </a:r>
          </a:p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</a:rPr>
              <a:t>15th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217132" y="1175933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12933" y="1271878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9819919" y="1169664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915720" y="1265609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07200" y="1243667"/>
            <a:ext cx="300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俄罗斯方块项目汇报</a:t>
            </a:r>
          </a:p>
        </p:txBody>
      </p:sp>
      <p:sp>
        <p:nvSpPr>
          <p:cNvPr id="17" name="矩形 16"/>
          <p:cNvSpPr/>
          <p:nvPr/>
        </p:nvSpPr>
        <p:spPr>
          <a:xfrm>
            <a:off x="10069689" y="1737223"/>
            <a:ext cx="79022" cy="3387933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819919" y="5126966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915720" y="522291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 rot="5400000">
            <a:off x="11255726" y="4527552"/>
            <a:ext cx="67736" cy="1804809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755466" y="2381956"/>
            <a:ext cx="2160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组长：高士军</a:t>
            </a:r>
            <a:endParaRPr lang="en-US" altLang="zh-CN" sz="2400" b="1" dirty="0"/>
          </a:p>
          <a:p>
            <a:r>
              <a:rPr lang="zh-CN" altLang="en-US" sz="2400" b="1" dirty="0"/>
              <a:t>组员：黄奕柯</a:t>
            </a:r>
            <a:endParaRPr lang="en-US" altLang="zh-CN" sz="2400" b="1" dirty="0"/>
          </a:p>
          <a:p>
            <a:r>
              <a:rPr lang="en-US" altLang="zh-CN" sz="2400" b="1" dirty="0"/>
              <a:t>	       </a:t>
            </a:r>
            <a:r>
              <a:rPr lang="zh-CN" altLang="en-US" sz="2400" b="1" dirty="0"/>
              <a:t>郭昊东</a:t>
            </a:r>
            <a:endParaRPr lang="en-US" altLang="zh-CN" sz="2400" b="1" dirty="0"/>
          </a:p>
          <a:p>
            <a:r>
              <a:rPr lang="en-US" altLang="zh-CN" sz="2400" b="1" dirty="0"/>
              <a:t>              </a:t>
            </a:r>
            <a:r>
              <a:rPr lang="zh-CN" altLang="en-US" sz="2400" b="1" dirty="0"/>
              <a:t>李昊泽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119633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>
          <a:xfrm>
            <a:off x="2915213" y="4033466"/>
            <a:ext cx="8084654" cy="1386027"/>
          </a:xfrm>
        </p:spPr>
        <p:txBody>
          <a:bodyPr/>
          <a:lstStyle/>
          <a:p>
            <a:r>
              <a:rPr kumimoji="1" lang="zh-CN" altLang="en-US" dirty="0"/>
              <a:t>项目组组长：高士军</a:t>
            </a:r>
          </a:p>
          <a:p>
            <a:r>
              <a:rPr kumimoji="1" lang="zh-CN" altLang="en-US" dirty="0"/>
              <a:t>指导老师：蒋光远</a:t>
            </a:r>
            <a:endParaRPr kumimoji="1" lang="en-US" altLang="zh-CN" dirty="0"/>
          </a:p>
          <a:p>
            <a:r>
              <a:rPr kumimoji="1" lang="zh-CN" altLang="en-US" dirty="0"/>
              <a:t>学校名称：大连理工大学软件学院</a:t>
            </a:r>
          </a:p>
        </p:txBody>
      </p:sp>
    </p:spTree>
    <p:extLst>
      <p:ext uri="{BB962C8B-B14F-4D97-AF65-F5344CB8AC3E}">
        <p14:creationId xmlns:p14="http://schemas.microsoft.com/office/powerpoint/2010/main" val="40938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62844" y="440409"/>
            <a:ext cx="194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目录</a:t>
            </a:r>
          </a:p>
        </p:txBody>
      </p:sp>
      <p:sp>
        <p:nvSpPr>
          <p:cNvPr id="10" name="矩形 9"/>
          <p:cNvSpPr/>
          <p:nvPr/>
        </p:nvSpPr>
        <p:spPr>
          <a:xfrm>
            <a:off x="3375378" y="1460424"/>
            <a:ext cx="5497689" cy="12272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601156" y="2694583"/>
            <a:ext cx="5023555" cy="122721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49511" y="3928742"/>
            <a:ext cx="4436534" cy="12272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375378" y="1756453"/>
            <a:ext cx="5497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</a:rPr>
              <a:t>Game</a:t>
            </a:r>
            <a:r>
              <a:rPr lang="zh-CN" altLang="en-US" sz="3600" b="1" dirty="0">
                <a:solidFill>
                  <a:schemeClr val="bg1"/>
                </a:solidFill>
              </a:rPr>
              <a:t>类</a:t>
            </a:r>
            <a:r>
              <a:rPr lang="en-US" altLang="zh-CN" sz="3600" b="1" dirty="0">
                <a:solidFill>
                  <a:schemeClr val="bg1"/>
                </a:solidFill>
              </a:rPr>
              <a:t>—</a:t>
            </a:r>
            <a:r>
              <a:rPr lang="zh-CN" altLang="en-US" sz="3600" b="1" dirty="0">
                <a:solidFill>
                  <a:schemeClr val="bg1"/>
                </a:solidFill>
              </a:rPr>
              <a:t>高士军，李昊泽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250266" y="2927188"/>
            <a:ext cx="3725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Tool</a:t>
            </a:r>
            <a:r>
              <a:rPr lang="zh-CN" altLang="en-US" sz="4000" b="1" dirty="0">
                <a:solidFill>
                  <a:schemeClr val="bg1"/>
                </a:solidFill>
              </a:rPr>
              <a:t>类</a:t>
            </a:r>
            <a:r>
              <a:rPr lang="en-US" altLang="zh-CN" sz="4000" b="1" dirty="0">
                <a:solidFill>
                  <a:schemeClr val="bg1"/>
                </a:solidFill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</a:rPr>
              <a:t>黄奕柯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90465" y="4188404"/>
            <a:ext cx="4154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Dialog</a:t>
            </a:r>
            <a:r>
              <a:rPr lang="zh-CN" altLang="en-US" sz="4000" b="1" dirty="0">
                <a:solidFill>
                  <a:schemeClr val="bg1"/>
                </a:solidFill>
              </a:rPr>
              <a:t>类</a:t>
            </a:r>
            <a:r>
              <a:rPr lang="en-US" altLang="zh-CN" sz="4000" b="1" dirty="0">
                <a:solidFill>
                  <a:schemeClr val="bg1"/>
                </a:solidFill>
              </a:rPr>
              <a:t>--</a:t>
            </a:r>
            <a:r>
              <a:rPr lang="zh-CN" altLang="en-US" sz="4000" b="1" dirty="0">
                <a:solidFill>
                  <a:schemeClr val="bg1"/>
                </a:solidFill>
              </a:rPr>
              <a:t>郭昊东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15244" y="592809"/>
            <a:ext cx="194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目录</a:t>
            </a:r>
          </a:p>
        </p:txBody>
      </p:sp>
      <p:sp>
        <p:nvSpPr>
          <p:cNvPr id="27" name="椭圆 26"/>
          <p:cNvSpPr/>
          <p:nvPr/>
        </p:nvSpPr>
        <p:spPr>
          <a:xfrm>
            <a:off x="690189" y="5846926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85990" y="594287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1903746" y="5846926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999547" y="594287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5710451" y="5846926"/>
            <a:ext cx="567273" cy="56756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5806252" y="594287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9708758" y="5846926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804559" y="594287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10978759" y="5846926"/>
            <a:ext cx="567273" cy="567560"/>
          </a:xfrm>
          <a:prstGeom prst="ellipse">
            <a:avLst/>
          </a:prstGeom>
          <a:solidFill>
            <a:srgbClr val="A1FF4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1074560" y="5942871"/>
            <a:ext cx="375669" cy="37566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 rot="5400000">
            <a:off x="10604814" y="5778506"/>
            <a:ext cx="56445" cy="691440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 rot="5400000">
            <a:off x="11822597" y="5784145"/>
            <a:ext cx="56445" cy="691440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5400000">
            <a:off x="310444" y="5778509"/>
            <a:ext cx="56445" cy="691440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 rot="5400000">
            <a:off x="1570645" y="5773697"/>
            <a:ext cx="56445" cy="691440"/>
          </a:xfrm>
          <a:prstGeom prst="rect">
            <a:avLst/>
          </a:prstGeom>
          <a:solidFill>
            <a:srgbClr val="A1FF43"/>
          </a:solidFill>
          <a:ln>
            <a:solidFill>
              <a:srgbClr val="A1F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60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zh-CN" sz="5900" dirty="0"/>
              <a:t>Dialog</a:t>
            </a:r>
            <a:r>
              <a:rPr kumimoji="1" lang="zh-CN" altLang="en-US" sz="5900" dirty="0"/>
              <a:t>类</a:t>
            </a:r>
            <a:endParaRPr kumimoji="1" lang="en-US" altLang="zh-CN" sz="5900" dirty="0"/>
          </a:p>
          <a:p>
            <a:r>
              <a:rPr kumimoji="1" lang="zh-CN" altLang="en-US" dirty="0"/>
              <a:t>郭昊东</a:t>
            </a:r>
          </a:p>
        </p:txBody>
      </p:sp>
    </p:spTree>
    <p:extLst>
      <p:ext uri="{BB962C8B-B14F-4D97-AF65-F5344CB8AC3E}">
        <p14:creationId xmlns:p14="http://schemas.microsoft.com/office/powerpoint/2010/main" val="99303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整体框架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954" y="979628"/>
            <a:ext cx="3171825" cy="2047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016" y="3374672"/>
            <a:ext cx="4457700" cy="3257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690" y="979628"/>
            <a:ext cx="3559382" cy="519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2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2800" dirty="0"/>
              <a:t>Game</a:t>
            </a:r>
            <a:r>
              <a:rPr kumimoji="1" lang="zh-CN" altLang="en-US" sz="2800" dirty="0"/>
              <a:t>类</a:t>
            </a:r>
            <a:endParaRPr kumimoji="1" lang="en-US" altLang="zh-CN" sz="2800" dirty="0"/>
          </a:p>
          <a:p>
            <a:r>
              <a:rPr kumimoji="1" lang="zh-CN" altLang="en-US" sz="2100" dirty="0"/>
              <a:t>高士军，李昊泽</a:t>
            </a:r>
          </a:p>
        </p:txBody>
      </p:sp>
    </p:spTree>
    <p:extLst>
      <p:ext uri="{BB962C8B-B14F-4D97-AF65-F5344CB8AC3E}">
        <p14:creationId xmlns:p14="http://schemas.microsoft.com/office/powerpoint/2010/main" val="124495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Game</a:t>
            </a:r>
            <a:r>
              <a:rPr kumimoji="1" lang="zh-CN" altLang="en-US" dirty="0"/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67" y="1415093"/>
            <a:ext cx="3753731" cy="511094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2265" y="794962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按键控制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14" y="1415093"/>
            <a:ext cx="2466975" cy="16954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14" y="3661203"/>
            <a:ext cx="3000375" cy="2533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9009" y="1710721"/>
            <a:ext cx="2324100" cy="31623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50844" y="979628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判断能否销行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43245" y="3219300"/>
            <a:ext cx="222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消除一行或多行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258531" y="1199699"/>
            <a:ext cx="2202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移动坐标变换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519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占位符 9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Game</a:t>
            </a:r>
            <a:r>
              <a:rPr kumimoji="1" lang="zh-CN" altLang="en-US" dirty="0"/>
              <a:t>类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09" y="1473138"/>
            <a:ext cx="4466343" cy="4763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65348" y="1103806"/>
            <a:ext cx="216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方块的堆积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331" y="1309866"/>
            <a:ext cx="3171825" cy="53435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8073" y="794962"/>
            <a:ext cx="311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判断是否可以旋转</a:t>
            </a:r>
          </a:p>
        </p:txBody>
      </p:sp>
    </p:spTree>
    <p:extLst>
      <p:ext uri="{BB962C8B-B14F-4D97-AF65-F5344CB8AC3E}">
        <p14:creationId xmlns:p14="http://schemas.microsoft.com/office/powerpoint/2010/main" val="231284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40000" lnSpcReduction="20000"/>
          </a:bodyPr>
          <a:lstStyle/>
          <a:p>
            <a:r>
              <a:rPr kumimoji="1" lang="en-US" altLang="zh-CN" sz="7000" dirty="0"/>
              <a:t>Tool</a:t>
            </a:r>
            <a:r>
              <a:rPr kumimoji="1" lang="zh-CN" altLang="en-US" sz="7000" dirty="0"/>
              <a:t>类</a:t>
            </a:r>
            <a:endParaRPr kumimoji="1" lang="en-US" altLang="zh-CN" sz="7000" dirty="0"/>
          </a:p>
          <a:p>
            <a:r>
              <a:rPr kumimoji="1" lang="zh-CN" altLang="en-US" sz="4800" dirty="0"/>
              <a:t>黄奕柯</a:t>
            </a:r>
          </a:p>
        </p:txBody>
      </p:sp>
    </p:spTree>
    <p:extLst>
      <p:ext uri="{BB962C8B-B14F-4D97-AF65-F5344CB8AC3E}">
        <p14:creationId xmlns:p14="http://schemas.microsoft.com/office/powerpoint/2010/main" val="328446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Tool</a:t>
            </a:r>
            <a:r>
              <a:rPr kumimoji="1" lang="zh-CN" altLang="en-US" dirty="0"/>
              <a:t>类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19" y="1160250"/>
            <a:ext cx="3829050" cy="548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64178" y="618930"/>
            <a:ext cx="338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构建方块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729" y="1688887"/>
            <a:ext cx="3876675" cy="442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1600" y="1069939"/>
            <a:ext cx="216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方块的旋转</a:t>
            </a:r>
          </a:p>
        </p:txBody>
      </p:sp>
    </p:spTree>
    <p:extLst>
      <p:ext uri="{BB962C8B-B14F-4D97-AF65-F5344CB8AC3E}">
        <p14:creationId xmlns:p14="http://schemas.microsoft.com/office/powerpoint/2010/main" val="21533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深度">
  <a:themeElements>
    <a:clrScheme name="Depth">
      <a:dk1>
        <a:sysClr val="windowText" lastClr="000000"/>
      </a:dk1>
      <a:lt1>
        <a:sysClr val="window" lastClr="FFFFFF"/>
      </a:lt1>
      <a:dk2>
        <a:srgbClr val="4B4B4B"/>
      </a:dk2>
      <a:lt2>
        <a:srgbClr val="8ED5C1"/>
      </a:lt2>
      <a:accent1>
        <a:srgbClr val="73CBB2"/>
      </a:accent1>
      <a:accent2>
        <a:srgbClr val="AACD5B"/>
      </a:accent2>
      <a:accent3>
        <a:srgbClr val="65A9E1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47428100-C732-4B2E-A30A-5273F581A0F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554</TotalTime>
  <Words>182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华文楷体</vt:lpstr>
      <vt:lpstr>Microsoft YaHei</vt:lpstr>
      <vt:lpstr>Arial</vt:lpstr>
      <vt:lpstr>Corbel</vt:lpstr>
      <vt:lpstr>深度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李昊泽;SJGDUT@gmail.com</dc:creator>
  <cp:lastModifiedBy>Gao Gary</cp:lastModifiedBy>
  <cp:revision>38</cp:revision>
  <dcterms:created xsi:type="dcterms:W3CDTF">2016-07-09T01:26:43Z</dcterms:created>
  <dcterms:modified xsi:type="dcterms:W3CDTF">2016-07-14T13:50:11Z</dcterms:modified>
</cp:coreProperties>
</file>