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9"/>
  </p:notesMasterIdLst>
  <p:handoutMasterIdLst>
    <p:handoutMasterId r:id="rId30"/>
  </p:handoutMasterIdLst>
  <p:sldIdLst>
    <p:sldId id="256" r:id="rId2"/>
    <p:sldId id="279" r:id="rId3"/>
    <p:sldId id="273" r:id="rId4"/>
    <p:sldId id="280" r:id="rId5"/>
    <p:sldId id="281" r:id="rId6"/>
    <p:sldId id="282" r:id="rId7"/>
    <p:sldId id="283" r:id="rId8"/>
    <p:sldId id="284" r:id="rId9"/>
    <p:sldId id="285" r:id="rId10"/>
    <p:sldId id="286" r:id="rId11"/>
    <p:sldId id="287" r:id="rId12"/>
    <p:sldId id="289" r:id="rId13"/>
    <p:sldId id="290" r:id="rId14"/>
    <p:sldId id="292" r:id="rId15"/>
    <p:sldId id="291" r:id="rId16"/>
    <p:sldId id="293" r:id="rId17"/>
    <p:sldId id="294" r:id="rId18"/>
    <p:sldId id="295" r:id="rId19"/>
    <p:sldId id="297" r:id="rId20"/>
    <p:sldId id="304" r:id="rId21"/>
    <p:sldId id="305" r:id="rId22"/>
    <p:sldId id="306" r:id="rId23"/>
    <p:sldId id="307" r:id="rId24"/>
    <p:sldId id="308" r:id="rId25"/>
    <p:sldId id="309" r:id="rId26"/>
    <p:sldId id="310" r:id="rId27"/>
    <p:sldId id="311" r:id="rId2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000" autoAdjust="0"/>
  </p:normalViewPr>
  <p:slideViewPr>
    <p:cSldViewPr>
      <p:cViewPr varScale="1">
        <p:scale>
          <a:sx n="123" d="100"/>
          <a:sy n="123" d="100"/>
        </p:scale>
        <p:origin x="114" y="270"/>
      </p:cViewPr>
      <p:guideLst>
        <p:guide orient="horz" pos="2160"/>
        <p:guide pos="3839"/>
      </p:guideLst>
    </p:cSldViewPr>
  </p:slideViewPr>
  <p:notesTextViewPr>
    <p:cViewPr>
      <p:scale>
        <a:sx n="1" d="1"/>
        <a:sy n="1" d="1"/>
      </p:scale>
      <p:origin x="0" y="0"/>
    </p:cViewPr>
  </p:notesTextViewPr>
  <p:notesViewPr>
    <p:cSldViewPr>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6ACB66-EAB9-4D45-9F9C-28EA120D791D}" type="datetimeFigureOut">
              <a:rPr lang="en-US"/>
              <a:t>10/21/2020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2837A6B-DAA4-4C2D-AEAB-4E9E70095794}" type="slidenum">
              <a:rPr/>
              <a:t>‹#›</a:t>
            </a:fld>
            <a:endParaRPr/>
          </a:p>
        </p:txBody>
      </p:sp>
    </p:spTree>
    <p:extLst>
      <p:ext uri="{BB962C8B-B14F-4D97-AF65-F5344CB8AC3E}">
        <p14:creationId xmlns:p14="http://schemas.microsoft.com/office/powerpoint/2010/main" val="2921545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79D970-AC71-40CF-8717-2E4EAB5207AF}" type="datetimeFigureOut">
              <a:rPr lang="en-US"/>
              <a:t>10/21/2020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266150-FA26-45B5-BF0B-186B42A09DC9}" type="slidenum">
              <a:rPr/>
              <a:t>‹#›</a:t>
            </a:fld>
            <a:endParaRPr/>
          </a:p>
        </p:txBody>
      </p:sp>
    </p:spTree>
    <p:extLst>
      <p:ext uri="{BB962C8B-B14F-4D97-AF65-F5344CB8AC3E}">
        <p14:creationId xmlns:p14="http://schemas.microsoft.com/office/powerpoint/2010/main" val="145946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hidden">
          <a:xfrm>
            <a:off x="0" y="0"/>
            <a:ext cx="12188825" cy="6858000"/>
          </a:xfrm>
          <a:prstGeom prst="rect">
            <a:avLst/>
          </a:prstGeom>
        </p:spPr>
      </p:pic>
      <p:sp>
        <p:nvSpPr>
          <p:cNvPr id="13" name="Rectangle 12"/>
          <p:cNvSpPr/>
          <p:nvPr/>
        </p:nvSpPr>
        <p:spPr bwMode="hidden">
          <a:xfrm>
            <a:off x="0" y="1"/>
            <a:ext cx="12188825" cy="481056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bwMode="hidden">
          <a:xfrm>
            <a:off x="0" y="4810562"/>
            <a:ext cx="12188825" cy="2047439"/>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2413" y="1905000"/>
            <a:ext cx="9144000" cy="2667000"/>
          </a:xfrm>
        </p:spPr>
        <p:txBody>
          <a:bodyPr>
            <a:norm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522413" y="5029200"/>
            <a:ext cx="8229600" cy="1143000"/>
          </a:xfrm>
        </p:spPr>
        <p:txBody>
          <a:bodyPr/>
          <a:lstStyle>
            <a:lvl1pPr marL="0" indent="0" algn="l">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2466975-C014-42E5-BFA6-B8D5FDD3B81F}" type="datetimeFigureOut">
              <a:rPr lang="en-US"/>
              <a:t>10/21/2020</a:t>
            </a:fld>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 useBgFill="1">
        <p:nvSpPr>
          <p:cNvPr id="20" name="Freeform 9"/>
          <p:cNvSpPr>
            <a:spLocks/>
          </p:cNvSpPr>
          <p:nvPr/>
        </p:nvSpPr>
        <p:spPr bwMode="white">
          <a:xfrm>
            <a:off x="1057" y="4714632"/>
            <a:ext cx="12186710" cy="191857"/>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ln>
            <a:noFill/>
          </a:ln>
        </p:spPr>
        <p:txBody>
          <a:bodyPr vert="horz" wrap="square" lIns="91440" tIns="45720" rIns="91440" bIns="45720" numCol="1" anchor="t" anchorCtr="0" compatLnSpc="1">
            <a:prstTxWarp prst="textNoShape">
              <a:avLst/>
            </a:prstTxWarp>
          </a:body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2466975-C014-42E5-BFA6-B8D5FDD3B81F}" type="datetimeFigureOut">
              <a:rPr lang="en-US"/>
              <a:t>10/21/2020</a:t>
            </a:fld>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hidden">
          <a:xfrm>
            <a:off x="1" y="0"/>
            <a:ext cx="9314539" cy="6858000"/>
          </a:xfrm>
          <a:prstGeom prst="rect">
            <a:avLst/>
          </a:prstGeom>
        </p:spPr>
      </p:pic>
      <p:sp>
        <p:nvSpPr>
          <p:cNvPr id="8" name="Rectangle 7"/>
          <p:cNvSpPr/>
          <p:nvPr/>
        </p:nvSpPr>
        <p:spPr bwMode="hidden">
          <a:xfrm>
            <a:off x="1" y="1"/>
            <a:ext cx="9218611" cy="68580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Freeform 9"/>
          <p:cNvSpPr>
            <a:spLocks/>
          </p:cNvSpPr>
          <p:nvPr/>
        </p:nvSpPr>
        <p:spPr bwMode="hidden">
          <a:xfrm rot="5400000">
            <a:off x="5885540" y="3333074"/>
            <a:ext cx="6858000" cy="191857"/>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 name="Vertical Title 1"/>
          <p:cNvSpPr>
            <a:spLocks noGrp="1"/>
          </p:cNvSpPr>
          <p:nvPr>
            <p:ph type="title" orient="vert"/>
          </p:nvPr>
        </p:nvSpPr>
        <p:spPr>
          <a:xfrm>
            <a:off x="9558667"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85800"/>
            <a:ext cx="7460842"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2466975-C014-42E5-BFA6-B8D5FDD3B81F}" type="datetimeFigureOut">
              <a:rPr lang="en-US"/>
              <a:t>10/21/2020</a:t>
            </a:fld>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2466975-C014-42E5-BFA6-B8D5FDD3B81F}" type="datetimeFigureOut">
              <a:rPr lang="en-US"/>
              <a:t>10/21/2020</a:t>
            </a:fld>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hidden">
          <a:xfrm>
            <a:off x="0" y="0"/>
            <a:ext cx="12188825" cy="4810561"/>
          </a:xfrm>
          <a:prstGeom prst="rect">
            <a:avLst/>
          </a:prstGeom>
        </p:spPr>
      </p:pic>
      <p:sp>
        <p:nvSpPr>
          <p:cNvPr id="18" name="Rectangle 17"/>
          <p:cNvSpPr/>
          <p:nvPr/>
        </p:nvSpPr>
        <p:spPr bwMode="hidden">
          <a:xfrm>
            <a:off x="0" y="1"/>
            <a:ext cx="12188825" cy="481056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2360" y="1905000"/>
            <a:ext cx="9142999" cy="2667000"/>
          </a:xfrm>
        </p:spPr>
        <p:txBody>
          <a:bodyPr anchor="b">
            <a:no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522412" y="5029200"/>
            <a:ext cx="8229601"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2466975-C014-42E5-BFA6-B8D5FDD3B81F}" type="datetimeFigureOut">
              <a:rPr lang="en-US"/>
              <a:t>10/21/2020</a:t>
            </a:fld>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
        <p:nvSpPr>
          <p:cNvPr id="16" name="Freeform 9"/>
          <p:cNvSpPr>
            <a:spLocks/>
          </p:cNvSpPr>
          <p:nvPr/>
        </p:nvSpPr>
        <p:spPr bwMode="hidden">
          <a:xfrm>
            <a:off x="1057" y="4714632"/>
            <a:ext cx="12186710" cy="191857"/>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6552" cy="4267200"/>
          </a:xfrm>
        </p:spPr>
        <p:txBody>
          <a:bodyPr>
            <a:normAutofit/>
          </a:bodyPr>
          <a:lstStyle>
            <a:lvl1pPr>
              <a:defRPr sz="2400"/>
            </a:lvl1pPr>
            <a:lvl2pPr>
              <a:defRPr sz="2000"/>
            </a:lvl2pPr>
            <a:lvl3pPr>
              <a:defRPr sz="1800"/>
            </a:lvl3pPr>
            <a:lvl4pPr>
              <a:defRPr sz="1600"/>
            </a:lvl4pPr>
            <a:lvl5pPr>
              <a:defRPr sz="1600"/>
            </a:lvl5pPr>
            <a:lvl6pPr marL="1920240">
              <a:defRPr sz="1600"/>
            </a:lvl6pPr>
            <a:lvl7pPr marL="1920240">
              <a:defRPr sz="1600"/>
            </a:lvl7pPr>
            <a:lvl8pPr marL="1920240">
              <a:defRPr sz="1600"/>
            </a:lvl8pPr>
            <a:lvl9pPr marL="192024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2" y="1905000"/>
            <a:ext cx="4416552" cy="4267200"/>
          </a:xfrm>
        </p:spPr>
        <p:txBody>
          <a:bodyPr>
            <a:normAutofit/>
          </a:bodyPr>
          <a:lstStyle>
            <a:lvl1pPr>
              <a:defRPr sz="2400"/>
            </a:lvl1pPr>
            <a:lvl2pPr>
              <a:defRPr sz="2000"/>
            </a:lvl2pPr>
            <a:lvl3pPr>
              <a:defRPr sz="1800"/>
            </a:lvl3pPr>
            <a:lvl4pPr>
              <a:defRPr sz="1600"/>
            </a:lvl4pPr>
            <a:lvl5pPr marL="1920240">
              <a:defRPr sz="1600"/>
            </a:lvl5pPr>
            <a:lvl6pPr marL="1920240">
              <a:defRPr sz="1600"/>
            </a:lvl6pPr>
            <a:lvl7pPr marL="1920240">
              <a:defRPr sz="1600"/>
            </a:lvl7pPr>
            <a:lvl8pPr marL="1920240">
              <a:defRPr sz="1600"/>
            </a:lvl8pPr>
            <a:lvl9pPr marL="192024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2466975-C014-42E5-BFA6-B8D5FDD3B81F}" type="datetimeFigureOut">
              <a:rPr lang="en-US"/>
              <a:t>10/21/2020</a:t>
            </a:fld>
            <a:endParaRPr/>
          </a:p>
        </p:txBody>
      </p:sp>
      <p:sp>
        <p:nvSpPr>
          <p:cNvPr id="7" name="Slide Number Placeholder 6"/>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743200"/>
            <a:ext cx="4416552" cy="3429001"/>
          </a:xfrm>
        </p:spPr>
        <p:txBody>
          <a:bodyPr/>
          <a:lstStyle>
            <a:lvl1pPr>
              <a:defRPr sz="2400"/>
            </a:lvl1pPr>
            <a:lvl2pPr>
              <a:defRPr sz="2000"/>
            </a:lvl2pPr>
            <a:lvl3pPr>
              <a:defRPr sz="1800"/>
            </a:lvl3pPr>
            <a:lvl4pPr>
              <a:defRPr sz="1600"/>
            </a:lvl4pPr>
            <a:lvl5pPr>
              <a:defRPr sz="1600"/>
            </a:lvl5pPr>
            <a:lvl6pPr marL="1920240">
              <a:defRPr sz="1600"/>
            </a:lvl6pPr>
            <a:lvl7pPr marL="1920240">
              <a:defRPr sz="1600"/>
            </a:lvl7pPr>
            <a:lvl8pPr marL="1920240">
              <a:defRPr sz="1600" baseline="0"/>
            </a:lvl8pPr>
            <a:lvl9pPr marL="1920240">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2" y="1905000"/>
            <a:ext cx="4416552" cy="762000"/>
          </a:xfrm>
        </p:spPr>
        <p:txBody>
          <a:bodyPr anchor="ctr">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2" y="2743200"/>
            <a:ext cx="4416552" cy="3429001"/>
          </a:xfrm>
        </p:spPr>
        <p:txBody>
          <a:bodyPr/>
          <a:lstStyle>
            <a:lvl1pPr>
              <a:defRPr sz="2400"/>
            </a:lvl1pPr>
            <a:lvl2pPr>
              <a:defRPr sz="2000"/>
            </a:lvl2pPr>
            <a:lvl3pPr>
              <a:defRPr sz="1800"/>
            </a:lvl3pPr>
            <a:lvl4pPr>
              <a:defRPr sz="1600"/>
            </a:lvl4pPr>
            <a:lvl5pPr marL="1920240">
              <a:defRPr sz="1600"/>
            </a:lvl5pPr>
            <a:lvl6pPr marL="1920240">
              <a:defRPr sz="1600"/>
            </a:lvl6pPr>
            <a:lvl7pPr marL="1920240">
              <a:defRPr sz="1600"/>
            </a:lvl7pPr>
            <a:lvl8pPr marL="1920240">
              <a:defRPr sz="1600"/>
            </a:lvl8pPr>
            <a:lvl9pPr marL="192024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52466975-C014-42E5-BFA6-B8D5FDD3B81F}" type="datetimeFigureOut">
              <a:rPr lang="en-US"/>
              <a:t>10/21/2020</a:t>
            </a:fld>
            <a:endParaRPr/>
          </a:p>
        </p:txBody>
      </p:sp>
      <p:sp>
        <p:nvSpPr>
          <p:cNvPr id="9" name="Slide Number Placeholder 8"/>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52466975-C014-42E5-BFA6-B8D5FDD3B81F}" type="datetimeFigureOut">
              <a:rPr lang="en-US"/>
              <a:t>10/21/2020</a:t>
            </a:fld>
            <a:endParaRPr/>
          </a:p>
        </p:txBody>
      </p:sp>
      <p:sp>
        <p:nvSpPr>
          <p:cNvPr id="5" name="Slide Number Placeholder 4"/>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hidden">
          <a:xfrm>
            <a:off x="0" y="0"/>
            <a:ext cx="12188825" cy="6858000"/>
          </a:xfrm>
          <a:prstGeom prst="rect">
            <a:avLst/>
          </a:prstGeom>
        </p:spPr>
      </p:pic>
      <p:sp>
        <p:nvSpPr>
          <p:cNvPr id="5" name="Rectangle 4"/>
          <p:cNvSpPr/>
          <p:nvPr/>
        </p:nvSpPr>
        <p:spPr bwMode="hidden">
          <a:xfrm>
            <a:off x="0" y="1"/>
            <a:ext cx="12188825" cy="68580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52466975-C014-42E5-BFA6-B8D5FDD3B81F}" type="datetimeFigureOut">
              <a:rPr lang="en-US"/>
              <a:t>10/21/2020</a:t>
            </a:fld>
            <a:endParaRPr/>
          </a:p>
        </p:txBody>
      </p:sp>
      <p:sp>
        <p:nvSpPr>
          <p:cNvPr id="4" name="Slide Number Placeholder 3"/>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15"/>
          <p:cNvSpPr>
            <a:spLocks/>
          </p:cNvSpPr>
          <p:nvPr/>
        </p:nvSpPr>
        <p:spPr bwMode="auto">
          <a:xfrm>
            <a:off x="4494212" y="1905000"/>
            <a:ext cx="6153912" cy="4251960"/>
          </a:xfrm>
          <a:custGeom>
            <a:avLst/>
            <a:gdLst>
              <a:gd name="T0" fmla="*/ 696 w 1967"/>
              <a:gd name="T1" fmla="*/ 1361 h 1369"/>
              <a:gd name="T2" fmla="*/ 618 w 1967"/>
              <a:gd name="T3" fmla="*/ 1360 h 1369"/>
              <a:gd name="T4" fmla="*/ 517 w 1967"/>
              <a:gd name="T5" fmla="*/ 1359 h 1369"/>
              <a:gd name="T6" fmla="*/ 443 w 1967"/>
              <a:gd name="T7" fmla="*/ 1361 h 1369"/>
              <a:gd name="T8" fmla="*/ 361 w 1967"/>
              <a:gd name="T9" fmla="*/ 1358 h 1369"/>
              <a:gd name="T10" fmla="*/ 260 w 1967"/>
              <a:gd name="T11" fmla="*/ 1359 h 1369"/>
              <a:gd name="T12" fmla="*/ 166 w 1967"/>
              <a:gd name="T13" fmla="*/ 1359 h 1369"/>
              <a:gd name="T14" fmla="*/ 104 w 1967"/>
              <a:gd name="T15" fmla="*/ 1356 h 1369"/>
              <a:gd name="T16" fmla="*/ 7 w 1967"/>
              <a:gd name="T17" fmla="*/ 1327 h 1369"/>
              <a:gd name="T18" fmla="*/ 7 w 1967"/>
              <a:gd name="T19" fmla="*/ 1226 h 1369"/>
              <a:gd name="T20" fmla="*/ 9 w 1967"/>
              <a:gd name="T21" fmla="*/ 1139 h 1369"/>
              <a:gd name="T22" fmla="*/ 4 w 1967"/>
              <a:gd name="T23" fmla="*/ 1042 h 1369"/>
              <a:gd name="T24" fmla="*/ 9 w 1967"/>
              <a:gd name="T25" fmla="*/ 896 h 1369"/>
              <a:gd name="T26" fmla="*/ 7 w 1967"/>
              <a:gd name="T27" fmla="*/ 758 h 1369"/>
              <a:gd name="T28" fmla="*/ 9 w 1967"/>
              <a:gd name="T29" fmla="*/ 614 h 1369"/>
              <a:gd name="T30" fmla="*/ 5 w 1967"/>
              <a:gd name="T31" fmla="*/ 443 h 1369"/>
              <a:gd name="T32" fmla="*/ 9 w 1967"/>
              <a:gd name="T33" fmla="*/ 365 h 1369"/>
              <a:gd name="T34" fmla="*/ 5 w 1967"/>
              <a:gd name="T35" fmla="*/ 195 h 1369"/>
              <a:gd name="T36" fmla="*/ 6 w 1967"/>
              <a:gd name="T37" fmla="*/ 107 h 1369"/>
              <a:gd name="T38" fmla="*/ 8 w 1967"/>
              <a:gd name="T39" fmla="*/ 9 h 1369"/>
              <a:gd name="T40" fmla="*/ 120 w 1967"/>
              <a:gd name="T41" fmla="*/ 8 h 1369"/>
              <a:gd name="T42" fmla="*/ 192 w 1967"/>
              <a:gd name="T43" fmla="*/ 5 h 1369"/>
              <a:gd name="T44" fmla="*/ 279 w 1967"/>
              <a:gd name="T45" fmla="*/ 12 h 1369"/>
              <a:gd name="T46" fmla="*/ 374 w 1967"/>
              <a:gd name="T47" fmla="*/ 7 h 1369"/>
              <a:gd name="T48" fmla="*/ 447 w 1967"/>
              <a:gd name="T49" fmla="*/ 10 h 1369"/>
              <a:gd name="T50" fmla="*/ 552 w 1967"/>
              <a:gd name="T51" fmla="*/ 11 h 1369"/>
              <a:gd name="T52" fmla="*/ 630 w 1967"/>
              <a:gd name="T53" fmla="*/ 11 h 1369"/>
              <a:gd name="T54" fmla="*/ 706 w 1967"/>
              <a:gd name="T55" fmla="*/ 10 h 1369"/>
              <a:gd name="T56" fmla="*/ 799 w 1967"/>
              <a:gd name="T57" fmla="*/ 7 h 1369"/>
              <a:gd name="T58" fmla="*/ 879 w 1967"/>
              <a:gd name="T59" fmla="*/ 9 h 1369"/>
              <a:gd name="T60" fmla="*/ 956 w 1967"/>
              <a:gd name="T61" fmla="*/ 9 h 1369"/>
              <a:gd name="T62" fmla="*/ 1055 w 1967"/>
              <a:gd name="T63" fmla="*/ 12 h 1369"/>
              <a:gd name="T64" fmla="*/ 1188 w 1967"/>
              <a:gd name="T65" fmla="*/ 12 h 1369"/>
              <a:gd name="T66" fmla="*/ 1259 w 1967"/>
              <a:gd name="T67" fmla="*/ 9 h 1369"/>
              <a:gd name="T68" fmla="*/ 1378 w 1967"/>
              <a:gd name="T69" fmla="*/ 8 h 1369"/>
              <a:gd name="T70" fmla="*/ 1513 w 1967"/>
              <a:gd name="T71" fmla="*/ 10 h 1369"/>
              <a:gd name="T72" fmla="*/ 1634 w 1967"/>
              <a:gd name="T73" fmla="*/ 12 h 1369"/>
              <a:gd name="T74" fmla="*/ 1774 w 1967"/>
              <a:gd name="T75" fmla="*/ 11 h 1369"/>
              <a:gd name="T76" fmla="*/ 1869 w 1967"/>
              <a:gd name="T77" fmla="*/ 9 h 1369"/>
              <a:gd name="T78" fmla="*/ 1927 w 1967"/>
              <a:gd name="T79" fmla="*/ 6 h 1369"/>
              <a:gd name="T80" fmla="*/ 1963 w 1967"/>
              <a:gd name="T81" fmla="*/ 94 h 1369"/>
              <a:gd name="T82" fmla="*/ 1960 w 1967"/>
              <a:gd name="T83" fmla="*/ 185 h 1369"/>
              <a:gd name="T84" fmla="*/ 1959 w 1967"/>
              <a:gd name="T85" fmla="*/ 330 h 1369"/>
              <a:gd name="T86" fmla="*/ 1958 w 1967"/>
              <a:gd name="T87" fmla="*/ 428 h 1369"/>
              <a:gd name="T88" fmla="*/ 1958 w 1967"/>
              <a:gd name="T89" fmla="*/ 573 h 1369"/>
              <a:gd name="T90" fmla="*/ 1960 w 1967"/>
              <a:gd name="T91" fmla="*/ 721 h 1369"/>
              <a:gd name="T92" fmla="*/ 1957 w 1967"/>
              <a:gd name="T93" fmla="*/ 868 h 1369"/>
              <a:gd name="T94" fmla="*/ 1959 w 1967"/>
              <a:gd name="T95" fmla="*/ 1010 h 1369"/>
              <a:gd name="T96" fmla="*/ 1960 w 1967"/>
              <a:gd name="T97" fmla="*/ 1124 h 1369"/>
              <a:gd name="T98" fmla="*/ 1960 w 1967"/>
              <a:gd name="T99" fmla="*/ 1210 h 1369"/>
              <a:gd name="T100" fmla="*/ 1963 w 1967"/>
              <a:gd name="T101" fmla="*/ 1307 h 1369"/>
              <a:gd name="T102" fmla="*/ 1909 w 1967"/>
              <a:gd name="T103" fmla="*/ 1355 h 1369"/>
              <a:gd name="T104" fmla="*/ 1822 w 1967"/>
              <a:gd name="T105" fmla="*/ 1356 h 1369"/>
              <a:gd name="T106" fmla="*/ 1698 w 1967"/>
              <a:gd name="T107" fmla="*/ 1359 h 1369"/>
              <a:gd name="T108" fmla="*/ 1597 w 1967"/>
              <a:gd name="T109" fmla="*/ 1358 h 1369"/>
              <a:gd name="T110" fmla="*/ 1469 w 1967"/>
              <a:gd name="T111" fmla="*/ 1358 h 1369"/>
              <a:gd name="T112" fmla="*/ 1330 w 1967"/>
              <a:gd name="T113" fmla="*/ 1359 h 1369"/>
              <a:gd name="T114" fmla="*/ 1229 w 1967"/>
              <a:gd name="T115" fmla="*/ 1361 h 1369"/>
              <a:gd name="T116" fmla="*/ 1124 w 1967"/>
              <a:gd name="T117" fmla="*/ 1357 h 1369"/>
              <a:gd name="T118" fmla="*/ 981 w 1967"/>
              <a:gd name="T119" fmla="*/ 1363 h 1369"/>
              <a:gd name="T120" fmla="*/ 907 w 1967"/>
              <a:gd name="T121" fmla="*/ 1358 h 1369"/>
              <a:gd name="T122" fmla="*/ 830 w 1967"/>
              <a:gd name="T123" fmla="*/ 1358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7" h="1369">
                <a:moveTo>
                  <a:pt x="782" y="1369"/>
                </a:moveTo>
                <a:cubicBezTo>
                  <a:pt x="782" y="1360"/>
                  <a:pt x="782" y="1360"/>
                  <a:pt x="782" y="1360"/>
                </a:cubicBezTo>
                <a:cubicBezTo>
                  <a:pt x="777" y="1362"/>
                  <a:pt x="777" y="1362"/>
                  <a:pt x="777" y="1362"/>
                </a:cubicBezTo>
                <a:cubicBezTo>
                  <a:pt x="777" y="1361"/>
                  <a:pt x="777" y="1361"/>
                  <a:pt x="777" y="1361"/>
                </a:cubicBezTo>
                <a:cubicBezTo>
                  <a:pt x="774" y="1362"/>
                  <a:pt x="774" y="1362"/>
                  <a:pt x="774" y="1362"/>
                </a:cubicBezTo>
                <a:cubicBezTo>
                  <a:pt x="772" y="1359"/>
                  <a:pt x="772" y="1359"/>
                  <a:pt x="772" y="1359"/>
                </a:cubicBezTo>
                <a:cubicBezTo>
                  <a:pt x="761" y="1359"/>
                  <a:pt x="761" y="1359"/>
                  <a:pt x="761" y="1359"/>
                </a:cubicBezTo>
                <a:cubicBezTo>
                  <a:pt x="757" y="1360"/>
                  <a:pt x="752" y="1360"/>
                  <a:pt x="749" y="1359"/>
                </a:cubicBezTo>
                <a:cubicBezTo>
                  <a:pt x="747" y="1358"/>
                  <a:pt x="747" y="1358"/>
                  <a:pt x="747" y="1358"/>
                </a:cubicBezTo>
                <a:cubicBezTo>
                  <a:pt x="746" y="1356"/>
                  <a:pt x="746" y="1356"/>
                  <a:pt x="746" y="1356"/>
                </a:cubicBezTo>
                <a:cubicBezTo>
                  <a:pt x="738" y="1359"/>
                  <a:pt x="738" y="1359"/>
                  <a:pt x="738" y="1359"/>
                </a:cubicBezTo>
                <a:cubicBezTo>
                  <a:pt x="738" y="1357"/>
                  <a:pt x="738" y="1357"/>
                  <a:pt x="738" y="1357"/>
                </a:cubicBezTo>
                <a:cubicBezTo>
                  <a:pt x="733" y="1358"/>
                  <a:pt x="733" y="1358"/>
                  <a:pt x="733" y="1358"/>
                </a:cubicBezTo>
                <a:cubicBezTo>
                  <a:pt x="732" y="1359"/>
                  <a:pt x="732" y="1359"/>
                  <a:pt x="732" y="1359"/>
                </a:cubicBezTo>
                <a:cubicBezTo>
                  <a:pt x="730" y="1359"/>
                  <a:pt x="730" y="1359"/>
                  <a:pt x="730" y="1359"/>
                </a:cubicBezTo>
                <a:cubicBezTo>
                  <a:pt x="730" y="1362"/>
                  <a:pt x="730" y="1362"/>
                  <a:pt x="730" y="1362"/>
                </a:cubicBezTo>
                <a:cubicBezTo>
                  <a:pt x="723" y="1360"/>
                  <a:pt x="723" y="1360"/>
                  <a:pt x="723" y="1360"/>
                </a:cubicBezTo>
                <a:cubicBezTo>
                  <a:pt x="723" y="1361"/>
                  <a:pt x="723" y="1361"/>
                  <a:pt x="723" y="1361"/>
                </a:cubicBezTo>
                <a:cubicBezTo>
                  <a:pt x="710" y="1361"/>
                  <a:pt x="710" y="1361"/>
                  <a:pt x="710" y="1361"/>
                </a:cubicBezTo>
                <a:cubicBezTo>
                  <a:pt x="710" y="1359"/>
                  <a:pt x="710" y="1359"/>
                  <a:pt x="710" y="1359"/>
                </a:cubicBezTo>
                <a:cubicBezTo>
                  <a:pt x="706" y="1359"/>
                  <a:pt x="706" y="1359"/>
                  <a:pt x="706" y="1359"/>
                </a:cubicBezTo>
                <a:cubicBezTo>
                  <a:pt x="699" y="1361"/>
                  <a:pt x="699" y="1361"/>
                  <a:pt x="699" y="1361"/>
                </a:cubicBezTo>
                <a:cubicBezTo>
                  <a:pt x="699" y="1362"/>
                  <a:pt x="699" y="1362"/>
                  <a:pt x="699" y="1362"/>
                </a:cubicBezTo>
                <a:cubicBezTo>
                  <a:pt x="696" y="1361"/>
                  <a:pt x="696" y="1361"/>
                  <a:pt x="696" y="1361"/>
                </a:cubicBezTo>
                <a:cubicBezTo>
                  <a:pt x="693" y="1362"/>
                  <a:pt x="693" y="1362"/>
                  <a:pt x="693" y="1362"/>
                </a:cubicBezTo>
                <a:cubicBezTo>
                  <a:pt x="693" y="1361"/>
                  <a:pt x="693" y="1361"/>
                  <a:pt x="693" y="1361"/>
                </a:cubicBezTo>
                <a:cubicBezTo>
                  <a:pt x="682" y="1358"/>
                  <a:pt x="682" y="1358"/>
                  <a:pt x="682" y="1358"/>
                </a:cubicBezTo>
                <a:cubicBezTo>
                  <a:pt x="681" y="1359"/>
                  <a:pt x="681" y="1359"/>
                  <a:pt x="680" y="1359"/>
                </a:cubicBezTo>
                <a:cubicBezTo>
                  <a:pt x="672" y="1362"/>
                  <a:pt x="672" y="1362"/>
                  <a:pt x="672" y="1362"/>
                </a:cubicBezTo>
                <a:cubicBezTo>
                  <a:pt x="672" y="1358"/>
                  <a:pt x="672" y="1358"/>
                  <a:pt x="672" y="1358"/>
                </a:cubicBezTo>
                <a:cubicBezTo>
                  <a:pt x="670" y="1358"/>
                  <a:pt x="670" y="1358"/>
                  <a:pt x="670" y="1358"/>
                </a:cubicBezTo>
                <a:cubicBezTo>
                  <a:pt x="670" y="1356"/>
                  <a:pt x="670" y="1356"/>
                  <a:pt x="670" y="1356"/>
                </a:cubicBezTo>
                <a:cubicBezTo>
                  <a:pt x="669" y="1356"/>
                  <a:pt x="669" y="1356"/>
                  <a:pt x="669" y="1356"/>
                </a:cubicBezTo>
                <a:cubicBezTo>
                  <a:pt x="668" y="1357"/>
                  <a:pt x="666" y="1357"/>
                  <a:pt x="665" y="1357"/>
                </a:cubicBezTo>
                <a:cubicBezTo>
                  <a:pt x="665" y="1357"/>
                  <a:pt x="664" y="1357"/>
                  <a:pt x="664" y="1357"/>
                </a:cubicBezTo>
                <a:cubicBezTo>
                  <a:pt x="659" y="1356"/>
                  <a:pt x="659" y="1356"/>
                  <a:pt x="659" y="1356"/>
                </a:cubicBezTo>
                <a:cubicBezTo>
                  <a:pt x="659" y="1356"/>
                  <a:pt x="659" y="1356"/>
                  <a:pt x="659" y="1356"/>
                </a:cubicBezTo>
                <a:cubicBezTo>
                  <a:pt x="653" y="1356"/>
                  <a:pt x="653" y="1356"/>
                  <a:pt x="653" y="1356"/>
                </a:cubicBezTo>
                <a:cubicBezTo>
                  <a:pt x="653" y="1355"/>
                  <a:pt x="653" y="1355"/>
                  <a:pt x="653" y="1355"/>
                </a:cubicBezTo>
                <a:cubicBezTo>
                  <a:pt x="646" y="1356"/>
                  <a:pt x="646" y="1356"/>
                  <a:pt x="646" y="1356"/>
                </a:cubicBezTo>
                <a:cubicBezTo>
                  <a:pt x="646" y="1357"/>
                  <a:pt x="646" y="1357"/>
                  <a:pt x="646" y="1357"/>
                </a:cubicBezTo>
                <a:cubicBezTo>
                  <a:pt x="637" y="1357"/>
                  <a:pt x="637" y="1357"/>
                  <a:pt x="637" y="1357"/>
                </a:cubicBezTo>
                <a:cubicBezTo>
                  <a:pt x="637" y="1360"/>
                  <a:pt x="637" y="1360"/>
                  <a:pt x="637" y="1360"/>
                </a:cubicBezTo>
                <a:cubicBezTo>
                  <a:pt x="630" y="1358"/>
                  <a:pt x="630" y="1358"/>
                  <a:pt x="630" y="1358"/>
                </a:cubicBezTo>
                <a:cubicBezTo>
                  <a:pt x="629" y="1361"/>
                  <a:pt x="629" y="1361"/>
                  <a:pt x="629" y="1361"/>
                </a:cubicBezTo>
                <a:cubicBezTo>
                  <a:pt x="625" y="1359"/>
                  <a:pt x="625" y="1359"/>
                  <a:pt x="625" y="1359"/>
                </a:cubicBezTo>
                <a:cubicBezTo>
                  <a:pt x="624" y="1362"/>
                  <a:pt x="624" y="1362"/>
                  <a:pt x="624" y="1362"/>
                </a:cubicBezTo>
                <a:cubicBezTo>
                  <a:pt x="618" y="1360"/>
                  <a:pt x="618" y="1360"/>
                  <a:pt x="618" y="1360"/>
                </a:cubicBezTo>
                <a:cubicBezTo>
                  <a:pt x="617" y="1361"/>
                  <a:pt x="615" y="1361"/>
                  <a:pt x="614" y="1360"/>
                </a:cubicBezTo>
                <a:cubicBezTo>
                  <a:pt x="613" y="1360"/>
                  <a:pt x="613" y="1360"/>
                  <a:pt x="613" y="1360"/>
                </a:cubicBezTo>
                <a:cubicBezTo>
                  <a:pt x="613" y="1361"/>
                  <a:pt x="612" y="1361"/>
                  <a:pt x="612" y="1361"/>
                </a:cubicBezTo>
                <a:cubicBezTo>
                  <a:pt x="609" y="1361"/>
                  <a:pt x="609" y="1361"/>
                  <a:pt x="609" y="1361"/>
                </a:cubicBezTo>
                <a:cubicBezTo>
                  <a:pt x="608" y="1361"/>
                  <a:pt x="608" y="1361"/>
                  <a:pt x="607" y="1361"/>
                </a:cubicBezTo>
                <a:cubicBezTo>
                  <a:pt x="593" y="1361"/>
                  <a:pt x="593" y="1361"/>
                  <a:pt x="593" y="1361"/>
                </a:cubicBezTo>
                <a:cubicBezTo>
                  <a:pt x="593" y="1359"/>
                  <a:pt x="593" y="1359"/>
                  <a:pt x="593" y="1359"/>
                </a:cubicBezTo>
                <a:cubicBezTo>
                  <a:pt x="591" y="1359"/>
                  <a:pt x="591" y="1359"/>
                  <a:pt x="591" y="1359"/>
                </a:cubicBezTo>
                <a:cubicBezTo>
                  <a:pt x="583" y="1363"/>
                  <a:pt x="583" y="1363"/>
                  <a:pt x="583" y="1363"/>
                </a:cubicBezTo>
                <a:cubicBezTo>
                  <a:pt x="583" y="1358"/>
                  <a:pt x="583" y="1358"/>
                  <a:pt x="583" y="1358"/>
                </a:cubicBezTo>
                <a:cubicBezTo>
                  <a:pt x="576" y="1360"/>
                  <a:pt x="576" y="1360"/>
                  <a:pt x="576" y="1360"/>
                </a:cubicBezTo>
                <a:cubicBezTo>
                  <a:pt x="576" y="1356"/>
                  <a:pt x="576" y="1356"/>
                  <a:pt x="576" y="1356"/>
                </a:cubicBezTo>
                <a:cubicBezTo>
                  <a:pt x="575" y="1356"/>
                  <a:pt x="575" y="1356"/>
                  <a:pt x="575" y="1356"/>
                </a:cubicBezTo>
                <a:cubicBezTo>
                  <a:pt x="575" y="1358"/>
                  <a:pt x="575" y="1358"/>
                  <a:pt x="575" y="1358"/>
                </a:cubicBezTo>
                <a:cubicBezTo>
                  <a:pt x="569" y="1358"/>
                  <a:pt x="569" y="1358"/>
                  <a:pt x="569" y="1358"/>
                </a:cubicBezTo>
                <a:cubicBezTo>
                  <a:pt x="569" y="1359"/>
                  <a:pt x="569" y="1359"/>
                  <a:pt x="569" y="1359"/>
                </a:cubicBezTo>
                <a:cubicBezTo>
                  <a:pt x="555" y="1359"/>
                  <a:pt x="555" y="1359"/>
                  <a:pt x="555" y="1359"/>
                </a:cubicBezTo>
                <a:cubicBezTo>
                  <a:pt x="555" y="1358"/>
                  <a:pt x="555" y="1358"/>
                  <a:pt x="555" y="1358"/>
                </a:cubicBezTo>
                <a:cubicBezTo>
                  <a:pt x="552" y="1358"/>
                  <a:pt x="552" y="1358"/>
                  <a:pt x="552" y="1358"/>
                </a:cubicBezTo>
                <a:cubicBezTo>
                  <a:pt x="551" y="1356"/>
                  <a:pt x="551" y="1356"/>
                  <a:pt x="551" y="1356"/>
                </a:cubicBezTo>
                <a:cubicBezTo>
                  <a:pt x="524" y="1359"/>
                  <a:pt x="524" y="1359"/>
                  <a:pt x="524" y="1359"/>
                </a:cubicBezTo>
                <a:cubicBezTo>
                  <a:pt x="524" y="1358"/>
                  <a:pt x="524" y="1358"/>
                  <a:pt x="524" y="1358"/>
                </a:cubicBezTo>
                <a:cubicBezTo>
                  <a:pt x="522" y="1357"/>
                  <a:pt x="520" y="1357"/>
                  <a:pt x="518" y="1357"/>
                </a:cubicBezTo>
                <a:cubicBezTo>
                  <a:pt x="517" y="1359"/>
                  <a:pt x="517" y="1359"/>
                  <a:pt x="517" y="1359"/>
                </a:cubicBezTo>
                <a:cubicBezTo>
                  <a:pt x="512" y="1358"/>
                  <a:pt x="512" y="1358"/>
                  <a:pt x="512" y="1358"/>
                </a:cubicBezTo>
                <a:cubicBezTo>
                  <a:pt x="511" y="1361"/>
                  <a:pt x="511" y="1361"/>
                  <a:pt x="511" y="1361"/>
                </a:cubicBezTo>
                <a:cubicBezTo>
                  <a:pt x="505" y="1358"/>
                  <a:pt x="505" y="1358"/>
                  <a:pt x="505" y="1358"/>
                </a:cubicBezTo>
                <a:cubicBezTo>
                  <a:pt x="504" y="1358"/>
                  <a:pt x="504" y="1358"/>
                  <a:pt x="504" y="1358"/>
                </a:cubicBezTo>
                <a:cubicBezTo>
                  <a:pt x="504" y="1359"/>
                  <a:pt x="504" y="1359"/>
                  <a:pt x="504" y="1359"/>
                </a:cubicBezTo>
                <a:cubicBezTo>
                  <a:pt x="500" y="1359"/>
                  <a:pt x="500" y="1359"/>
                  <a:pt x="500" y="1359"/>
                </a:cubicBezTo>
                <a:cubicBezTo>
                  <a:pt x="496" y="1360"/>
                  <a:pt x="496" y="1360"/>
                  <a:pt x="496" y="1360"/>
                </a:cubicBezTo>
                <a:cubicBezTo>
                  <a:pt x="496" y="1361"/>
                  <a:pt x="496" y="1361"/>
                  <a:pt x="496" y="1361"/>
                </a:cubicBezTo>
                <a:cubicBezTo>
                  <a:pt x="488" y="1361"/>
                  <a:pt x="488" y="1361"/>
                  <a:pt x="488" y="1361"/>
                </a:cubicBezTo>
                <a:cubicBezTo>
                  <a:pt x="488" y="1363"/>
                  <a:pt x="488" y="1363"/>
                  <a:pt x="488" y="1363"/>
                </a:cubicBezTo>
                <a:cubicBezTo>
                  <a:pt x="480" y="1361"/>
                  <a:pt x="480" y="1361"/>
                  <a:pt x="480" y="1361"/>
                </a:cubicBezTo>
                <a:cubicBezTo>
                  <a:pt x="479" y="1363"/>
                  <a:pt x="479" y="1363"/>
                  <a:pt x="479" y="1363"/>
                </a:cubicBezTo>
                <a:cubicBezTo>
                  <a:pt x="468" y="1363"/>
                  <a:pt x="468" y="1363"/>
                  <a:pt x="468" y="1363"/>
                </a:cubicBezTo>
                <a:cubicBezTo>
                  <a:pt x="468" y="1362"/>
                  <a:pt x="468" y="1362"/>
                  <a:pt x="468" y="1362"/>
                </a:cubicBezTo>
                <a:cubicBezTo>
                  <a:pt x="467" y="1362"/>
                  <a:pt x="467" y="1362"/>
                  <a:pt x="467" y="1362"/>
                </a:cubicBezTo>
                <a:cubicBezTo>
                  <a:pt x="463" y="1362"/>
                  <a:pt x="463" y="1362"/>
                  <a:pt x="463" y="1362"/>
                </a:cubicBezTo>
                <a:cubicBezTo>
                  <a:pt x="463" y="1361"/>
                  <a:pt x="463" y="1361"/>
                  <a:pt x="463" y="1361"/>
                </a:cubicBezTo>
                <a:cubicBezTo>
                  <a:pt x="453" y="1360"/>
                  <a:pt x="453" y="1360"/>
                  <a:pt x="453" y="1360"/>
                </a:cubicBezTo>
                <a:cubicBezTo>
                  <a:pt x="453" y="1362"/>
                  <a:pt x="453" y="1362"/>
                  <a:pt x="453" y="1362"/>
                </a:cubicBezTo>
                <a:cubicBezTo>
                  <a:pt x="447" y="1359"/>
                  <a:pt x="447" y="1359"/>
                  <a:pt x="447" y="1359"/>
                </a:cubicBezTo>
                <a:cubicBezTo>
                  <a:pt x="447" y="1359"/>
                  <a:pt x="447" y="1359"/>
                  <a:pt x="447" y="1359"/>
                </a:cubicBezTo>
                <a:cubicBezTo>
                  <a:pt x="443" y="1359"/>
                  <a:pt x="443" y="1359"/>
                  <a:pt x="443" y="1359"/>
                </a:cubicBezTo>
                <a:cubicBezTo>
                  <a:pt x="443" y="1359"/>
                  <a:pt x="443" y="1359"/>
                  <a:pt x="443" y="1359"/>
                </a:cubicBezTo>
                <a:cubicBezTo>
                  <a:pt x="443" y="1361"/>
                  <a:pt x="443" y="1361"/>
                  <a:pt x="443" y="1361"/>
                </a:cubicBezTo>
                <a:cubicBezTo>
                  <a:pt x="437" y="1359"/>
                  <a:pt x="437" y="1359"/>
                  <a:pt x="437" y="1359"/>
                </a:cubicBezTo>
                <a:cubicBezTo>
                  <a:pt x="431" y="1359"/>
                  <a:pt x="431" y="1359"/>
                  <a:pt x="431" y="1359"/>
                </a:cubicBezTo>
                <a:cubicBezTo>
                  <a:pt x="431" y="1361"/>
                  <a:pt x="431" y="1361"/>
                  <a:pt x="431" y="1361"/>
                </a:cubicBezTo>
                <a:cubicBezTo>
                  <a:pt x="422" y="1361"/>
                  <a:pt x="422" y="1361"/>
                  <a:pt x="422" y="1361"/>
                </a:cubicBezTo>
                <a:cubicBezTo>
                  <a:pt x="422" y="1360"/>
                  <a:pt x="422" y="1360"/>
                  <a:pt x="422" y="1360"/>
                </a:cubicBezTo>
                <a:cubicBezTo>
                  <a:pt x="421" y="1360"/>
                  <a:pt x="421" y="1360"/>
                  <a:pt x="420" y="1361"/>
                </a:cubicBezTo>
                <a:cubicBezTo>
                  <a:pt x="420" y="1361"/>
                  <a:pt x="419" y="1361"/>
                  <a:pt x="419" y="1361"/>
                </a:cubicBezTo>
                <a:cubicBezTo>
                  <a:pt x="418" y="1362"/>
                  <a:pt x="418" y="1362"/>
                  <a:pt x="418" y="1362"/>
                </a:cubicBezTo>
                <a:cubicBezTo>
                  <a:pt x="417" y="1362"/>
                  <a:pt x="417" y="1362"/>
                  <a:pt x="417" y="1362"/>
                </a:cubicBezTo>
                <a:cubicBezTo>
                  <a:pt x="416" y="1363"/>
                  <a:pt x="414" y="1364"/>
                  <a:pt x="412" y="1365"/>
                </a:cubicBezTo>
                <a:cubicBezTo>
                  <a:pt x="403" y="1367"/>
                  <a:pt x="403" y="1367"/>
                  <a:pt x="403" y="1367"/>
                </a:cubicBezTo>
                <a:cubicBezTo>
                  <a:pt x="403" y="1361"/>
                  <a:pt x="403" y="1361"/>
                  <a:pt x="403" y="1361"/>
                </a:cubicBezTo>
                <a:cubicBezTo>
                  <a:pt x="398" y="1361"/>
                  <a:pt x="398" y="1361"/>
                  <a:pt x="398" y="1361"/>
                </a:cubicBezTo>
                <a:cubicBezTo>
                  <a:pt x="398" y="1362"/>
                  <a:pt x="398" y="1362"/>
                  <a:pt x="398" y="1362"/>
                </a:cubicBezTo>
                <a:cubicBezTo>
                  <a:pt x="392" y="1361"/>
                  <a:pt x="392" y="1361"/>
                  <a:pt x="392" y="1361"/>
                </a:cubicBezTo>
                <a:cubicBezTo>
                  <a:pt x="387" y="1361"/>
                  <a:pt x="387" y="1361"/>
                  <a:pt x="387" y="1361"/>
                </a:cubicBezTo>
                <a:cubicBezTo>
                  <a:pt x="387" y="1360"/>
                  <a:pt x="387" y="1360"/>
                  <a:pt x="387" y="1360"/>
                </a:cubicBezTo>
                <a:cubicBezTo>
                  <a:pt x="385" y="1359"/>
                  <a:pt x="385" y="1359"/>
                  <a:pt x="385" y="1359"/>
                </a:cubicBezTo>
                <a:cubicBezTo>
                  <a:pt x="385" y="1360"/>
                  <a:pt x="385" y="1360"/>
                  <a:pt x="385" y="1360"/>
                </a:cubicBezTo>
                <a:cubicBezTo>
                  <a:pt x="382" y="1361"/>
                  <a:pt x="378" y="1362"/>
                  <a:pt x="374" y="1362"/>
                </a:cubicBezTo>
                <a:cubicBezTo>
                  <a:pt x="373" y="1362"/>
                  <a:pt x="371" y="1362"/>
                  <a:pt x="370" y="1362"/>
                </a:cubicBezTo>
                <a:cubicBezTo>
                  <a:pt x="367" y="1361"/>
                  <a:pt x="367" y="1361"/>
                  <a:pt x="367" y="1361"/>
                </a:cubicBezTo>
                <a:cubicBezTo>
                  <a:pt x="361" y="1361"/>
                  <a:pt x="361" y="1361"/>
                  <a:pt x="361" y="1361"/>
                </a:cubicBezTo>
                <a:cubicBezTo>
                  <a:pt x="361" y="1358"/>
                  <a:pt x="361" y="1358"/>
                  <a:pt x="361" y="1358"/>
                </a:cubicBezTo>
                <a:cubicBezTo>
                  <a:pt x="357" y="1357"/>
                  <a:pt x="357" y="1357"/>
                  <a:pt x="357" y="1357"/>
                </a:cubicBezTo>
                <a:cubicBezTo>
                  <a:pt x="355" y="1358"/>
                  <a:pt x="355" y="1358"/>
                  <a:pt x="355" y="1358"/>
                </a:cubicBezTo>
                <a:cubicBezTo>
                  <a:pt x="352" y="1359"/>
                  <a:pt x="348" y="1358"/>
                  <a:pt x="345" y="1358"/>
                </a:cubicBezTo>
                <a:cubicBezTo>
                  <a:pt x="344" y="1359"/>
                  <a:pt x="344" y="1359"/>
                  <a:pt x="344" y="1359"/>
                </a:cubicBezTo>
                <a:cubicBezTo>
                  <a:pt x="340" y="1359"/>
                  <a:pt x="340" y="1359"/>
                  <a:pt x="340" y="1359"/>
                </a:cubicBezTo>
                <a:cubicBezTo>
                  <a:pt x="340" y="1362"/>
                  <a:pt x="340" y="1362"/>
                  <a:pt x="340" y="1362"/>
                </a:cubicBezTo>
                <a:cubicBezTo>
                  <a:pt x="333" y="1361"/>
                  <a:pt x="333" y="1361"/>
                  <a:pt x="333" y="1361"/>
                </a:cubicBezTo>
                <a:cubicBezTo>
                  <a:pt x="321" y="1361"/>
                  <a:pt x="321" y="1361"/>
                  <a:pt x="321" y="1361"/>
                </a:cubicBezTo>
                <a:cubicBezTo>
                  <a:pt x="311" y="1364"/>
                  <a:pt x="311" y="1364"/>
                  <a:pt x="311" y="1364"/>
                </a:cubicBezTo>
                <a:cubicBezTo>
                  <a:pt x="311" y="1362"/>
                  <a:pt x="311" y="1362"/>
                  <a:pt x="311" y="1362"/>
                </a:cubicBezTo>
                <a:cubicBezTo>
                  <a:pt x="309" y="1362"/>
                  <a:pt x="307" y="1362"/>
                  <a:pt x="305" y="1361"/>
                </a:cubicBezTo>
                <a:cubicBezTo>
                  <a:pt x="303" y="1361"/>
                  <a:pt x="303" y="1361"/>
                  <a:pt x="303" y="1361"/>
                </a:cubicBezTo>
                <a:cubicBezTo>
                  <a:pt x="302" y="1358"/>
                  <a:pt x="302" y="1358"/>
                  <a:pt x="302" y="1358"/>
                </a:cubicBezTo>
                <a:cubicBezTo>
                  <a:pt x="301" y="1359"/>
                  <a:pt x="301" y="1359"/>
                  <a:pt x="300" y="1359"/>
                </a:cubicBezTo>
                <a:cubicBezTo>
                  <a:pt x="299" y="1359"/>
                  <a:pt x="299" y="1359"/>
                  <a:pt x="299" y="1359"/>
                </a:cubicBezTo>
                <a:cubicBezTo>
                  <a:pt x="293" y="1359"/>
                  <a:pt x="293" y="1359"/>
                  <a:pt x="293" y="1359"/>
                </a:cubicBezTo>
                <a:cubicBezTo>
                  <a:pt x="287" y="1361"/>
                  <a:pt x="287" y="1361"/>
                  <a:pt x="287" y="1361"/>
                </a:cubicBezTo>
                <a:cubicBezTo>
                  <a:pt x="286" y="1359"/>
                  <a:pt x="286" y="1359"/>
                  <a:pt x="286" y="1359"/>
                </a:cubicBezTo>
                <a:cubicBezTo>
                  <a:pt x="280" y="1359"/>
                  <a:pt x="280" y="1359"/>
                  <a:pt x="280" y="1359"/>
                </a:cubicBezTo>
                <a:cubicBezTo>
                  <a:pt x="280" y="1357"/>
                  <a:pt x="280" y="1357"/>
                  <a:pt x="280" y="1357"/>
                </a:cubicBezTo>
                <a:cubicBezTo>
                  <a:pt x="279" y="1357"/>
                  <a:pt x="279" y="1357"/>
                  <a:pt x="279" y="1357"/>
                </a:cubicBezTo>
                <a:cubicBezTo>
                  <a:pt x="279" y="1360"/>
                  <a:pt x="279" y="1360"/>
                  <a:pt x="279" y="1360"/>
                </a:cubicBezTo>
                <a:cubicBezTo>
                  <a:pt x="269" y="1357"/>
                  <a:pt x="269" y="1357"/>
                  <a:pt x="269" y="1357"/>
                </a:cubicBezTo>
                <a:cubicBezTo>
                  <a:pt x="264" y="1359"/>
                  <a:pt x="262" y="1359"/>
                  <a:pt x="260" y="1359"/>
                </a:cubicBezTo>
                <a:cubicBezTo>
                  <a:pt x="258" y="1359"/>
                  <a:pt x="258" y="1359"/>
                  <a:pt x="258" y="1359"/>
                </a:cubicBezTo>
                <a:cubicBezTo>
                  <a:pt x="254" y="1360"/>
                  <a:pt x="251" y="1359"/>
                  <a:pt x="249" y="1358"/>
                </a:cubicBezTo>
                <a:cubicBezTo>
                  <a:pt x="247" y="1358"/>
                  <a:pt x="247" y="1358"/>
                  <a:pt x="247" y="1358"/>
                </a:cubicBezTo>
                <a:cubicBezTo>
                  <a:pt x="239" y="1362"/>
                  <a:pt x="239" y="1362"/>
                  <a:pt x="239" y="1362"/>
                </a:cubicBezTo>
                <a:cubicBezTo>
                  <a:pt x="239" y="1358"/>
                  <a:pt x="239" y="1358"/>
                  <a:pt x="239" y="1358"/>
                </a:cubicBezTo>
                <a:cubicBezTo>
                  <a:pt x="232" y="1358"/>
                  <a:pt x="232" y="1358"/>
                  <a:pt x="232" y="1358"/>
                </a:cubicBezTo>
                <a:cubicBezTo>
                  <a:pt x="231" y="1359"/>
                  <a:pt x="230" y="1359"/>
                  <a:pt x="228" y="1359"/>
                </a:cubicBezTo>
                <a:cubicBezTo>
                  <a:pt x="227" y="1359"/>
                  <a:pt x="227" y="1359"/>
                  <a:pt x="227" y="1359"/>
                </a:cubicBezTo>
                <a:cubicBezTo>
                  <a:pt x="222" y="1359"/>
                  <a:pt x="222" y="1359"/>
                  <a:pt x="222" y="1359"/>
                </a:cubicBezTo>
                <a:cubicBezTo>
                  <a:pt x="222" y="1358"/>
                  <a:pt x="222" y="1358"/>
                  <a:pt x="222" y="1358"/>
                </a:cubicBezTo>
                <a:cubicBezTo>
                  <a:pt x="220" y="1358"/>
                  <a:pt x="220" y="1358"/>
                  <a:pt x="220" y="1358"/>
                </a:cubicBezTo>
                <a:cubicBezTo>
                  <a:pt x="220" y="1356"/>
                  <a:pt x="220" y="1356"/>
                  <a:pt x="220" y="1356"/>
                </a:cubicBezTo>
                <a:cubicBezTo>
                  <a:pt x="218" y="1356"/>
                  <a:pt x="216" y="1356"/>
                  <a:pt x="215" y="1356"/>
                </a:cubicBezTo>
                <a:cubicBezTo>
                  <a:pt x="215" y="1362"/>
                  <a:pt x="215" y="1362"/>
                  <a:pt x="215" y="1362"/>
                </a:cubicBezTo>
                <a:cubicBezTo>
                  <a:pt x="207" y="1358"/>
                  <a:pt x="207" y="1358"/>
                  <a:pt x="207" y="1358"/>
                </a:cubicBezTo>
                <a:cubicBezTo>
                  <a:pt x="205" y="1358"/>
                  <a:pt x="205" y="1358"/>
                  <a:pt x="205" y="1358"/>
                </a:cubicBezTo>
                <a:cubicBezTo>
                  <a:pt x="205" y="1359"/>
                  <a:pt x="205" y="1359"/>
                  <a:pt x="205" y="1359"/>
                </a:cubicBezTo>
                <a:cubicBezTo>
                  <a:pt x="198" y="1359"/>
                  <a:pt x="198" y="1359"/>
                  <a:pt x="198" y="1359"/>
                </a:cubicBezTo>
                <a:cubicBezTo>
                  <a:pt x="198" y="1361"/>
                  <a:pt x="198" y="1361"/>
                  <a:pt x="198" y="1361"/>
                </a:cubicBezTo>
                <a:cubicBezTo>
                  <a:pt x="194" y="1361"/>
                  <a:pt x="194" y="1361"/>
                  <a:pt x="194" y="1361"/>
                </a:cubicBezTo>
                <a:cubicBezTo>
                  <a:pt x="192" y="1364"/>
                  <a:pt x="192" y="1364"/>
                  <a:pt x="192" y="1364"/>
                </a:cubicBezTo>
                <a:cubicBezTo>
                  <a:pt x="182" y="1361"/>
                  <a:pt x="182" y="1361"/>
                  <a:pt x="182" y="1361"/>
                </a:cubicBezTo>
                <a:cubicBezTo>
                  <a:pt x="181" y="1362"/>
                  <a:pt x="181" y="1362"/>
                  <a:pt x="181" y="1362"/>
                </a:cubicBezTo>
                <a:cubicBezTo>
                  <a:pt x="175" y="1363"/>
                  <a:pt x="170" y="1360"/>
                  <a:pt x="166" y="1359"/>
                </a:cubicBezTo>
                <a:cubicBezTo>
                  <a:pt x="166" y="1358"/>
                  <a:pt x="165" y="1358"/>
                  <a:pt x="164" y="1358"/>
                </a:cubicBezTo>
                <a:cubicBezTo>
                  <a:pt x="164" y="1358"/>
                  <a:pt x="163" y="1358"/>
                  <a:pt x="163" y="1358"/>
                </a:cubicBezTo>
                <a:cubicBezTo>
                  <a:pt x="162" y="1359"/>
                  <a:pt x="160" y="1359"/>
                  <a:pt x="159" y="1359"/>
                </a:cubicBezTo>
                <a:cubicBezTo>
                  <a:pt x="153" y="1360"/>
                  <a:pt x="153" y="1360"/>
                  <a:pt x="153" y="1360"/>
                </a:cubicBezTo>
                <a:cubicBezTo>
                  <a:pt x="153" y="1359"/>
                  <a:pt x="153" y="1359"/>
                  <a:pt x="153" y="1359"/>
                </a:cubicBezTo>
                <a:cubicBezTo>
                  <a:pt x="152" y="1358"/>
                  <a:pt x="152" y="1358"/>
                  <a:pt x="152" y="1358"/>
                </a:cubicBezTo>
                <a:cubicBezTo>
                  <a:pt x="146" y="1358"/>
                  <a:pt x="146" y="1358"/>
                  <a:pt x="146" y="1358"/>
                </a:cubicBezTo>
                <a:cubicBezTo>
                  <a:pt x="145" y="1358"/>
                  <a:pt x="144" y="1358"/>
                  <a:pt x="144" y="1358"/>
                </a:cubicBezTo>
                <a:cubicBezTo>
                  <a:pt x="142" y="1358"/>
                  <a:pt x="142" y="1358"/>
                  <a:pt x="142" y="1358"/>
                </a:cubicBezTo>
                <a:cubicBezTo>
                  <a:pt x="142" y="1358"/>
                  <a:pt x="142" y="1358"/>
                  <a:pt x="142" y="1358"/>
                </a:cubicBezTo>
                <a:cubicBezTo>
                  <a:pt x="141" y="1358"/>
                  <a:pt x="141" y="1357"/>
                  <a:pt x="140" y="1357"/>
                </a:cubicBezTo>
                <a:cubicBezTo>
                  <a:pt x="140" y="1357"/>
                  <a:pt x="140" y="1357"/>
                  <a:pt x="139" y="1357"/>
                </a:cubicBezTo>
                <a:cubicBezTo>
                  <a:pt x="139" y="1357"/>
                  <a:pt x="138" y="1358"/>
                  <a:pt x="136" y="1358"/>
                </a:cubicBezTo>
                <a:cubicBezTo>
                  <a:pt x="135" y="1361"/>
                  <a:pt x="135" y="1361"/>
                  <a:pt x="135" y="1361"/>
                </a:cubicBezTo>
                <a:cubicBezTo>
                  <a:pt x="130" y="1359"/>
                  <a:pt x="130" y="1359"/>
                  <a:pt x="130" y="1359"/>
                </a:cubicBezTo>
                <a:cubicBezTo>
                  <a:pt x="129" y="1360"/>
                  <a:pt x="128" y="1360"/>
                  <a:pt x="126" y="1361"/>
                </a:cubicBezTo>
                <a:cubicBezTo>
                  <a:pt x="125" y="1361"/>
                  <a:pt x="125" y="1361"/>
                  <a:pt x="125" y="1361"/>
                </a:cubicBezTo>
                <a:cubicBezTo>
                  <a:pt x="124" y="1362"/>
                  <a:pt x="124" y="1362"/>
                  <a:pt x="124" y="1362"/>
                </a:cubicBezTo>
                <a:cubicBezTo>
                  <a:pt x="121" y="1361"/>
                  <a:pt x="121" y="1361"/>
                  <a:pt x="121" y="1361"/>
                </a:cubicBezTo>
                <a:cubicBezTo>
                  <a:pt x="120" y="1361"/>
                  <a:pt x="120" y="1361"/>
                  <a:pt x="120" y="1361"/>
                </a:cubicBezTo>
                <a:cubicBezTo>
                  <a:pt x="120" y="1361"/>
                  <a:pt x="120" y="1361"/>
                  <a:pt x="120" y="1361"/>
                </a:cubicBezTo>
                <a:cubicBezTo>
                  <a:pt x="106" y="1361"/>
                  <a:pt x="106" y="1361"/>
                  <a:pt x="106" y="1361"/>
                </a:cubicBezTo>
                <a:cubicBezTo>
                  <a:pt x="106" y="1359"/>
                  <a:pt x="106" y="1359"/>
                  <a:pt x="106" y="1359"/>
                </a:cubicBezTo>
                <a:cubicBezTo>
                  <a:pt x="104" y="1356"/>
                  <a:pt x="104" y="1356"/>
                  <a:pt x="104" y="1356"/>
                </a:cubicBezTo>
                <a:cubicBezTo>
                  <a:pt x="102" y="1356"/>
                  <a:pt x="102" y="1356"/>
                  <a:pt x="102" y="1356"/>
                </a:cubicBezTo>
                <a:cubicBezTo>
                  <a:pt x="99" y="1356"/>
                  <a:pt x="97" y="1356"/>
                  <a:pt x="95" y="1356"/>
                </a:cubicBezTo>
                <a:cubicBezTo>
                  <a:pt x="93" y="1356"/>
                  <a:pt x="91" y="1356"/>
                  <a:pt x="89" y="1356"/>
                </a:cubicBezTo>
                <a:cubicBezTo>
                  <a:pt x="89" y="1358"/>
                  <a:pt x="89" y="1358"/>
                  <a:pt x="89" y="1358"/>
                </a:cubicBezTo>
                <a:cubicBezTo>
                  <a:pt x="72" y="1358"/>
                  <a:pt x="72" y="1358"/>
                  <a:pt x="72" y="1358"/>
                </a:cubicBezTo>
                <a:cubicBezTo>
                  <a:pt x="72" y="1358"/>
                  <a:pt x="72" y="1358"/>
                  <a:pt x="72" y="1358"/>
                </a:cubicBezTo>
                <a:cubicBezTo>
                  <a:pt x="71" y="1359"/>
                  <a:pt x="71" y="1359"/>
                  <a:pt x="71" y="1359"/>
                </a:cubicBezTo>
                <a:cubicBezTo>
                  <a:pt x="66" y="1358"/>
                  <a:pt x="66" y="1358"/>
                  <a:pt x="66" y="1358"/>
                </a:cubicBezTo>
                <a:cubicBezTo>
                  <a:pt x="63" y="1357"/>
                  <a:pt x="61" y="1357"/>
                  <a:pt x="59" y="1357"/>
                </a:cubicBezTo>
                <a:cubicBezTo>
                  <a:pt x="59" y="1358"/>
                  <a:pt x="59" y="1358"/>
                  <a:pt x="59" y="1358"/>
                </a:cubicBezTo>
                <a:cubicBezTo>
                  <a:pt x="52" y="1358"/>
                  <a:pt x="52" y="1358"/>
                  <a:pt x="52" y="1358"/>
                </a:cubicBezTo>
                <a:cubicBezTo>
                  <a:pt x="52" y="1359"/>
                  <a:pt x="52" y="1359"/>
                  <a:pt x="52" y="1359"/>
                </a:cubicBezTo>
                <a:cubicBezTo>
                  <a:pt x="42" y="1359"/>
                  <a:pt x="42" y="1359"/>
                  <a:pt x="42" y="1359"/>
                </a:cubicBezTo>
                <a:cubicBezTo>
                  <a:pt x="42" y="1361"/>
                  <a:pt x="42" y="1361"/>
                  <a:pt x="42" y="1361"/>
                </a:cubicBezTo>
                <a:cubicBezTo>
                  <a:pt x="32" y="1361"/>
                  <a:pt x="32" y="1361"/>
                  <a:pt x="32" y="1361"/>
                </a:cubicBezTo>
                <a:cubicBezTo>
                  <a:pt x="32" y="1363"/>
                  <a:pt x="32" y="1363"/>
                  <a:pt x="32" y="1363"/>
                </a:cubicBezTo>
                <a:cubicBezTo>
                  <a:pt x="25" y="1359"/>
                  <a:pt x="25" y="1359"/>
                  <a:pt x="25" y="1359"/>
                </a:cubicBezTo>
                <a:cubicBezTo>
                  <a:pt x="15" y="1359"/>
                  <a:pt x="15" y="1359"/>
                  <a:pt x="15" y="1359"/>
                </a:cubicBezTo>
                <a:cubicBezTo>
                  <a:pt x="15" y="1358"/>
                  <a:pt x="15" y="1358"/>
                  <a:pt x="15" y="1358"/>
                </a:cubicBezTo>
                <a:cubicBezTo>
                  <a:pt x="9" y="1360"/>
                  <a:pt x="9" y="1360"/>
                  <a:pt x="9" y="1360"/>
                </a:cubicBezTo>
                <a:cubicBezTo>
                  <a:pt x="9" y="1346"/>
                  <a:pt x="9" y="1346"/>
                  <a:pt x="9" y="1346"/>
                </a:cubicBezTo>
                <a:cubicBezTo>
                  <a:pt x="9" y="1344"/>
                  <a:pt x="9" y="1343"/>
                  <a:pt x="10" y="1342"/>
                </a:cubicBezTo>
                <a:cubicBezTo>
                  <a:pt x="9" y="1327"/>
                  <a:pt x="9" y="1327"/>
                  <a:pt x="9" y="1327"/>
                </a:cubicBezTo>
                <a:cubicBezTo>
                  <a:pt x="7" y="1327"/>
                  <a:pt x="7" y="1327"/>
                  <a:pt x="7" y="1327"/>
                </a:cubicBezTo>
                <a:cubicBezTo>
                  <a:pt x="7" y="1317"/>
                  <a:pt x="7" y="1317"/>
                  <a:pt x="7" y="1317"/>
                </a:cubicBezTo>
                <a:cubicBezTo>
                  <a:pt x="3" y="1317"/>
                  <a:pt x="3" y="1317"/>
                  <a:pt x="3" y="1317"/>
                </a:cubicBezTo>
                <a:cubicBezTo>
                  <a:pt x="6" y="1310"/>
                  <a:pt x="6" y="1310"/>
                  <a:pt x="6" y="1310"/>
                </a:cubicBezTo>
                <a:cubicBezTo>
                  <a:pt x="5" y="1309"/>
                  <a:pt x="5" y="1308"/>
                  <a:pt x="4" y="1307"/>
                </a:cubicBezTo>
                <a:cubicBezTo>
                  <a:pt x="0" y="1301"/>
                  <a:pt x="0" y="1301"/>
                  <a:pt x="0" y="1301"/>
                </a:cubicBezTo>
                <a:cubicBezTo>
                  <a:pt x="6" y="1298"/>
                  <a:pt x="6" y="1298"/>
                  <a:pt x="6" y="1298"/>
                </a:cubicBezTo>
                <a:cubicBezTo>
                  <a:pt x="6" y="1296"/>
                  <a:pt x="6" y="1296"/>
                  <a:pt x="6" y="1296"/>
                </a:cubicBezTo>
                <a:cubicBezTo>
                  <a:pt x="8" y="1295"/>
                  <a:pt x="8" y="1295"/>
                  <a:pt x="8" y="1295"/>
                </a:cubicBezTo>
                <a:cubicBezTo>
                  <a:pt x="8" y="1295"/>
                  <a:pt x="8" y="1295"/>
                  <a:pt x="8" y="1295"/>
                </a:cubicBezTo>
                <a:cubicBezTo>
                  <a:pt x="7" y="1293"/>
                  <a:pt x="6" y="1290"/>
                  <a:pt x="6" y="1287"/>
                </a:cubicBezTo>
                <a:cubicBezTo>
                  <a:pt x="8" y="1282"/>
                  <a:pt x="8" y="1282"/>
                  <a:pt x="8" y="1282"/>
                </a:cubicBezTo>
                <a:cubicBezTo>
                  <a:pt x="6" y="1279"/>
                  <a:pt x="5" y="1275"/>
                  <a:pt x="7" y="1271"/>
                </a:cubicBezTo>
                <a:cubicBezTo>
                  <a:pt x="7" y="1269"/>
                  <a:pt x="7" y="1269"/>
                  <a:pt x="7" y="1269"/>
                </a:cubicBezTo>
                <a:cubicBezTo>
                  <a:pt x="7" y="1261"/>
                  <a:pt x="7" y="1261"/>
                  <a:pt x="7" y="1261"/>
                </a:cubicBezTo>
                <a:cubicBezTo>
                  <a:pt x="8" y="1261"/>
                  <a:pt x="8" y="1261"/>
                  <a:pt x="8" y="1261"/>
                </a:cubicBezTo>
                <a:cubicBezTo>
                  <a:pt x="4" y="1251"/>
                  <a:pt x="4" y="1251"/>
                  <a:pt x="4" y="1251"/>
                </a:cubicBezTo>
                <a:cubicBezTo>
                  <a:pt x="9" y="1251"/>
                  <a:pt x="9" y="1251"/>
                  <a:pt x="9" y="1251"/>
                </a:cubicBezTo>
                <a:cubicBezTo>
                  <a:pt x="9" y="1249"/>
                  <a:pt x="9" y="1249"/>
                  <a:pt x="9" y="1249"/>
                </a:cubicBezTo>
                <a:cubicBezTo>
                  <a:pt x="7" y="1247"/>
                  <a:pt x="7" y="1244"/>
                  <a:pt x="8" y="1243"/>
                </a:cubicBezTo>
                <a:cubicBezTo>
                  <a:pt x="8" y="1238"/>
                  <a:pt x="8" y="1238"/>
                  <a:pt x="8" y="1238"/>
                </a:cubicBezTo>
                <a:cubicBezTo>
                  <a:pt x="9" y="1238"/>
                  <a:pt x="9" y="1238"/>
                  <a:pt x="9" y="1238"/>
                </a:cubicBezTo>
                <a:cubicBezTo>
                  <a:pt x="9" y="1233"/>
                  <a:pt x="9" y="1233"/>
                  <a:pt x="9" y="1233"/>
                </a:cubicBezTo>
                <a:cubicBezTo>
                  <a:pt x="7" y="1233"/>
                  <a:pt x="7" y="1233"/>
                  <a:pt x="7" y="1233"/>
                </a:cubicBezTo>
                <a:cubicBezTo>
                  <a:pt x="7" y="1226"/>
                  <a:pt x="7" y="1226"/>
                  <a:pt x="7" y="1226"/>
                </a:cubicBezTo>
                <a:cubicBezTo>
                  <a:pt x="4" y="1226"/>
                  <a:pt x="4" y="1226"/>
                  <a:pt x="4" y="1226"/>
                </a:cubicBezTo>
                <a:cubicBezTo>
                  <a:pt x="8" y="1216"/>
                  <a:pt x="8" y="1216"/>
                  <a:pt x="8" y="1216"/>
                </a:cubicBezTo>
                <a:cubicBezTo>
                  <a:pt x="8" y="1210"/>
                  <a:pt x="8" y="1210"/>
                  <a:pt x="8" y="1210"/>
                </a:cubicBezTo>
                <a:cubicBezTo>
                  <a:pt x="6" y="1210"/>
                  <a:pt x="6" y="1210"/>
                  <a:pt x="6" y="1210"/>
                </a:cubicBezTo>
                <a:cubicBezTo>
                  <a:pt x="6" y="1201"/>
                  <a:pt x="6" y="1201"/>
                  <a:pt x="6" y="1201"/>
                </a:cubicBezTo>
                <a:cubicBezTo>
                  <a:pt x="5" y="1201"/>
                  <a:pt x="5" y="1201"/>
                  <a:pt x="5" y="1201"/>
                </a:cubicBezTo>
                <a:cubicBezTo>
                  <a:pt x="5" y="1193"/>
                  <a:pt x="5" y="1193"/>
                  <a:pt x="5" y="1193"/>
                </a:cubicBezTo>
                <a:cubicBezTo>
                  <a:pt x="3" y="1191"/>
                  <a:pt x="3" y="1191"/>
                  <a:pt x="3" y="1191"/>
                </a:cubicBezTo>
                <a:cubicBezTo>
                  <a:pt x="3" y="1175"/>
                  <a:pt x="3" y="1175"/>
                  <a:pt x="3" y="1175"/>
                </a:cubicBezTo>
                <a:cubicBezTo>
                  <a:pt x="5" y="1174"/>
                  <a:pt x="5" y="1174"/>
                  <a:pt x="5" y="1174"/>
                </a:cubicBezTo>
                <a:cubicBezTo>
                  <a:pt x="5" y="1169"/>
                  <a:pt x="5" y="1169"/>
                  <a:pt x="5" y="1169"/>
                </a:cubicBezTo>
                <a:cubicBezTo>
                  <a:pt x="7" y="1169"/>
                  <a:pt x="7" y="1169"/>
                  <a:pt x="7" y="1169"/>
                </a:cubicBezTo>
                <a:cubicBezTo>
                  <a:pt x="7" y="1168"/>
                  <a:pt x="7" y="1168"/>
                  <a:pt x="7" y="1168"/>
                </a:cubicBezTo>
                <a:cubicBezTo>
                  <a:pt x="7" y="1168"/>
                  <a:pt x="7" y="1167"/>
                  <a:pt x="8" y="1167"/>
                </a:cubicBezTo>
                <a:cubicBezTo>
                  <a:pt x="7" y="1166"/>
                  <a:pt x="7" y="1164"/>
                  <a:pt x="8" y="1162"/>
                </a:cubicBezTo>
                <a:cubicBezTo>
                  <a:pt x="9" y="1158"/>
                  <a:pt x="9" y="1158"/>
                  <a:pt x="9" y="1158"/>
                </a:cubicBezTo>
                <a:cubicBezTo>
                  <a:pt x="10" y="1158"/>
                  <a:pt x="10" y="1158"/>
                  <a:pt x="10" y="1158"/>
                </a:cubicBezTo>
                <a:cubicBezTo>
                  <a:pt x="10" y="1155"/>
                  <a:pt x="10" y="1155"/>
                  <a:pt x="10" y="1155"/>
                </a:cubicBezTo>
                <a:cubicBezTo>
                  <a:pt x="10" y="1151"/>
                  <a:pt x="10" y="1151"/>
                  <a:pt x="10" y="1151"/>
                </a:cubicBezTo>
                <a:cubicBezTo>
                  <a:pt x="10" y="1151"/>
                  <a:pt x="10" y="1151"/>
                  <a:pt x="10" y="1151"/>
                </a:cubicBezTo>
                <a:cubicBezTo>
                  <a:pt x="10" y="1147"/>
                  <a:pt x="10" y="1147"/>
                  <a:pt x="10" y="1147"/>
                </a:cubicBezTo>
                <a:cubicBezTo>
                  <a:pt x="9" y="1145"/>
                  <a:pt x="9" y="1145"/>
                  <a:pt x="9" y="1145"/>
                </a:cubicBezTo>
                <a:cubicBezTo>
                  <a:pt x="9" y="1145"/>
                  <a:pt x="9" y="1145"/>
                  <a:pt x="9" y="1145"/>
                </a:cubicBezTo>
                <a:cubicBezTo>
                  <a:pt x="9" y="1139"/>
                  <a:pt x="9" y="1139"/>
                  <a:pt x="9" y="1139"/>
                </a:cubicBezTo>
                <a:cubicBezTo>
                  <a:pt x="7" y="1139"/>
                  <a:pt x="7" y="1139"/>
                  <a:pt x="7" y="1139"/>
                </a:cubicBezTo>
                <a:cubicBezTo>
                  <a:pt x="7" y="1133"/>
                  <a:pt x="7" y="1133"/>
                  <a:pt x="7" y="1133"/>
                </a:cubicBezTo>
                <a:cubicBezTo>
                  <a:pt x="6" y="1129"/>
                  <a:pt x="6" y="1129"/>
                  <a:pt x="6" y="1129"/>
                </a:cubicBezTo>
                <a:cubicBezTo>
                  <a:pt x="6" y="1127"/>
                  <a:pt x="6" y="1126"/>
                  <a:pt x="6" y="1124"/>
                </a:cubicBezTo>
                <a:cubicBezTo>
                  <a:pt x="6" y="1123"/>
                  <a:pt x="5" y="1122"/>
                  <a:pt x="5" y="1120"/>
                </a:cubicBezTo>
                <a:cubicBezTo>
                  <a:pt x="5" y="1114"/>
                  <a:pt x="5" y="1114"/>
                  <a:pt x="5" y="1114"/>
                </a:cubicBezTo>
                <a:cubicBezTo>
                  <a:pt x="6" y="1114"/>
                  <a:pt x="6" y="1114"/>
                  <a:pt x="6" y="1114"/>
                </a:cubicBezTo>
                <a:cubicBezTo>
                  <a:pt x="6" y="1111"/>
                  <a:pt x="6" y="1111"/>
                  <a:pt x="6" y="1111"/>
                </a:cubicBezTo>
                <a:cubicBezTo>
                  <a:pt x="8" y="1111"/>
                  <a:pt x="8" y="1111"/>
                  <a:pt x="8" y="1111"/>
                </a:cubicBezTo>
                <a:cubicBezTo>
                  <a:pt x="8" y="1106"/>
                  <a:pt x="8" y="1106"/>
                  <a:pt x="8" y="1106"/>
                </a:cubicBezTo>
                <a:cubicBezTo>
                  <a:pt x="4" y="1097"/>
                  <a:pt x="4" y="1097"/>
                  <a:pt x="4" y="1097"/>
                </a:cubicBezTo>
                <a:cubicBezTo>
                  <a:pt x="9" y="1097"/>
                  <a:pt x="9" y="1097"/>
                  <a:pt x="9" y="1097"/>
                </a:cubicBezTo>
                <a:cubicBezTo>
                  <a:pt x="9" y="1082"/>
                  <a:pt x="9" y="1082"/>
                  <a:pt x="9" y="1082"/>
                </a:cubicBezTo>
                <a:cubicBezTo>
                  <a:pt x="7" y="1082"/>
                  <a:pt x="7" y="1082"/>
                  <a:pt x="7" y="1082"/>
                </a:cubicBezTo>
                <a:cubicBezTo>
                  <a:pt x="7" y="1069"/>
                  <a:pt x="7" y="1069"/>
                  <a:pt x="7" y="1069"/>
                </a:cubicBezTo>
                <a:cubicBezTo>
                  <a:pt x="9" y="1069"/>
                  <a:pt x="9" y="1069"/>
                  <a:pt x="9" y="1069"/>
                </a:cubicBezTo>
                <a:cubicBezTo>
                  <a:pt x="9" y="1063"/>
                  <a:pt x="9" y="1063"/>
                  <a:pt x="9" y="1063"/>
                </a:cubicBezTo>
                <a:cubicBezTo>
                  <a:pt x="9" y="1063"/>
                  <a:pt x="9" y="1063"/>
                  <a:pt x="9" y="1063"/>
                </a:cubicBezTo>
                <a:cubicBezTo>
                  <a:pt x="9" y="1058"/>
                  <a:pt x="9" y="1058"/>
                  <a:pt x="9" y="1058"/>
                </a:cubicBezTo>
                <a:cubicBezTo>
                  <a:pt x="9" y="1058"/>
                  <a:pt x="9" y="1058"/>
                  <a:pt x="9" y="1058"/>
                </a:cubicBezTo>
                <a:cubicBezTo>
                  <a:pt x="8" y="1053"/>
                  <a:pt x="8" y="1053"/>
                  <a:pt x="8" y="1053"/>
                </a:cubicBezTo>
                <a:cubicBezTo>
                  <a:pt x="7" y="1050"/>
                  <a:pt x="8" y="1047"/>
                  <a:pt x="8" y="1046"/>
                </a:cubicBezTo>
                <a:cubicBezTo>
                  <a:pt x="8" y="1044"/>
                  <a:pt x="8" y="1043"/>
                  <a:pt x="8" y="1042"/>
                </a:cubicBezTo>
                <a:cubicBezTo>
                  <a:pt x="4" y="1042"/>
                  <a:pt x="4" y="1042"/>
                  <a:pt x="4" y="1042"/>
                </a:cubicBezTo>
                <a:cubicBezTo>
                  <a:pt x="6" y="1035"/>
                  <a:pt x="6" y="1035"/>
                  <a:pt x="6" y="1035"/>
                </a:cubicBezTo>
                <a:cubicBezTo>
                  <a:pt x="6" y="1014"/>
                  <a:pt x="6" y="1014"/>
                  <a:pt x="6" y="1014"/>
                </a:cubicBezTo>
                <a:cubicBezTo>
                  <a:pt x="7" y="1014"/>
                  <a:pt x="7" y="1014"/>
                  <a:pt x="7" y="1014"/>
                </a:cubicBezTo>
                <a:cubicBezTo>
                  <a:pt x="7" y="1010"/>
                  <a:pt x="7" y="1010"/>
                  <a:pt x="7" y="1010"/>
                </a:cubicBezTo>
                <a:cubicBezTo>
                  <a:pt x="8" y="1010"/>
                  <a:pt x="8" y="1010"/>
                  <a:pt x="8" y="1010"/>
                </a:cubicBezTo>
                <a:cubicBezTo>
                  <a:pt x="8" y="1009"/>
                  <a:pt x="8" y="1009"/>
                  <a:pt x="9" y="1008"/>
                </a:cubicBezTo>
                <a:cubicBezTo>
                  <a:pt x="9" y="1008"/>
                  <a:pt x="9" y="1007"/>
                  <a:pt x="9" y="1006"/>
                </a:cubicBezTo>
                <a:cubicBezTo>
                  <a:pt x="8" y="1006"/>
                  <a:pt x="8" y="1006"/>
                  <a:pt x="8" y="1006"/>
                </a:cubicBezTo>
                <a:cubicBezTo>
                  <a:pt x="6" y="970"/>
                  <a:pt x="6" y="970"/>
                  <a:pt x="6" y="970"/>
                </a:cubicBezTo>
                <a:cubicBezTo>
                  <a:pt x="7" y="970"/>
                  <a:pt x="7" y="970"/>
                  <a:pt x="7" y="970"/>
                </a:cubicBezTo>
                <a:cubicBezTo>
                  <a:pt x="7" y="969"/>
                  <a:pt x="7" y="969"/>
                  <a:pt x="7" y="969"/>
                </a:cubicBezTo>
                <a:cubicBezTo>
                  <a:pt x="5" y="969"/>
                  <a:pt x="5" y="969"/>
                  <a:pt x="5" y="969"/>
                </a:cubicBezTo>
                <a:cubicBezTo>
                  <a:pt x="5" y="947"/>
                  <a:pt x="5" y="947"/>
                  <a:pt x="5" y="947"/>
                </a:cubicBezTo>
                <a:cubicBezTo>
                  <a:pt x="6" y="947"/>
                  <a:pt x="6" y="947"/>
                  <a:pt x="6" y="947"/>
                </a:cubicBezTo>
                <a:cubicBezTo>
                  <a:pt x="6" y="945"/>
                  <a:pt x="6" y="945"/>
                  <a:pt x="6" y="945"/>
                </a:cubicBezTo>
                <a:cubicBezTo>
                  <a:pt x="5" y="945"/>
                  <a:pt x="5" y="945"/>
                  <a:pt x="5" y="945"/>
                </a:cubicBezTo>
                <a:cubicBezTo>
                  <a:pt x="5" y="931"/>
                  <a:pt x="5" y="931"/>
                  <a:pt x="5" y="931"/>
                </a:cubicBezTo>
                <a:cubicBezTo>
                  <a:pt x="6" y="931"/>
                  <a:pt x="6" y="931"/>
                  <a:pt x="6" y="931"/>
                </a:cubicBezTo>
                <a:cubicBezTo>
                  <a:pt x="6" y="923"/>
                  <a:pt x="6" y="923"/>
                  <a:pt x="6" y="923"/>
                </a:cubicBezTo>
                <a:cubicBezTo>
                  <a:pt x="7" y="923"/>
                  <a:pt x="7" y="923"/>
                  <a:pt x="7" y="923"/>
                </a:cubicBezTo>
                <a:cubicBezTo>
                  <a:pt x="7" y="921"/>
                  <a:pt x="7" y="921"/>
                  <a:pt x="7" y="921"/>
                </a:cubicBezTo>
                <a:cubicBezTo>
                  <a:pt x="8" y="921"/>
                  <a:pt x="8" y="921"/>
                  <a:pt x="8" y="921"/>
                </a:cubicBezTo>
                <a:cubicBezTo>
                  <a:pt x="7" y="897"/>
                  <a:pt x="7" y="897"/>
                  <a:pt x="7" y="897"/>
                </a:cubicBezTo>
                <a:cubicBezTo>
                  <a:pt x="9" y="896"/>
                  <a:pt x="9" y="896"/>
                  <a:pt x="9" y="896"/>
                </a:cubicBezTo>
                <a:cubicBezTo>
                  <a:pt x="7" y="882"/>
                  <a:pt x="7" y="882"/>
                  <a:pt x="7" y="882"/>
                </a:cubicBezTo>
                <a:cubicBezTo>
                  <a:pt x="11" y="878"/>
                  <a:pt x="11" y="878"/>
                  <a:pt x="11" y="878"/>
                </a:cubicBezTo>
                <a:cubicBezTo>
                  <a:pt x="11" y="876"/>
                  <a:pt x="11" y="871"/>
                  <a:pt x="11" y="868"/>
                </a:cubicBezTo>
                <a:cubicBezTo>
                  <a:pt x="10" y="868"/>
                  <a:pt x="10" y="868"/>
                  <a:pt x="10" y="868"/>
                </a:cubicBezTo>
                <a:cubicBezTo>
                  <a:pt x="10" y="864"/>
                  <a:pt x="10" y="864"/>
                  <a:pt x="10" y="864"/>
                </a:cubicBezTo>
                <a:cubicBezTo>
                  <a:pt x="9" y="864"/>
                  <a:pt x="9" y="864"/>
                  <a:pt x="9" y="864"/>
                </a:cubicBezTo>
                <a:cubicBezTo>
                  <a:pt x="9" y="853"/>
                  <a:pt x="9" y="853"/>
                  <a:pt x="9" y="853"/>
                </a:cubicBezTo>
                <a:cubicBezTo>
                  <a:pt x="7" y="852"/>
                  <a:pt x="7" y="852"/>
                  <a:pt x="7" y="852"/>
                </a:cubicBezTo>
                <a:cubicBezTo>
                  <a:pt x="7" y="850"/>
                  <a:pt x="7" y="850"/>
                  <a:pt x="7" y="850"/>
                </a:cubicBezTo>
                <a:cubicBezTo>
                  <a:pt x="6" y="850"/>
                  <a:pt x="6" y="850"/>
                  <a:pt x="6" y="850"/>
                </a:cubicBezTo>
                <a:cubicBezTo>
                  <a:pt x="4" y="846"/>
                  <a:pt x="4" y="846"/>
                  <a:pt x="4" y="846"/>
                </a:cubicBezTo>
                <a:cubicBezTo>
                  <a:pt x="3" y="842"/>
                  <a:pt x="4" y="837"/>
                  <a:pt x="6" y="830"/>
                </a:cubicBezTo>
                <a:cubicBezTo>
                  <a:pt x="6" y="830"/>
                  <a:pt x="6" y="830"/>
                  <a:pt x="6" y="830"/>
                </a:cubicBezTo>
                <a:cubicBezTo>
                  <a:pt x="7" y="823"/>
                  <a:pt x="7" y="823"/>
                  <a:pt x="7" y="823"/>
                </a:cubicBezTo>
                <a:cubicBezTo>
                  <a:pt x="6" y="822"/>
                  <a:pt x="6" y="820"/>
                  <a:pt x="6" y="818"/>
                </a:cubicBezTo>
                <a:cubicBezTo>
                  <a:pt x="7" y="813"/>
                  <a:pt x="7" y="813"/>
                  <a:pt x="7" y="813"/>
                </a:cubicBezTo>
                <a:cubicBezTo>
                  <a:pt x="7" y="813"/>
                  <a:pt x="7" y="813"/>
                  <a:pt x="7" y="813"/>
                </a:cubicBezTo>
                <a:cubicBezTo>
                  <a:pt x="7" y="805"/>
                  <a:pt x="7" y="805"/>
                  <a:pt x="7" y="805"/>
                </a:cubicBezTo>
                <a:cubicBezTo>
                  <a:pt x="8" y="805"/>
                  <a:pt x="8" y="805"/>
                  <a:pt x="8" y="805"/>
                </a:cubicBezTo>
                <a:cubicBezTo>
                  <a:pt x="4" y="774"/>
                  <a:pt x="4" y="774"/>
                  <a:pt x="4" y="774"/>
                </a:cubicBezTo>
                <a:cubicBezTo>
                  <a:pt x="8" y="774"/>
                  <a:pt x="8" y="774"/>
                  <a:pt x="8" y="774"/>
                </a:cubicBezTo>
                <a:cubicBezTo>
                  <a:pt x="4" y="762"/>
                  <a:pt x="4" y="762"/>
                  <a:pt x="4" y="762"/>
                </a:cubicBezTo>
                <a:cubicBezTo>
                  <a:pt x="7" y="762"/>
                  <a:pt x="7" y="762"/>
                  <a:pt x="7" y="762"/>
                </a:cubicBezTo>
                <a:cubicBezTo>
                  <a:pt x="7" y="758"/>
                  <a:pt x="7" y="758"/>
                  <a:pt x="7" y="758"/>
                </a:cubicBezTo>
                <a:cubicBezTo>
                  <a:pt x="9" y="758"/>
                  <a:pt x="9" y="758"/>
                  <a:pt x="9" y="758"/>
                </a:cubicBezTo>
                <a:cubicBezTo>
                  <a:pt x="9" y="756"/>
                  <a:pt x="9" y="756"/>
                  <a:pt x="9" y="756"/>
                </a:cubicBezTo>
                <a:cubicBezTo>
                  <a:pt x="9" y="743"/>
                  <a:pt x="7" y="737"/>
                  <a:pt x="4" y="727"/>
                </a:cubicBezTo>
                <a:cubicBezTo>
                  <a:pt x="3" y="723"/>
                  <a:pt x="3" y="723"/>
                  <a:pt x="3" y="723"/>
                </a:cubicBezTo>
                <a:cubicBezTo>
                  <a:pt x="6" y="721"/>
                  <a:pt x="6" y="721"/>
                  <a:pt x="6" y="721"/>
                </a:cubicBezTo>
                <a:cubicBezTo>
                  <a:pt x="6" y="716"/>
                  <a:pt x="6" y="716"/>
                  <a:pt x="6" y="716"/>
                </a:cubicBezTo>
                <a:cubicBezTo>
                  <a:pt x="6" y="711"/>
                  <a:pt x="6" y="704"/>
                  <a:pt x="10" y="700"/>
                </a:cubicBezTo>
                <a:cubicBezTo>
                  <a:pt x="10" y="696"/>
                  <a:pt x="10" y="696"/>
                  <a:pt x="10" y="696"/>
                </a:cubicBezTo>
                <a:cubicBezTo>
                  <a:pt x="10" y="696"/>
                  <a:pt x="10" y="696"/>
                  <a:pt x="10" y="696"/>
                </a:cubicBezTo>
                <a:cubicBezTo>
                  <a:pt x="10" y="685"/>
                  <a:pt x="10" y="685"/>
                  <a:pt x="10" y="685"/>
                </a:cubicBezTo>
                <a:cubicBezTo>
                  <a:pt x="9" y="685"/>
                  <a:pt x="9" y="685"/>
                  <a:pt x="9" y="685"/>
                </a:cubicBezTo>
                <a:cubicBezTo>
                  <a:pt x="9" y="680"/>
                  <a:pt x="9" y="680"/>
                  <a:pt x="9" y="680"/>
                </a:cubicBezTo>
                <a:cubicBezTo>
                  <a:pt x="7" y="680"/>
                  <a:pt x="7" y="680"/>
                  <a:pt x="7" y="680"/>
                </a:cubicBezTo>
                <a:cubicBezTo>
                  <a:pt x="8" y="672"/>
                  <a:pt x="8" y="672"/>
                  <a:pt x="8" y="672"/>
                </a:cubicBezTo>
                <a:cubicBezTo>
                  <a:pt x="7" y="672"/>
                  <a:pt x="7" y="672"/>
                  <a:pt x="7" y="672"/>
                </a:cubicBezTo>
                <a:cubicBezTo>
                  <a:pt x="7" y="656"/>
                  <a:pt x="7" y="656"/>
                  <a:pt x="7" y="656"/>
                </a:cubicBezTo>
                <a:cubicBezTo>
                  <a:pt x="6" y="652"/>
                  <a:pt x="6" y="652"/>
                  <a:pt x="6" y="652"/>
                </a:cubicBezTo>
                <a:cubicBezTo>
                  <a:pt x="5" y="648"/>
                  <a:pt x="6" y="643"/>
                  <a:pt x="7" y="640"/>
                </a:cubicBezTo>
                <a:cubicBezTo>
                  <a:pt x="7" y="639"/>
                  <a:pt x="7" y="638"/>
                  <a:pt x="7" y="638"/>
                </a:cubicBezTo>
                <a:cubicBezTo>
                  <a:pt x="5" y="624"/>
                  <a:pt x="5" y="624"/>
                  <a:pt x="5" y="624"/>
                </a:cubicBezTo>
                <a:cubicBezTo>
                  <a:pt x="7" y="624"/>
                  <a:pt x="7" y="624"/>
                  <a:pt x="7" y="624"/>
                </a:cubicBezTo>
                <a:cubicBezTo>
                  <a:pt x="7" y="620"/>
                  <a:pt x="7" y="620"/>
                  <a:pt x="7" y="620"/>
                </a:cubicBezTo>
                <a:cubicBezTo>
                  <a:pt x="9" y="620"/>
                  <a:pt x="9" y="620"/>
                  <a:pt x="9" y="620"/>
                </a:cubicBezTo>
                <a:cubicBezTo>
                  <a:pt x="9" y="614"/>
                  <a:pt x="9" y="614"/>
                  <a:pt x="9" y="614"/>
                </a:cubicBezTo>
                <a:cubicBezTo>
                  <a:pt x="8" y="614"/>
                  <a:pt x="8" y="614"/>
                  <a:pt x="8" y="614"/>
                </a:cubicBezTo>
                <a:cubicBezTo>
                  <a:pt x="9" y="601"/>
                  <a:pt x="9" y="601"/>
                  <a:pt x="9" y="601"/>
                </a:cubicBezTo>
                <a:cubicBezTo>
                  <a:pt x="9" y="601"/>
                  <a:pt x="9" y="601"/>
                  <a:pt x="9" y="601"/>
                </a:cubicBezTo>
                <a:cubicBezTo>
                  <a:pt x="7" y="578"/>
                  <a:pt x="7" y="578"/>
                  <a:pt x="7" y="578"/>
                </a:cubicBezTo>
                <a:cubicBezTo>
                  <a:pt x="5" y="573"/>
                  <a:pt x="5" y="573"/>
                  <a:pt x="5" y="573"/>
                </a:cubicBezTo>
                <a:cubicBezTo>
                  <a:pt x="8" y="573"/>
                  <a:pt x="8" y="573"/>
                  <a:pt x="8" y="573"/>
                </a:cubicBezTo>
                <a:cubicBezTo>
                  <a:pt x="8" y="571"/>
                  <a:pt x="8" y="568"/>
                  <a:pt x="8" y="566"/>
                </a:cubicBezTo>
                <a:cubicBezTo>
                  <a:pt x="8" y="564"/>
                  <a:pt x="9" y="561"/>
                  <a:pt x="8" y="561"/>
                </a:cubicBezTo>
                <a:cubicBezTo>
                  <a:pt x="8" y="559"/>
                  <a:pt x="8" y="559"/>
                  <a:pt x="8" y="559"/>
                </a:cubicBezTo>
                <a:cubicBezTo>
                  <a:pt x="7" y="553"/>
                  <a:pt x="7" y="553"/>
                  <a:pt x="7" y="553"/>
                </a:cubicBezTo>
                <a:cubicBezTo>
                  <a:pt x="10" y="551"/>
                  <a:pt x="10" y="551"/>
                  <a:pt x="10" y="551"/>
                </a:cubicBezTo>
                <a:cubicBezTo>
                  <a:pt x="10" y="548"/>
                  <a:pt x="10" y="548"/>
                  <a:pt x="10" y="548"/>
                </a:cubicBezTo>
                <a:cubicBezTo>
                  <a:pt x="9" y="546"/>
                  <a:pt x="10" y="544"/>
                  <a:pt x="10" y="543"/>
                </a:cubicBezTo>
                <a:cubicBezTo>
                  <a:pt x="6" y="520"/>
                  <a:pt x="6" y="520"/>
                  <a:pt x="6" y="520"/>
                </a:cubicBezTo>
                <a:cubicBezTo>
                  <a:pt x="2" y="520"/>
                  <a:pt x="2" y="520"/>
                  <a:pt x="2" y="520"/>
                </a:cubicBezTo>
                <a:cubicBezTo>
                  <a:pt x="6" y="505"/>
                  <a:pt x="6" y="505"/>
                  <a:pt x="6" y="505"/>
                </a:cubicBezTo>
                <a:cubicBezTo>
                  <a:pt x="6" y="486"/>
                  <a:pt x="6" y="486"/>
                  <a:pt x="6" y="486"/>
                </a:cubicBezTo>
                <a:cubicBezTo>
                  <a:pt x="7" y="482"/>
                  <a:pt x="7" y="477"/>
                  <a:pt x="7" y="471"/>
                </a:cubicBezTo>
                <a:cubicBezTo>
                  <a:pt x="7" y="468"/>
                  <a:pt x="7" y="465"/>
                  <a:pt x="7" y="462"/>
                </a:cubicBezTo>
                <a:cubicBezTo>
                  <a:pt x="4" y="462"/>
                  <a:pt x="4" y="462"/>
                  <a:pt x="4" y="462"/>
                </a:cubicBezTo>
                <a:cubicBezTo>
                  <a:pt x="5" y="456"/>
                  <a:pt x="5" y="456"/>
                  <a:pt x="5" y="456"/>
                </a:cubicBezTo>
                <a:cubicBezTo>
                  <a:pt x="5" y="454"/>
                  <a:pt x="6" y="453"/>
                  <a:pt x="6" y="452"/>
                </a:cubicBezTo>
                <a:cubicBezTo>
                  <a:pt x="6" y="451"/>
                  <a:pt x="6" y="451"/>
                  <a:pt x="6" y="450"/>
                </a:cubicBezTo>
                <a:cubicBezTo>
                  <a:pt x="5" y="448"/>
                  <a:pt x="5" y="445"/>
                  <a:pt x="5" y="443"/>
                </a:cubicBezTo>
                <a:cubicBezTo>
                  <a:pt x="6" y="441"/>
                  <a:pt x="6" y="441"/>
                  <a:pt x="6" y="441"/>
                </a:cubicBezTo>
                <a:cubicBezTo>
                  <a:pt x="7" y="440"/>
                  <a:pt x="7" y="440"/>
                  <a:pt x="7" y="440"/>
                </a:cubicBezTo>
                <a:cubicBezTo>
                  <a:pt x="7" y="434"/>
                  <a:pt x="7" y="434"/>
                  <a:pt x="7" y="434"/>
                </a:cubicBezTo>
                <a:cubicBezTo>
                  <a:pt x="9" y="434"/>
                  <a:pt x="9" y="434"/>
                  <a:pt x="9" y="434"/>
                </a:cubicBezTo>
                <a:cubicBezTo>
                  <a:pt x="9" y="428"/>
                  <a:pt x="9" y="428"/>
                  <a:pt x="9" y="428"/>
                </a:cubicBezTo>
                <a:cubicBezTo>
                  <a:pt x="7" y="428"/>
                  <a:pt x="7" y="428"/>
                  <a:pt x="7" y="428"/>
                </a:cubicBezTo>
                <a:cubicBezTo>
                  <a:pt x="7" y="421"/>
                  <a:pt x="7" y="421"/>
                  <a:pt x="7" y="421"/>
                </a:cubicBezTo>
                <a:cubicBezTo>
                  <a:pt x="6" y="421"/>
                  <a:pt x="6" y="421"/>
                  <a:pt x="6" y="421"/>
                </a:cubicBezTo>
                <a:cubicBezTo>
                  <a:pt x="6" y="414"/>
                  <a:pt x="6" y="414"/>
                  <a:pt x="6" y="414"/>
                </a:cubicBezTo>
                <a:cubicBezTo>
                  <a:pt x="5" y="410"/>
                  <a:pt x="5" y="410"/>
                  <a:pt x="5" y="410"/>
                </a:cubicBezTo>
                <a:cubicBezTo>
                  <a:pt x="5" y="410"/>
                  <a:pt x="5" y="409"/>
                  <a:pt x="5" y="409"/>
                </a:cubicBezTo>
                <a:cubicBezTo>
                  <a:pt x="5" y="409"/>
                  <a:pt x="5" y="409"/>
                  <a:pt x="5" y="409"/>
                </a:cubicBezTo>
                <a:cubicBezTo>
                  <a:pt x="5" y="408"/>
                  <a:pt x="5" y="407"/>
                  <a:pt x="5" y="406"/>
                </a:cubicBezTo>
                <a:cubicBezTo>
                  <a:pt x="5" y="404"/>
                  <a:pt x="5" y="404"/>
                  <a:pt x="5" y="404"/>
                </a:cubicBezTo>
                <a:cubicBezTo>
                  <a:pt x="4" y="404"/>
                  <a:pt x="4" y="404"/>
                  <a:pt x="4" y="404"/>
                </a:cubicBezTo>
                <a:cubicBezTo>
                  <a:pt x="4" y="390"/>
                  <a:pt x="4" y="390"/>
                  <a:pt x="4" y="390"/>
                </a:cubicBezTo>
                <a:cubicBezTo>
                  <a:pt x="5" y="390"/>
                  <a:pt x="5" y="390"/>
                  <a:pt x="5" y="390"/>
                </a:cubicBezTo>
                <a:cubicBezTo>
                  <a:pt x="5" y="387"/>
                  <a:pt x="5" y="387"/>
                  <a:pt x="5" y="387"/>
                </a:cubicBezTo>
                <a:cubicBezTo>
                  <a:pt x="6" y="387"/>
                  <a:pt x="6" y="387"/>
                  <a:pt x="6" y="387"/>
                </a:cubicBezTo>
                <a:cubicBezTo>
                  <a:pt x="6" y="383"/>
                  <a:pt x="6" y="383"/>
                  <a:pt x="6" y="383"/>
                </a:cubicBezTo>
                <a:cubicBezTo>
                  <a:pt x="6" y="381"/>
                  <a:pt x="6" y="380"/>
                  <a:pt x="6" y="379"/>
                </a:cubicBezTo>
                <a:cubicBezTo>
                  <a:pt x="5" y="374"/>
                  <a:pt x="6" y="371"/>
                  <a:pt x="7" y="368"/>
                </a:cubicBezTo>
                <a:cubicBezTo>
                  <a:pt x="7" y="366"/>
                  <a:pt x="7" y="366"/>
                  <a:pt x="7" y="366"/>
                </a:cubicBezTo>
                <a:cubicBezTo>
                  <a:pt x="9" y="365"/>
                  <a:pt x="9" y="365"/>
                  <a:pt x="9" y="365"/>
                </a:cubicBezTo>
                <a:cubicBezTo>
                  <a:pt x="9" y="347"/>
                  <a:pt x="9" y="347"/>
                  <a:pt x="9" y="347"/>
                </a:cubicBezTo>
                <a:cubicBezTo>
                  <a:pt x="9" y="347"/>
                  <a:pt x="8" y="346"/>
                  <a:pt x="8" y="346"/>
                </a:cubicBezTo>
                <a:cubicBezTo>
                  <a:pt x="7" y="341"/>
                  <a:pt x="6" y="337"/>
                  <a:pt x="6" y="334"/>
                </a:cubicBezTo>
                <a:cubicBezTo>
                  <a:pt x="7" y="330"/>
                  <a:pt x="7" y="330"/>
                  <a:pt x="7" y="330"/>
                </a:cubicBezTo>
                <a:cubicBezTo>
                  <a:pt x="7" y="325"/>
                  <a:pt x="7" y="325"/>
                  <a:pt x="7" y="325"/>
                </a:cubicBezTo>
                <a:cubicBezTo>
                  <a:pt x="9" y="325"/>
                  <a:pt x="9" y="325"/>
                  <a:pt x="9" y="325"/>
                </a:cubicBezTo>
                <a:cubicBezTo>
                  <a:pt x="9" y="312"/>
                  <a:pt x="9" y="312"/>
                  <a:pt x="9" y="312"/>
                </a:cubicBezTo>
                <a:cubicBezTo>
                  <a:pt x="7" y="312"/>
                  <a:pt x="7" y="312"/>
                  <a:pt x="7" y="312"/>
                </a:cubicBezTo>
                <a:cubicBezTo>
                  <a:pt x="7" y="299"/>
                  <a:pt x="7" y="299"/>
                  <a:pt x="7" y="299"/>
                </a:cubicBezTo>
                <a:cubicBezTo>
                  <a:pt x="9" y="299"/>
                  <a:pt x="9" y="299"/>
                  <a:pt x="9" y="299"/>
                </a:cubicBezTo>
                <a:cubicBezTo>
                  <a:pt x="9" y="295"/>
                  <a:pt x="9" y="295"/>
                  <a:pt x="9" y="295"/>
                </a:cubicBezTo>
                <a:cubicBezTo>
                  <a:pt x="9" y="294"/>
                  <a:pt x="9" y="294"/>
                  <a:pt x="9" y="294"/>
                </a:cubicBezTo>
                <a:cubicBezTo>
                  <a:pt x="9" y="283"/>
                  <a:pt x="9" y="283"/>
                  <a:pt x="9" y="283"/>
                </a:cubicBezTo>
                <a:cubicBezTo>
                  <a:pt x="7" y="283"/>
                  <a:pt x="7" y="283"/>
                  <a:pt x="7" y="283"/>
                </a:cubicBezTo>
                <a:cubicBezTo>
                  <a:pt x="7" y="271"/>
                  <a:pt x="7" y="271"/>
                  <a:pt x="7" y="271"/>
                </a:cubicBezTo>
                <a:cubicBezTo>
                  <a:pt x="7" y="271"/>
                  <a:pt x="7" y="271"/>
                  <a:pt x="7" y="271"/>
                </a:cubicBezTo>
                <a:cubicBezTo>
                  <a:pt x="5" y="250"/>
                  <a:pt x="5" y="250"/>
                  <a:pt x="5" y="250"/>
                </a:cubicBezTo>
                <a:cubicBezTo>
                  <a:pt x="9" y="248"/>
                  <a:pt x="9" y="248"/>
                  <a:pt x="9" y="248"/>
                </a:cubicBezTo>
                <a:cubicBezTo>
                  <a:pt x="9" y="246"/>
                  <a:pt x="9" y="241"/>
                  <a:pt x="9" y="237"/>
                </a:cubicBezTo>
                <a:cubicBezTo>
                  <a:pt x="7" y="237"/>
                  <a:pt x="7" y="237"/>
                  <a:pt x="7" y="237"/>
                </a:cubicBezTo>
                <a:cubicBezTo>
                  <a:pt x="7" y="224"/>
                  <a:pt x="7" y="224"/>
                  <a:pt x="7" y="224"/>
                </a:cubicBezTo>
                <a:cubicBezTo>
                  <a:pt x="9" y="224"/>
                  <a:pt x="9" y="224"/>
                  <a:pt x="9" y="224"/>
                </a:cubicBezTo>
                <a:cubicBezTo>
                  <a:pt x="9" y="218"/>
                  <a:pt x="9" y="218"/>
                  <a:pt x="9" y="218"/>
                </a:cubicBezTo>
                <a:cubicBezTo>
                  <a:pt x="5" y="195"/>
                  <a:pt x="5" y="195"/>
                  <a:pt x="5" y="195"/>
                </a:cubicBezTo>
                <a:cubicBezTo>
                  <a:pt x="7" y="195"/>
                  <a:pt x="7" y="195"/>
                  <a:pt x="7" y="195"/>
                </a:cubicBezTo>
                <a:cubicBezTo>
                  <a:pt x="7" y="192"/>
                  <a:pt x="7" y="192"/>
                  <a:pt x="7" y="192"/>
                </a:cubicBezTo>
                <a:cubicBezTo>
                  <a:pt x="6" y="185"/>
                  <a:pt x="6" y="185"/>
                  <a:pt x="6" y="185"/>
                </a:cubicBezTo>
                <a:cubicBezTo>
                  <a:pt x="8" y="185"/>
                  <a:pt x="8" y="185"/>
                  <a:pt x="8" y="185"/>
                </a:cubicBezTo>
                <a:cubicBezTo>
                  <a:pt x="7" y="179"/>
                  <a:pt x="7" y="179"/>
                  <a:pt x="7" y="179"/>
                </a:cubicBezTo>
                <a:cubicBezTo>
                  <a:pt x="3" y="179"/>
                  <a:pt x="3" y="179"/>
                  <a:pt x="3" y="179"/>
                </a:cubicBezTo>
                <a:cubicBezTo>
                  <a:pt x="5" y="172"/>
                  <a:pt x="5" y="172"/>
                  <a:pt x="5" y="172"/>
                </a:cubicBezTo>
                <a:cubicBezTo>
                  <a:pt x="5" y="145"/>
                  <a:pt x="5" y="145"/>
                  <a:pt x="5" y="145"/>
                </a:cubicBezTo>
                <a:cubicBezTo>
                  <a:pt x="5" y="145"/>
                  <a:pt x="5" y="145"/>
                  <a:pt x="5" y="145"/>
                </a:cubicBezTo>
                <a:cubicBezTo>
                  <a:pt x="5" y="141"/>
                  <a:pt x="5" y="141"/>
                  <a:pt x="5" y="141"/>
                </a:cubicBezTo>
                <a:cubicBezTo>
                  <a:pt x="2" y="135"/>
                  <a:pt x="2" y="135"/>
                  <a:pt x="2" y="135"/>
                </a:cubicBezTo>
                <a:cubicBezTo>
                  <a:pt x="4" y="135"/>
                  <a:pt x="4" y="135"/>
                  <a:pt x="4" y="135"/>
                </a:cubicBezTo>
                <a:cubicBezTo>
                  <a:pt x="4" y="133"/>
                  <a:pt x="4" y="133"/>
                  <a:pt x="4" y="133"/>
                </a:cubicBezTo>
                <a:cubicBezTo>
                  <a:pt x="4" y="133"/>
                  <a:pt x="4" y="133"/>
                  <a:pt x="4" y="133"/>
                </a:cubicBezTo>
                <a:cubicBezTo>
                  <a:pt x="5" y="127"/>
                  <a:pt x="5" y="127"/>
                  <a:pt x="5" y="127"/>
                </a:cubicBezTo>
                <a:cubicBezTo>
                  <a:pt x="5" y="125"/>
                  <a:pt x="5" y="125"/>
                  <a:pt x="5" y="125"/>
                </a:cubicBezTo>
                <a:cubicBezTo>
                  <a:pt x="4" y="125"/>
                  <a:pt x="4" y="125"/>
                  <a:pt x="4" y="125"/>
                </a:cubicBezTo>
                <a:cubicBezTo>
                  <a:pt x="4" y="112"/>
                  <a:pt x="4" y="112"/>
                  <a:pt x="4" y="112"/>
                </a:cubicBezTo>
                <a:cubicBezTo>
                  <a:pt x="5" y="112"/>
                  <a:pt x="5" y="112"/>
                  <a:pt x="5" y="112"/>
                </a:cubicBezTo>
                <a:cubicBezTo>
                  <a:pt x="5" y="112"/>
                  <a:pt x="5" y="112"/>
                  <a:pt x="5" y="112"/>
                </a:cubicBezTo>
                <a:cubicBezTo>
                  <a:pt x="5" y="111"/>
                  <a:pt x="5" y="111"/>
                  <a:pt x="5" y="111"/>
                </a:cubicBezTo>
                <a:cubicBezTo>
                  <a:pt x="6" y="110"/>
                  <a:pt x="6" y="110"/>
                  <a:pt x="6" y="109"/>
                </a:cubicBezTo>
                <a:cubicBezTo>
                  <a:pt x="6" y="109"/>
                  <a:pt x="6" y="109"/>
                  <a:pt x="6" y="109"/>
                </a:cubicBezTo>
                <a:cubicBezTo>
                  <a:pt x="6" y="107"/>
                  <a:pt x="6" y="107"/>
                  <a:pt x="6" y="107"/>
                </a:cubicBezTo>
                <a:cubicBezTo>
                  <a:pt x="3" y="107"/>
                  <a:pt x="3" y="107"/>
                  <a:pt x="3" y="107"/>
                </a:cubicBezTo>
                <a:cubicBezTo>
                  <a:pt x="5" y="100"/>
                  <a:pt x="5" y="100"/>
                  <a:pt x="5" y="100"/>
                </a:cubicBezTo>
                <a:cubicBezTo>
                  <a:pt x="4" y="100"/>
                  <a:pt x="4" y="100"/>
                  <a:pt x="4" y="100"/>
                </a:cubicBezTo>
                <a:cubicBezTo>
                  <a:pt x="4" y="93"/>
                  <a:pt x="4" y="93"/>
                  <a:pt x="4" y="93"/>
                </a:cubicBezTo>
                <a:cubicBezTo>
                  <a:pt x="3" y="93"/>
                  <a:pt x="3" y="93"/>
                  <a:pt x="3" y="93"/>
                </a:cubicBezTo>
                <a:cubicBezTo>
                  <a:pt x="4" y="90"/>
                  <a:pt x="4" y="90"/>
                  <a:pt x="4" y="90"/>
                </a:cubicBezTo>
                <a:cubicBezTo>
                  <a:pt x="4" y="87"/>
                  <a:pt x="4" y="87"/>
                  <a:pt x="4" y="87"/>
                </a:cubicBezTo>
                <a:cubicBezTo>
                  <a:pt x="5" y="87"/>
                  <a:pt x="5" y="87"/>
                  <a:pt x="5" y="87"/>
                </a:cubicBezTo>
                <a:cubicBezTo>
                  <a:pt x="6" y="79"/>
                  <a:pt x="6" y="79"/>
                  <a:pt x="6" y="79"/>
                </a:cubicBezTo>
                <a:cubicBezTo>
                  <a:pt x="8" y="78"/>
                  <a:pt x="8" y="78"/>
                  <a:pt x="8" y="78"/>
                </a:cubicBezTo>
                <a:cubicBezTo>
                  <a:pt x="8" y="77"/>
                  <a:pt x="8" y="75"/>
                  <a:pt x="7" y="74"/>
                </a:cubicBezTo>
                <a:cubicBezTo>
                  <a:pt x="7" y="70"/>
                  <a:pt x="6" y="64"/>
                  <a:pt x="8" y="58"/>
                </a:cubicBezTo>
                <a:cubicBezTo>
                  <a:pt x="9" y="55"/>
                  <a:pt x="9" y="55"/>
                  <a:pt x="9" y="55"/>
                </a:cubicBezTo>
                <a:cubicBezTo>
                  <a:pt x="9" y="52"/>
                  <a:pt x="9" y="52"/>
                  <a:pt x="9" y="52"/>
                </a:cubicBezTo>
                <a:cubicBezTo>
                  <a:pt x="7" y="49"/>
                  <a:pt x="7" y="47"/>
                  <a:pt x="8" y="46"/>
                </a:cubicBezTo>
                <a:cubicBezTo>
                  <a:pt x="8" y="42"/>
                  <a:pt x="8" y="42"/>
                  <a:pt x="8" y="42"/>
                </a:cubicBezTo>
                <a:cubicBezTo>
                  <a:pt x="8" y="28"/>
                  <a:pt x="8" y="28"/>
                  <a:pt x="8" y="28"/>
                </a:cubicBezTo>
                <a:cubicBezTo>
                  <a:pt x="6" y="28"/>
                  <a:pt x="6" y="28"/>
                  <a:pt x="6" y="28"/>
                </a:cubicBezTo>
                <a:cubicBezTo>
                  <a:pt x="6" y="25"/>
                  <a:pt x="6" y="25"/>
                  <a:pt x="6" y="25"/>
                </a:cubicBezTo>
                <a:cubicBezTo>
                  <a:pt x="3" y="25"/>
                  <a:pt x="3" y="25"/>
                  <a:pt x="3" y="25"/>
                </a:cubicBezTo>
                <a:cubicBezTo>
                  <a:pt x="7" y="13"/>
                  <a:pt x="7" y="13"/>
                  <a:pt x="7" y="13"/>
                </a:cubicBezTo>
                <a:cubicBezTo>
                  <a:pt x="7" y="12"/>
                  <a:pt x="7" y="12"/>
                  <a:pt x="7" y="12"/>
                </a:cubicBezTo>
                <a:cubicBezTo>
                  <a:pt x="7" y="12"/>
                  <a:pt x="7" y="12"/>
                  <a:pt x="7" y="12"/>
                </a:cubicBezTo>
                <a:cubicBezTo>
                  <a:pt x="8" y="9"/>
                  <a:pt x="8" y="9"/>
                  <a:pt x="8" y="9"/>
                </a:cubicBezTo>
                <a:cubicBezTo>
                  <a:pt x="12" y="11"/>
                  <a:pt x="12" y="11"/>
                  <a:pt x="12" y="11"/>
                </a:cubicBezTo>
                <a:cubicBezTo>
                  <a:pt x="13" y="11"/>
                  <a:pt x="14" y="11"/>
                  <a:pt x="14" y="11"/>
                </a:cubicBezTo>
                <a:cubicBezTo>
                  <a:pt x="15" y="9"/>
                  <a:pt x="15" y="9"/>
                  <a:pt x="15" y="9"/>
                </a:cubicBezTo>
                <a:cubicBezTo>
                  <a:pt x="25" y="9"/>
                  <a:pt x="25" y="9"/>
                  <a:pt x="25" y="9"/>
                </a:cubicBezTo>
                <a:cubicBezTo>
                  <a:pt x="32" y="6"/>
                  <a:pt x="32" y="6"/>
                  <a:pt x="32" y="6"/>
                </a:cubicBezTo>
                <a:cubicBezTo>
                  <a:pt x="32" y="8"/>
                  <a:pt x="32" y="8"/>
                  <a:pt x="32" y="8"/>
                </a:cubicBezTo>
                <a:cubicBezTo>
                  <a:pt x="42" y="8"/>
                  <a:pt x="42" y="8"/>
                  <a:pt x="42" y="8"/>
                </a:cubicBezTo>
                <a:cubicBezTo>
                  <a:pt x="42" y="9"/>
                  <a:pt x="42" y="9"/>
                  <a:pt x="42" y="9"/>
                </a:cubicBezTo>
                <a:cubicBezTo>
                  <a:pt x="52" y="9"/>
                  <a:pt x="52" y="9"/>
                  <a:pt x="52" y="9"/>
                </a:cubicBezTo>
                <a:cubicBezTo>
                  <a:pt x="52" y="11"/>
                  <a:pt x="52" y="11"/>
                  <a:pt x="52" y="11"/>
                </a:cubicBezTo>
                <a:cubicBezTo>
                  <a:pt x="59" y="11"/>
                  <a:pt x="59" y="11"/>
                  <a:pt x="59" y="11"/>
                </a:cubicBezTo>
                <a:cubicBezTo>
                  <a:pt x="59" y="12"/>
                  <a:pt x="59" y="12"/>
                  <a:pt x="59" y="12"/>
                </a:cubicBezTo>
                <a:cubicBezTo>
                  <a:pt x="61" y="12"/>
                  <a:pt x="63" y="12"/>
                  <a:pt x="66" y="11"/>
                </a:cubicBezTo>
                <a:cubicBezTo>
                  <a:pt x="71" y="9"/>
                  <a:pt x="71" y="9"/>
                  <a:pt x="71" y="9"/>
                </a:cubicBezTo>
                <a:cubicBezTo>
                  <a:pt x="72" y="11"/>
                  <a:pt x="72" y="11"/>
                  <a:pt x="72" y="11"/>
                </a:cubicBezTo>
                <a:cubicBezTo>
                  <a:pt x="72" y="11"/>
                  <a:pt x="72" y="11"/>
                  <a:pt x="72" y="11"/>
                </a:cubicBezTo>
                <a:cubicBezTo>
                  <a:pt x="89" y="11"/>
                  <a:pt x="89" y="11"/>
                  <a:pt x="89" y="11"/>
                </a:cubicBezTo>
                <a:cubicBezTo>
                  <a:pt x="89" y="12"/>
                  <a:pt x="89" y="12"/>
                  <a:pt x="89" y="12"/>
                </a:cubicBezTo>
                <a:cubicBezTo>
                  <a:pt x="91" y="12"/>
                  <a:pt x="93" y="13"/>
                  <a:pt x="95" y="13"/>
                </a:cubicBezTo>
                <a:cubicBezTo>
                  <a:pt x="97" y="13"/>
                  <a:pt x="99" y="13"/>
                  <a:pt x="102" y="13"/>
                </a:cubicBezTo>
                <a:cubicBezTo>
                  <a:pt x="104" y="13"/>
                  <a:pt x="104" y="13"/>
                  <a:pt x="104" y="13"/>
                </a:cubicBezTo>
                <a:cubicBezTo>
                  <a:pt x="106" y="10"/>
                  <a:pt x="106" y="10"/>
                  <a:pt x="106" y="10"/>
                </a:cubicBezTo>
                <a:cubicBezTo>
                  <a:pt x="106" y="8"/>
                  <a:pt x="106" y="8"/>
                  <a:pt x="106" y="8"/>
                </a:cubicBezTo>
                <a:cubicBezTo>
                  <a:pt x="120" y="8"/>
                  <a:pt x="120" y="8"/>
                  <a:pt x="120" y="8"/>
                </a:cubicBezTo>
                <a:cubicBezTo>
                  <a:pt x="120" y="8"/>
                  <a:pt x="120" y="8"/>
                  <a:pt x="120" y="8"/>
                </a:cubicBezTo>
                <a:cubicBezTo>
                  <a:pt x="121" y="8"/>
                  <a:pt x="121" y="8"/>
                  <a:pt x="121" y="8"/>
                </a:cubicBezTo>
                <a:cubicBezTo>
                  <a:pt x="124" y="7"/>
                  <a:pt x="124" y="7"/>
                  <a:pt x="124" y="7"/>
                </a:cubicBezTo>
                <a:cubicBezTo>
                  <a:pt x="125" y="8"/>
                  <a:pt x="125" y="8"/>
                  <a:pt x="125" y="8"/>
                </a:cubicBezTo>
                <a:cubicBezTo>
                  <a:pt x="126" y="8"/>
                  <a:pt x="126" y="8"/>
                  <a:pt x="126" y="8"/>
                </a:cubicBezTo>
                <a:cubicBezTo>
                  <a:pt x="128" y="8"/>
                  <a:pt x="129" y="9"/>
                  <a:pt x="130" y="10"/>
                </a:cubicBezTo>
                <a:cubicBezTo>
                  <a:pt x="135" y="8"/>
                  <a:pt x="135" y="8"/>
                  <a:pt x="135" y="8"/>
                </a:cubicBezTo>
                <a:cubicBezTo>
                  <a:pt x="136" y="11"/>
                  <a:pt x="136" y="11"/>
                  <a:pt x="136" y="11"/>
                </a:cubicBezTo>
                <a:cubicBezTo>
                  <a:pt x="138" y="11"/>
                  <a:pt x="139" y="11"/>
                  <a:pt x="139" y="12"/>
                </a:cubicBezTo>
                <a:cubicBezTo>
                  <a:pt x="140" y="12"/>
                  <a:pt x="140" y="12"/>
                  <a:pt x="140" y="12"/>
                </a:cubicBezTo>
                <a:cubicBezTo>
                  <a:pt x="141" y="11"/>
                  <a:pt x="141" y="11"/>
                  <a:pt x="142" y="11"/>
                </a:cubicBezTo>
                <a:cubicBezTo>
                  <a:pt x="142" y="11"/>
                  <a:pt x="142" y="11"/>
                  <a:pt x="142" y="11"/>
                </a:cubicBezTo>
                <a:cubicBezTo>
                  <a:pt x="144" y="11"/>
                  <a:pt x="144" y="11"/>
                  <a:pt x="144" y="11"/>
                </a:cubicBezTo>
                <a:cubicBezTo>
                  <a:pt x="144" y="11"/>
                  <a:pt x="145" y="11"/>
                  <a:pt x="146" y="11"/>
                </a:cubicBezTo>
                <a:cubicBezTo>
                  <a:pt x="152" y="11"/>
                  <a:pt x="152" y="11"/>
                  <a:pt x="152" y="11"/>
                </a:cubicBezTo>
                <a:cubicBezTo>
                  <a:pt x="152" y="11"/>
                  <a:pt x="152" y="10"/>
                  <a:pt x="153" y="10"/>
                </a:cubicBezTo>
                <a:cubicBezTo>
                  <a:pt x="153" y="9"/>
                  <a:pt x="153" y="9"/>
                  <a:pt x="153" y="9"/>
                </a:cubicBezTo>
                <a:cubicBezTo>
                  <a:pt x="159" y="9"/>
                  <a:pt x="159" y="9"/>
                  <a:pt x="159" y="9"/>
                </a:cubicBezTo>
                <a:cubicBezTo>
                  <a:pt x="160" y="10"/>
                  <a:pt x="162" y="10"/>
                  <a:pt x="163" y="10"/>
                </a:cubicBezTo>
                <a:cubicBezTo>
                  <a:pt x="163" y="11"/>
                  <a:pt x="164" y="11"/>
                  <a:pt x="164" y="11"/>
                </a:cubicBezTo>
                <a:cubicBezTo>
                  <a:pt x="165" y="11"/>
                  <a:pt x="166" y="10"/>
                  <a:pt x="166" y="10"/>
                </a:cubicBezTo>
                <a:cubicBezTo>
                  <a:pt x="170" y="8"/>
                  <a:pt x="175" y="6"/>
                  <a:pt x="181" y="7"/>
                </a:cubicBezTo>
                <a:cubicBezTo>
                  <a:pt x="182" y="7"/>
                  <a:pt x="182" y="7"/>
                  <a:pt x="182" y="7"/>
                </a:cubicBezTo>
                <a:cubicBezTo>
                  <a:pt x="192" y="5"/>
                  <a:pt x="192" y="5"/>
                  <a:pt x="192" y="5"/>
                </a:cubicBezTo>
                <a:cubicBezTo>
                  <a:pt x="194" y="8"/>
                  <a:pt x="194" y="8"/>
                  <a:pt x="194" y="8"/>
                </a:cubicBezTo>
                <a:cubicBezTo>
                  <a:pt x="198" y="8"/>
                  <a:pt x="198" y="8"/>
                  <a:pt x="198" y="8"/>
                </a:cubicBezTo>
                <a:cubicBezTo>
                  <a:pt x="198" y="9"/>
                  <a:pt x="198" y="9"/>
                  <a:pt x="198" y="9"/>
                </a:cubicBezTo>
                <a:cubicBezTo>
                  <a:pt x="205" y="9"/>
                  <a:pt x="205" y="9"/>
                  <a:pt x="205" y="9"/>
                </a:cubicBezTo>
                <a:cubicBezTo>
                  <a:pt x="205" y="11"/>
                  <a:pt x="205" y="11"/>
                  <a:pt x="205" y="11"/>
                </a:cubicBezTo>
                <a:cubicBezTo>
                  <a:pt x="207" y="11"/>
                  <a:pt x="207" y="11"/>
                  <a:pt x="207" y="11"/>
                </a:cubicBezTo>
                <a:cubicBezTo>
                  <a:pt x="215" y="7"/>
                  <a:pt x="215" y="7"/>
                  <a:pt x="215" y="7"/>
                </a:cubicBezTo>
                <a:cubicBezTo>
                  <a:pt x="215" y="13"/>
                  <a:pt x="215" y="13"/>
                  <a:pt x="215" y="13"/>
                </a:cubicBezTo>
                <a:cubicBezTo>
                  <a:pt x="216" y="13"/>
                  <a:pt x="218" y="13"/>
                  <a:pt x="220" y="13"/>
                </a:cubicBezTo>
                <a:cubicBezTo>
                  <a:pt x="220" y="11"/>
                  <a:pt x="220" y="11"/>
                  <a:pt x="220" y="11"/>
                </a:cubicBezTo>
                <a:cubicBezTo>
                  <a:pt x="222" y="11"/>
                  <a:pt x="222" y="11"/>
                  <a:pt x="222" y="11"/>
                </a:cubicBezTo>
                <a:cubicBezTo>
                  <a:pt x="222" y="10"/>
                  <a:pt x="222" y="10"/>
                  <a:pt x="222" y="10"/>
                </a:cubicBezTo>
                <a:cubicBezTo>
                  <a:pt x="228" y="9"/>
                  <a:pt x="228" y="9"/>
                  <a:pt x="228" y="9"/>
                </a:cubicBezTo>
                <a:cubicBezTo>
                  <a:pt x="230" y="9"/>
                  <a:pt x="231" y="10"/>
                  <a:pt x="232" y="11"/>
                </a:cubicBezTo>
                <a:cubicBezTo>
                  <a:pt x="239" y="11"/>
                  <a:pt x="239" y="11"/>
                  <a:pt x="239" y="11"/>
                </a:cubicBezTo>
                <a:cubicBezTo>
                  <a:pt x="239" y="7"/>
                  <a:pt x="239" y="7"/>
                  <a:pt x="239" y="7"/>
                </a:cubicBezTo>
                <a:cubicBezTo>
                  <a:pt x="247" y="11"/>
                  <a:pt x="247" y="11"/>
                  <a:pt x="247" y="11"/>
                </a:cubicBezTo>
                <a:cubicBezTo>
                  <a:pt x="249" y="11"/>
                  <a:pt x="249" y="11"/>
                  <a:pt x="249" y="11"/>
                </a:cubicBezTo>
                <a:cubicBezTo>
                  <a:pt x="251" y="10"/>
                  <a:pt x="254" y="9"/>
                  <a:pt x="258" y="10"/>
                </a:cubicBezTo>
                <a:cubicBezTo>
                  <a:pt x="258" y="10"/>
                  <a:pt x="258" y="10"/>
                  <a:pt x="258" y="10"/>
                </a:cubicBezTo>
                <a:cubicBezTo>
                  <a:pt x="260" y="9"/>
                  <a:pt x="260" y="9"/>
                  <a:pt x="260" y="9"/>
                </a:cubicBezTo>
                <a:cubicBezTo>
                  <a:pt x="262" y="9"/>
                  <a:pt x="264" y="10"/>
                  <a:pt x="269" y="12"/>
                </a:cubicBezTo>
                <a:cubicBezTo>
                  <a:pt x="279" y="8"/>
                  <a:pt x="279" y="8"/>
                  <a:pt x="279" y="8"/>
                </a:cubicBezTo>
                <a:cubicBezTo>
                  <a:pt x="279" y="12"/>
                  <a:pt x="279" y="12"/>
                  <a:pt x="279" y="12"/>
                </a:cubicBezTo>
                <a:cubicBezTo>
                  <a:pt x="280" y="12"/>
                  <a:pt x="280" y="12"/>
                  <a:pt x="280" y="12"/>
                </a:cubicBezTo>
                <a:cubicBezTo>
                  <a:pt x="280" y="9"/>
                  <a:pt x="280" y="9"/>
                  <a:pt x="280" y="9"/>
                </a:cubicBezTo>
                <a:cubicBezTo>
                  <a:pt x="287" y="9"/>
                  <a:pt x="287" y="9"/>
                  <a:pt x="287" y="9"/>
                </a:cubicBezTo>
                <a:cubicBezTo>
                  <a:pt x="287" y="8"/>
                  <a:pt x="287" y="8"/>
                  <a:pt x="287" y="8"/>
                </a:cubicBezTo>
                <a:cubicBezTo>
                  <a:pt x="294" y="9"/>
                  <a:pt x="294" y="9"/>
                  <a:pt x="294" y="9"/>
                </a:cubicBezTo>
                <a:cubicBezTo>
                  <a:pt x="300" y="10"/>
                  <a:pt x="300" y="10"/>
                  <a:pt x="300" y="10"/>
                </a:cubicBezTo>
                <a:cubicBezTo>
                  <a:pt x="301" y="10"/>
                  <a:pt x="301" y="10"/>
                  <a:pt x="302" y="10"/>
                </a:cubicBezTo>
                <a:cubicBezTo>
                  <a:pt x="303" y="8"/>
                  <a:pt x="303" y="8"/>
                  <a:pt x="303" y="8"/>
                </a:cubicBezTo>
                <a:cubicBezTo>
                  <a:pt x="305" y="8"/>
                  <a:pt x="305" y="8"/>
                  <a:pt x="305" y="8"/>
                </a:cubicBezTo>
                <a:cubicBezTo>
                  <a:pt x="307" y="7"/>
                  <a:pt x="309" y="6"/>
                  <a:pt x="311" y="7"/>
                </a:cubicBezTo>
                <a:cubicBezTo>
                  <a:pt x="311" y="5"/>
                  <a:pt x="311" y="5"/>
                  <a:pt x="311" y="5"/>
                </a:cubicBezTo>
                <a:cubicBezTo>
                  <a:pt x="321" y="8"/>
                  <a:pt x="321" y="8"/>
                  <a:pt x="321" y="8"/>
                </a:cubicBezTo>
                <a:cubicBezTo>
                  <a:pt x="333" y="8"/>
                  <a:pt x="333" y="8"/>
                  <a:pt x="333" y="8"/>
                </a:cubicBezTo>
                <a:cubicBezTo>
                  <a:pt x="340" y="6"/>
                  <a:pt x="340" y="6"/>
                  <a:pt x="340" y="6"/>
                </a:cubicBezTo>
                <a:cubicBezTo>
                  <a:pt x="340" y="9"/>
                  <a:pt x="340" y="9"/>
                  <a:pt x="340" y="9"/>
                </a:cubicBezTo>
                <a:cubicBezTo>
                  <a:pt x="344" y="9"/>
                  <a:pt x="344" y="9"/>
                  <a:pt x="344" y="9"/>
                </a:cubicBezTo>
                <a:cubicBezTo>
                  <a:pt x="345" y="11"/>
                  <a:pt x="345" y="11"/>
                  <a:pt x="345" y="11"/>
                </a:cubicBezTo>
                <a:cubicBezTo>
                  <a:pt x="348" y="11"/>
                  <a:pt x="352" y="10"/>
                  <a:pt x="355" y="11"/>
                </a:cubicBezTo>
                <a:cubicBezTo>
                  <a:pt x="357" y="12"/>
                  <a:pt x="357" y="12"/>
                  <a:pt x="357" y="12"/>
                </a:cubicBezTo>
                <a:cubicBezTo>
                  <a:pt x="361" y="11"/>
                  <a:pt x="361" y="11"/>
                  <a:pt x="361" y="11"/>
                </a:cubicBezTo>
                <a:cubicBezTo>
                  <a:pt x="361" y="8"/>
                  <a:pt x="361" y="8"/>
                  <a:pt x="361" y="8"/>
                </a:cubicBezTo>
                <a:cubicBezTo>
                  <a:pt x="367" y="8"/>
                  <a:pt x="367" y="8"/>
                  <a:pt x="367" y="8"/>
                </a:cubicBezTo>
                <a:cubicBezTo>
                  <a:pt x="370" y="7"/>
                  <a:pt x="370" y="7"/>
                  <a:pt x="370" y="7"/>
                </a:cubicBezTo>
                <a:cubicBezTo>
                  <a:pt x="371" y="7"/>
                  <a:pt x="373" y="7"/>
                  <a:pt x="374" y="7"/>
                </a:cubicBezTo>
                <a:cubicBezTo>
                  <a:pt x="378" y="7"/>
                  <a:pt x="382" y="8"/>
                  <a:pt x="385" y="9"/>
                </a:cubicBezTo>
                <a:cubicBezTo>
                  <a:pt x="385" y="9"/>
                  <a:pt x="385" y="9"/>
                  <a:pt x="385" y="9"/>
                </a:cubicBezTo>
                <a:cubicBezTo>
                  <a:pt x="387" y="9"/>
                  <a:pt x="387" y="9"/>
                  <a:pt x="387" y="9"/>
                </a:cubicBezTo>
                <a:cubicBezTo>
                  <a:pt x="387" y="8"/>
                  <a:pt x="387" y="8"/>
                  <a:pt x="387" y="8"/>
                </a:cubicBezTo>
                <a:cubicBezTo>
                  <a:pt x="392" y="8"/>
                  <a:pt x="392" y="8"/>
                  <a:pt x="392" y="8"/>
                </a:cubicBezTo>
                <a:cubicBezTo>
                  <a:pt x="398" y="7"/>
                  <a:pt x="398" y="7"/>
                  <a:pt x="398" y="7"/>
                </a:cubicBezTo>
                <a:cubicBezTo>
                  <a:pt x="398" y="8"/>
                  <a:pt x="398" y="8"/>
                  <a:pt x="398" y="8"/>
                </a:cubicBezTo>
                <a:cubicBezTo>
                  <a:pt x="403" y="8"/>
                  <a:pt x="403" y="8"/>
                  <a:pt x="403" y="8"/>
                </a:cubicBezTo>
                <a:cubicBezTo>
                  <a:pt x="403" y="1"/>
                  <a:pt x="403" y="1"/>
                  <a:pt x="403" y="1"/>
                </a:cubicBezTo>
                <a:cubicBezTo>
                  <a:pt x="412" y="4"/>
                  <a:pt x="412" y="4"/>
                  <a:pt x="412" y="4"/>
                </a:cubicBezTo>
                <a:cubicBezTo>
                  <a:pt x="414" y="4"/>
                  <a:pt x="416" y="5"/>
                  <a:pt x="417" y="7"/>
                </a:cubicBezTo>
                <a:cubicBezTo>
                  <a:pt x="418" y="7"/>
                  <a:pt x="418" y="7"/>
                  <a:pt x="418" y="7"/>
                </a:cubicBezTo>
                <a:cubicBezTo>
                  <a:pt x="419" y="7"/>
                  <a:pt x="419" y="7"/>
                  <a:pt x="419" y="7"/>
                </a:cubicBezTo>
                <a:cubicBezTo>
                  <a:pt x="419" y="8"/>
                  <a:pt x="420" y="8"/>
                  <a:pt x="420" y="8"/>
                </a:cubicBezTo>
                <a:cubicBezTo>
                  <a:pt x="421" y="8"/>
                  <a:pt x="421" y="8"/>
                  <a:pt x="422" y="8"/>
                </a:cubicBezTo>
                <a:cubicBezTo>
                  <a:pt x="422" y="8"/>
                  <a:pt x="422" y="8"/>
                  <a:pt x="422" y="8"/>
                </a:cubicBezTo>
                <a:cubicBezTo>
                  <a:pt x="431" y="8"/>
                  <a:pt x="431" y="8"/>
                  <a:pt x="431" y="8"/>
                </a:cubicBezTo>
                <a:cubicBezTo>
                  <a:pt x="431" y="9"/>
                  <a:pt x="431" y="9"/>
                  <a:pt x="431" y="9"/>
                </a:cubicBezTo>
                <a:cubicBezTo>
                  <a:pt x="437" y="9"/>
                  <a:pt x="437" y="9"/>
                  <a:pt x="437" y="9"/>
                </a:cubicBezTo>
                <a:cubicBezTo>
                  <a:pt x="443" y="8"/>
                  <a:pt x="443" y="8"/>
                  <a:pt x="443" y="8"/>
                </a:cubicBezTo>
                <a:cubicBezTo>
                  <a:pt x="443" y="9"/>
                  <a:pt x="443" y="9"/>
                  <a:pt x="443" y="9"/>
                </a:cubicBezTo>
                <a:cubicBezTo>
                  <a:pt x="443" y="9"/>
                  <a:pt x="443" y="9"/>
                  <a:pt x="443" y="9"/>
                </a:cubicBezTo>
                <a:cubicBezTo>
                  <a:pt x="445" y="10"/>
                  <a:pt x="445" y="10"/>
                  <a:pt x="445" y="10"/>
                </a:cubicBezTo>
                <a:cubicBezTo>
                  <a:pt x="447" y="10"/>
                  <a:pt x="447" y="10"/>
                  <a:pt x="447" y="10"/>
                </a:cubicBezTo>
                <a:cubicBezTo>
                  <a:pt x="453" y="7"/>
                  <a:pt x="453" y="7"/>
                  <a:pt x="453" y="7"/>
                </a:cubicBezTo>
                <a:cubicBezTo>
                  <a:pt x="453" y="8"/>
                  <a:pt x="453" y="8"/>
                  <a:pt x="453" y="8"/>
                </a:cubicBezTo>
                <a:cubicBezTo>
                  <a:pt x="463" y="7"/>
                  <a:pt x="463" y="7"/>
                  <a:pt x="463" y="7"/>
                </a:cubicBezTo>
                <a:cubicBezTo>
                  <a:pt x="463" y="7"/>
                  <a:pt x="463" y="7"/>
                  <a:pt x="463" y="7"/>
                </a:cubicBezTo>
                <a:cubicBezTo>
                  <a:pt x="468" y="7"/>
                  <a:pt x="468" y="7"/>
                  <a:pt x="468" y="7"/>
                </a:cubicBezTo>
                <a:cubicBezTo>
                  <a:pt x="468" y="6"/>
                  <a:pt x="468" y="6"/>
                  <a:pt x="468" y="6"/>
                </a:cubicBezTo>
                <a:cubicBezTo>
                  <a:pt x="479" y="6"/>
                  <a:pt x="479" y="6"/>
                  <a:pt x="479" y="6"/>
                </a:cubicBezTo>
                <a:cubicBezTo>
                  <a:pt x="480" y="7"/>
                  <a:pt x="480" y="7"/>
                  <a:pt x="480" y="7"/>
                </a:cubicBezTo>
                <a:cubicBezTo>
                  <a:pt x="488" y="6"/>
                  <a:pt x="488" y="6"/>
                  <a:pt x="488" y="6"/>
                </a:cubicBezTo>
                <a:cubicBezTo>
                  <a:pt x="488" y="8"/>
                  <a:pt x="488" y="8"/>
                  <a:pt x="488" y="8"/>
                </a:cubicBezTo>
                <a:cubicBezTo>
                  <a:pt x="496" y="8"/>
                  <a:pt x="496" y="8"/>
                  <a:pt x="496" y="8"/>
                </a:cubicBezTo>
                <a:cubicBezTo>
                  <a:pt x="496" y="9"/>
                  <a:pt x="496" y="9"/>
                  <a:pt x="496" y="9"/>
                </a:cubicBezTo>
                <a:cubicBezTo>
                  <a:pt x="500" y="9"/>
                  <a:pt x="500" y="9"/>
                  <a:pt x="500" y="9"/>
                </a:cubicBezTo>
                <a:cubicBezTo>
                  <a:pt x="504" y="9"/>
                  <a:pt x="504" y="9"/>
                  <a:pt x="504" y="9"/>
                </a:cubicBezTo>
                <a:cubicBezTo>
                  <a:pt x="504" y="10"/>
                  <a:pt x="504" y="10"/>
                  <a:pt x="504" y="10"/>
                </a:cubicBezTo>
                <a:cubicBezTo>
                  <a:pt x="505" y="10"/>
                  <a:pt x="505" y="10"/>
                  <a:pt x="505" y="10"/>
                </a:cubicBezTo>
                <a:cubicBezTo>
                  <a:pt x="511" y="7"/>
                  <a:pt x="511" y="7"/>
                  <a:pt x="511" y="7"/>
                </a:cubicBezTo>
                <a:cubicBezTo>
                  <a:pt x="512" y="11"/>
                  <a:pt x="512" y="11"/>
                  <a:pt x="512" y="11"/>
                </a:cubicBezTo>
                <a:cubicBezTo>
                  <a:pt x="517" y="10"/>
                  <a:pt x="517" y="10"/>
                  <a:pt x="517" y="10"/>
                </a:cubicBezTo>
                <a:cubicBezTo>
                  <a:pt x="518" y="12"/>
                  <a:pt x="518" y="12"/>
                  <a:pt x="518" y="12"/>
                </a:cubicBezTo>
                <a:cubicBezTo>
                  <a:pt x="520" y="11"/>
                  <a:pt x="522" y="11"/>
                  <a:pt x="524" y="11"/>
                </a:cubicBezTo>
                <a:cubicBezTo>
                  <a:pt x="524" y="10"/>
                  <a:pt x="524" y="10"/>
                  <a:pt x="524" y="10"/>
                </a:cubicBezTo>
                <a:cubicBezTo>
                  <a:pt x="551" y="13"/>
                  <a:pt x="551" y="13"/>
                  <a:pt x="551" y="13"/>
                </a:cubicBezTo>
                <a:cubicBezTo>
                  <a:pt x="552" y="11"/>
                  <a:pt x="552" y="11"/>
                  <a:pt x="552" y="11"/>
                </a:cubicBezTo>
                <a:cubicBezTo>
                  <a:pt x="555" y="11"/>
                  <a:pt x="555" y="11"/>
                  <a:pt x="555" y="11"/>
                </a:cubicBezTo>
                <a:cubicBezTo>
                  <a:pt x="555" y="9"/>
                  <a:pt x="555" y="9"/>
                  <a:pt x="555" y="9"/>
                </a:cubicBezTo>
                <a:cubicBezTo>
                  <a:pt x="569" y="9"/>
                  <a:pt x="569" y="9"/>
                  <a:pt x="569" y="9"/>
                </a:cubicBezTo>
                <a:cubicBezTo>
                  <a:pt x="569" y="11"/>
                  <a:pt x="569" y="11"/>
                  <a:pt x="569" y="11"/>
                </a:cubicBezTo>
                <a:cubicBezTo>
                  <a:pt x="575" y="11"/>
                  <a:pt x="575" y="11"/>
                  <a:pt x="575" y="11"/>
                </a:cubicBezTo>
                <a:cubicBezTo>
                  <a:pt x="575" y="13"/>
                  <a:pt x="575" y="13"/>
                  <a:pt x="575" y="13"/>
                </a:cubicBezTo>
                <a:cubicBezTo>
                  <a:pt x="576" y="13"/>
                  <a:pt x="576" y="13"/>
                  <a:pt x="576" y="13"/>
                </a:cubicBezTo>
                <a:cubicBezTo>
                  <a:pt x="576" y="9"/>
                  <a:pt x="576" y="9"/>
                  <a:pt x="576" y="9"/>
                </a:cubicBezTo>
                <a:cubicBezTo>
                  <a:pt x="583" y="11"/>
                  <a:pt x="583" y="11"/>
                  <a:pt x="583" y="11"/>
                </a:cubicBezTo>
                <a:cubicBezTo>
                  <a:pt x="583" y="6"/>
                  <a:pt x="583" y="6"/>
                  <a:pt x="583" y="6"/>
                </a:cubicBezTo>
                <a:cubicBezTo>
                  <a:pt x="591" y="9"/>
                  <a:pt x="591" y="9"/>
                  <a:pt x="591" y="9"/>
                </a:cubicBezTo>
                <a:cubicBezTo>
                  <a:pt x="593" y="9"/>
                  <a:pt x="593" y="9"/>
                  <a:pt x="593" y="9"/>
                </a:cubicBezTo>
                <a:cubicBezTo>
                  <a:pt x="593" y="8"/>
                  <a:pt x="593" y="8"/>
                  <a:pt x="593" y="8"/>
                </a:cubicBezTo>
                <a:cubicBezTo>
                  <a:pt x="607" y="8"/>
                  <a:pt x="607" y="8"/>
                  <a:pt x="607" y="8"/>
                </a:cubicBezTo>
                <a:cubicBezTo>
                  <a:pt x="608" y="8"/>
                  <a:pt x="608" y="8"/>
                  <a:pt x="609" y="8"/>
                </a:cubicBezTo>
                <a:cubicBezTo>
                  <a:pt x="612" y="8"/>
                  <a:pt x="612" y="8"/>
                  <a:pt x="612" y="8"/>
                </a:cubicBezTo>
                <a:cubicBezTo>
                  <a:pt x="612" y="8"/>
                  <a:pt x="613" y="8"/>
                  <a:pt x="613" y="8"/>
                </a:cubicBezTo>
                <a:cubicBezTo>
                  <a:pt x="614" y="8"/>
                  <a:pt x="614" y="8"/>
                  <a:pt x="614" y="8"/>
                </a:cubicBezTo>
                <a:cubicBezTo>
                  <a:pt x="614" y="8"/>
                  <a:pt x="615" y="8"/>
                  <a:pt x="615" y="8"/>
                </a:cubicBezTo>
                <a:cubicBezTo>
                  <a:pt x="616" y="8"/>
                  <a:pt x="617" y="8"/>
                  <a:pt x="618" y="9"/>
                </a:cubicBezTo>
                <a:cubicBezTo>
                  <a:pt x="624" y="7"/>
                  <a:pt x="624" y="7"/>
                  <a:pt x="624" y="7"/>
                </a:cubicBezTo>
                <a:cubicBezTo>
                  <a:pt x="625" y="9"/>
                  <a:pt x="625" y="9"/>
                  <a:pt x="625" y="9"/>
                </a:cubicBezTo>
                <a:cubicBezTo>
                  <a:pt x="629" y="8"/>
                  <a:pt x="629" y="8"/>
                  <a:pt x="629" y="8"/>
                </a:cubicBezTo>
                <a:cubicBezTo>
                  <a:pt x="630" y="11"/>
                  <a:pt x="630" y="11"/>
                  <a:pt x="630" y="11"/>
                </a:cubicBezTo>
                <a:cubicBezTo>
                  <a:pt x="637" y="8"/>
                  <a:pt x="637" y="8"/>
                  <a:pt x="637" y="8"/>
                </a:cubicBezTo>
                <a:cubicBezTo>
                  <a:pt x="637" y="12"/>
                  <a:pt x="637" y="12"/>
                  <a:pt x="637" y="12"/>
                </a:cubicBezTo>
                <a:cubicBezTo>
                  <a:pt x="646" y="12"/>
                  <a:pt x="646" y="12"/>
                  <a:pt x="646" y="12"/>
                </a:cubicBezTo>
                <a:cubicBezTo>
                  <a:pt x="646" y="13"/>
                  <a:pt x="646" y="13"/>
                  <a:pt x="646" y="13"/>
                </a:cubicBezTo>
                <a:cubicBezTo>
                  <a:pt x="653" y="14"/>
                  <a:pt x="653" y="14"/>
                  <a:pt x="653" y="14"/>
                </a:cubicBezTo>
                <a:cubicBezTo>
                  <a:pt x="653" y="13"/>
                  <a:pt x="653" y="13"/>
                  <a:pt x="653" y="13"/>
                </a:cubicBezTo>
                <a:cubicBezTo>
                  <a:pt x="659" y="13"/>
                  <a:pt x="659" y="13"/>
                  <a:pt x="659" y="13"/>
                </a:cubicBezTo>
                <a:cubicBezTo>
                  <a:pt x="659" y="13"/>
                  <a:pt x="659" y="13"/>
                  <a:pt x="659" y="13"/>
                </a:cubicBezTo>
                <a:cubicBezTo>
                  <a:pt x="664" y="12"/>
                  <a:pt x="664" y="12"/>
                  <a:pt x="664" y="12"/>
                </a:cubicBezTo>
                <a:cubicBezTo>
                  <a:pt x="664" y="12"/>
                  <a:pt x="665" y="12"/>
                  <a:pt x="665" y="12"/>
                </a:cubicBezTo>
                <a:cubicBezTo>
                  <a:pt x="668" y="12"/>
                  <a:pt x="668" y="12"/>
                  <a:pt x="668" y="12"/>
                </a:cubicBezTo>
                <a:cubicBezTo>
                  <a:pt x="669" y="13"/>
                  <a:pt x="669" y="13"/>
                  <a:pt x="669" y="13"/>
                </a:cubicBezTo>
                <a:cubicBezTo>
                  <a:pt x="670" y="13"/>
                  <a:pt x="670" y="13"/>
                  <a:pt x="670" y="13"/>
                </a:cubicBezTo>
                <a:cubicBezTo>
                  <a:pt x="670" y="11"/>
                  <a:pt x="670" y="11"/>
                  <a:pt x="670" y="11"/>
                </a:cubicBezTo>
                <a:cubicBezTo>
                  <a:pt x="672" y="11"/>
                  <a:pt x="672" y="11"/>
                  <a:pt x="672" y="11"/>
                </a:cubicBezTo>
                <a:cubicBezTo>
                  <a:pt x="672" y="7"/>
                  <a:pt x="672" y="7"/>
                  <a:pt x="672" y="7"/>
                </a:cubicBezTo>
                <a:cubicBezTo>
                  <a:pt x="680" y="10"/>
                  <a:pt x="680" y="10"/>
                  <a:pt x="680" y="10"/>
                </a:cubicBezTo>
                <a:cubicBezTo>
                  <a:pt x="681" y="10"/>
                  <a:pt x="681" y="10"/>
                  <a:pt x="682" y="10"/>
                </a:cubicBezTo>
                <a:cubicBezTo>
                  <a:pt x="693" y="8"/>
                  <a:pt x="693" y="8"/>
                  <a:pt x="693" y="8"/>
                </a:cubicBezTo>
                <a:cubicBezTo>
                  <a:pt x="693" y="7"/>
                  <a:pt x="693" y="7"/>
                  <a:pt x="693" y="7"/>
                </a:cubicBezTo>
                <a:cubicBezTo>
                  <a:pt x="696" y="8"/>
                  <a:pt x="696" y="8"/>
                  <a:pt x="696" y="8"/>
                </a:cubicBezTo>
                <a:cubicBezTo>
                  <a:pt x="699" y="7"/>
                  <a:pt x="699" y="7"/>
                  <a:pt x="699" y="7"/>
                </a:cubicBezTo>
                <a:cubicBezTo>
                  <a:pt x="699" y="8"/>
                  <a:pt x="699" y="8"/>
                  <a:pt x="699" y="8"/>
                </a:cubicBezTo>
                <a:cubicBezTo>
                  <a:pt x="706" y="10"/>
                  <a:pt x="706" y="10"/>
                  <a:pt x="706" y="10"/>
                </a:cubicBezTo>
                <a:cubicBezTo>
                  <a:pt x="706" y="9"/>
                  <a:pt x="706" y="9"/>
                  <a:pt x="706" y="9"/>
                </a:cubicBezTo>
                <a:cubicBezTo>
                  <a:pt x="710" y="9"/>
                  <a:pt x="710" y="9"/>
                  <a:pt x="710" y="9"/>
                </a:cubicBezTo>
                <a:cubicBezTo>
                  <a:pt x="710" y="8"/>
                  <a:pt x="710" y="8"/>
                  <a:pt x="710" y="8"/>
                </a:cubicBezTo>
                <a:cubicBezTo>
                  <a:pt x="723" y="8"/>
                  <a:pt x="723" y="8"/>
                  <a:pt x="723" y="8"/>
                </a:cubicBezTo>
                <a:cubicBezTo>
                  <a:pt x="730" y="7"/>
                  <a:pt x="730" y="7"/>
                  <a:pt x="730" y="7"/>
                </a:cubicBezTo>
                <a:cubicBezTo>
                  <a:pt x="730" y="9"/>
                  <a:pt x="730" y="9"/>
                  <a:pt x="730" y="9"/>
                </a:cubicBezTo>
                <a:cubicBezTo>
                  <a:pt x="732" y="9"/>
                  <a:pt x="732" y="9"/>
                  <a:pt x="732" y="9"/>
                </a:cubicBezTo>
                <a:cubicBezTo>
                  <a:pt x="733" y="11"/>
                  <a:pt x="733" y="11"/>
                  <a:pt x="733" y="11"/>
                </a:cubicBezTo>
                <a:cubicBezTo>
                  <a:pt x="738" y="12"/>
                  <a:pt x="738" y="12"/>
                  <a:pt x="738" y="12"/>
                </a:cubicBezTo>
                <a:cubicBezTo>
                  <a:pt x="738" y="10"/>
                  <a:pt x="738" y="10"/>
                  <a:pt x="738" y="10"/>
                </a:cubicBezTo>
                <a:cubicBezTo>
                  <a:pt x="746" y="12"/>
                  <a:pt x="746" y="12"/>
                  <a:pt x="746" y="12"/>
                </a:cubicBezTo>
                <a:cubicBezTo>
                  <a:pt x="747" y="11"/>
                  <a:pt x="747" y="11"/>
                  <a:pt x="747" y="11"/>
                </a:cubicBezTo>
                <a:cubicBezTo>
                  <a:pt x="749" y="10"/>
                  <a:pt x="749" y="10"/>
                  <a:pt x="749" y="10"/>
                </a:cubicBezTo>
                <a:cubicBezTo>
                  <a:pt x="752" y="8"/>
                  <a:pt x="757" y="9"/>
                  <a:pt x="761" y="10"/>
                </a:cubicBezTo>
                <a:cubicBezTo>
                  <a:pt x="761" y="9"/>
                  <a:pt x="761" y="9"/>
                  <a:pt x="761" y="9"/>
                </a:cubicBezTo>
                <a:cubicBezTo>
                  <a:pt x="772" y="9"/>
                  <a:pt x="772" y="9"/>
                  <a:pt x="772" y="9"/>
                </a:cubicBezTo>
                <a:cubicBezTo>
                  <a:pt x="774" y="7"/>
                  <a:pt x="774" y="7"/>
                  <a:pt x="774" y="7"/>
                </a:cubicBezTo>
                <a:cubicBezTo>
                  <a:pt x="777" y="8"/>
                  <a:pt x="777" y="8"/>
                  <a:pt x="777" y="8"/>
                </a:cubicBezTo>
                <a:cubicBezTo>
                  <a:pt x="777" y="7"/>
                  <a:pt x="777" y="7"/>
                  <a:pt x="777" y="7"/>
                </a:cubicBezTo>
                <a:cubicBezTo>
                  <a:pt x="782" y="8"/>
                  <a:pt x="782" y="8"/>
                  <a:pt x="782" y="8"/>
                </a:cubicBezTo>
                <a:cubicBezTo>
                  <a:pt x="782" y="0"/>
                  <a:pt x="782" y="0"/>
                  <a:pt x="782" y="0"/>
                </a:cubicBezTo>
                <a:cubicBezTo>
                  <a:pt x="791" y="5"/>
                  <a:pt x="791" y="5"/>
                  <a:pt x="791" y="5"/>
                </a:cubicBezTo>
                <a:cubicBezTo>
                  <a:pt x="791" y="6"/>
                  <a:pt x="792" y="6"/>
                  <a:pt x="793" y="7"/>
                </a:cubicBezTo>
                <a:cubicBezTo>
                  <a:pt x="799" y="7"/>
                  <a:pt x="799" y="7"/>
                  <a:pt x="799" y="7"/>
                </a:cubicBezTo>
                <a:cubicBezTo>
                  <a:pt x="799" y="8"/>
                  <a:pt x="799" y="8"/>
                  <a:pt x="799" y="8"/>
                </a:cubicBezTo>
                <a:cubicBezTo>
                  <a:pt x="800" y="8"/>
                  <a:pt x="800" y="8"/>
                  <a:pt x="800" y="8"/>
                </a:cubicBezTo>
                <a:cubicBezTo>
                  <a:pt x="800" y="8"/>
                  <a:pt x="800" y="8"/>
                  <a:pt x="800" y="8"/>
                </a:cubicBezTo>
                <a:cubicBezTo>
                  <a:pt x="817" y="5"/>
                  <a:pt x="817" y="5"/>
                  <a:pt x="817" y="5"/>
                </a:cubicBezTo>
                <a:cubicBezTo>
                  <a:pt x="818" y="7"/>
                  <a:pt x="818" y="7"/>
                  <a:pt x="818" y="7"/>
                </a:cubicBezTo>
                <a:cubicBezTo>
                  <a:pt x="818" y="7"/>
                  <a:pt x="819" y="7"/>
                  <a:pt x="820" y="7"/>
                </a:cubicBezTo>
                <a:cubicBezTo>
                  <a:pt x="822" y="7"/>
                  <a:pt x="822" y="7"/>
                  <a:pt x="822" y="7"/>
                </a:cubicBezTo>
                <a:cubicBezTo>
                  <a:pt x="826" y="8"/>
                  <a:pt x="826" y="8"/>
                  <a:pt x="826" y="8"/>
                </a:cubicBezTo>
                <a:cubicBezTo>
                  <a:pt x="826" y="10"/>
                  <a:pt x="826" y="10"/>
                  <a:pt x="826" y="10"/>
                </a:cubicBezTo>
                <a:cubicBezTo>
                  <a:pt x="830" y="11"/>
                  <a:pt x="830" y="11"/>
                  <a:pt x="830" y="11"/>
                </a:cubicBezTo>
                <a:cubicBezTo>
                  <a:pt x="836" y="8"/>
                  <a:pt x="836" y="8"/>
                  <a:pt x="836" y="8"/>
                </a:cubicBezTo>
                <a:cubicBezTo>
                  <a:pt x="836" y="12"/>
                  <a:pt x="836" y="12"/>
                  <a:pt x="836" y="12"/>
                </a:cubicBezTo>
                <a:cubicBezTo>
                  <a:pt x="839" y="12"/>
                  <a:pt x="841" y="11"/>
                  <a:pt x="842" y="10"/>
                </a:cubicBezTo>
                <a:cubicBezTo>
                  <a:pt x="844" y="9"/>
                  <a:pt x="844" y="9"/>
                  <a:pt x="844" y="9"/>
                </a:cubicBezTo>
                <a:cubicBezTo>
                  <a:pt x="848" y="10"/>
                  <a:pt x="848" y="10"/>
                  <a:pt x="848" y="10"/>
                </a:cubicBezTo>
                <a:cubicBezTo>
                  <a:pt x="849" y="10"/>
                  <a:pt x="850" y="10"/>
                  <a:pt x="851" y="9"/>
                </a:cubicBezTo>
                <a:cubicBezTo>
                  <a:pt x="853" y="8"/>
                  <a:pt x="854" y="8"/>
                  <a:pt x="856" y="7"/>
                </a:cubicBezTo>
                <a:cubicBezTo>
                  <a:pt x="858" y="0"/>
                  <a:pt x="858" y="0"/>
                  <a:pt x="858" y="0"/>
                </a:cubicBezTo>
                <a:cubicBezTo>
                  <a:pt x="864" y="2"/>
                  <a:pt x="864" y="2"/>
                  <a:pt x="864" y="2"/>
                </a:cubicBezTo>
                <a:cubicBezTo>
                  <a:pt x="865" y="3"/>
                  <a:pt x="869" y="4"/>
                  <a:pt x="870" y="7"/>
                </a:cubicBezTo>
                <a:cubicBezTo>
                  <a:pt x="873" y="7"/>
                  <a:pt x="873" y="7"/>
                  <a:pt x="873" y="7"/>
                </a:cubicBezTo>
                <a:cubicBezTo>
                  <a:pt x="873" y="8"/>
                  <a:pt x="873" y="8"/>
                  <a:pt x="873" y="8"/>
                </a:cubicBezTo>
                <a:cubicBezTo>
                  <a:pt x="879" y="6"/>
                  <a:pt x="879" y="6"/>
                  <a:pt x="879" y="6"/>
                </a:cubicBezTo>
                <a:cubicBezTo>
                  <a:pt x="879" y="9"/>
                  <a:pt x="879" y="9"/>
                  <a:pt x="879" y="9"/>
                </a:cubicBezTo>
                <a:cubicBezTo>
                  <a:pt x="881" y="9"/>
                  <a:pt x="881" y="9"/>
                  <a:pt x="881" y="9"/>
                </a:cubicBezTo>
                <a:cubicBezTo>
                  <a:pt x="881" y="11"/>
                  <a:pt x="881" y="11"/>
                  <a:pt x="881" y="11"/>
                </a:cubicBezTo>
                <a:cubicBezTo>
                  <a:pt x="893" y="12"/>
                  <a:pt x="893" y="12"/>
                  <a:pt x="893" y="12"/>
                </a:cubicBezTo>
                <a:cubicBezTo>
                  <a:pt x="897" y="11"/>
                  <a:pt x="897" y="11"/>
                  <a:pt x="897" y="11"/>
                </a:cubicBezTo>
                <a:cubicBezTo>
                  <a:pt x="898" y="11"/>
                  <a:pt x="898" y="11"/>
                  <a:pt x="899" y="11"/>
                </a:cubicBezTo>
                <a:cubicBezTo>
                  <a:pt x="902" y="11"/>
                  <a:pt x="902" y="11"/>
                  <a:pt x="902" y="11"/>
                </a:cubicBezTo>
                <a:cubicBezTo>
                  <a:pt x="903" y="12"/>
                  <a:pt x="903" y="12"/>
                  <a:pt x="903" y="12"/>
                </a:cubicBezTo>
                <a:cubicBezTo>
                  <a:pt x="905" y="12"/>
                  <a:pt x="905" y="12"/>
                  <a:pt x="905" y="12"/>
                </a:cubicBezTo>
                <a:cubicBezTo>
                  <a:pt x="907" y="11"/>
                  <a:pt x="907" y="11"/>
                  <a:pt x="907" y="11"/>
                </a:cubicBezTo>
                <a:cubicBezTo>
                  <a:pt x="910" y="10"/>
                  <a:pt x="912" y="10"/>
                  <a:pt x="915" y="10"/>
                </a:cubicBezTo>
                <a:cubicBezTo>
                  <a:pt x="918" y="10"/>
                  <a:pt x="921" y="10"/>
                  <a:pt x="923" y="11"/>
                </a:cubicBezTo>
                <a:cubicBezTo>
                  <a:pt x="924" y="11"/>
                  <a:pt x="925" y="11"/>
                  <a:pt x="926" y="11"/>
                </a:cubicBezTo>
                <a:cubicBezTo>
                  <a:pt x="926" y="9"/>
                  <a:pt x="926" y="9"/>
                  <a:pt x="926" y="9"/>
                </a:cubicBezTo>
                <a:cubicBezTo>
                  <a:pt x="934" y="8"/>
                  <a:pt x="934" y="8"/>
                  <a:pt x="934" y="8"/>
                </a:cubicBezTo>
                <a:cubicBezTo>
                  <a:pt x="934" y="7"/>
                  <a:pt x="934" y="7"/>
                  <a:pt x="934" y="7"/>
                </a:cubicBezTo>
                <a:cubicBezTo>
                  <a:pt x="937" y="7"/>
                  <a:pt x="937" y="7"/>
                  <a:pt x="937" y="7"/>
                </a:cubicBezTo>
                <a:cubicBezTo>
                  <a:pt x="941" y="6"/>
                  <a:pt x="941" y="6"/>
                  <a:pt x="941" y="6"/>
                </a:cubicBezTo>
                <a:cubicBezTo>
                  <a:pt x="941" y="7"/>
                  <a:pt x="941" y="7"/>
                  <a:pt x="941" y="7"/>
                </a:cubicBezTo>
                <a:cubicBezTo>
                  <a:pt x="947" y="7"/>
                  <a:pt x="947" y="7"/>
                  <a:pt x="947" y="7"/>
                </a:cubicBezTo>
                <a:cubicBezTo>
                  <a:pt x="947" y="8"/>
                  <a:pt x="947" y="8"/>
                  <a:pt x="947" y="8"/>
                </a:cubicBezTo>
                <a:cubicBezTo>
                  <a:pt x="953" y="6"/>
                  <a:pt x="953" y="6"/>
                  <a:pt x="953" y="6"/>
                </a:cubicBezTo>
                <a:cubicBezTo>
                  <a:pt x="953" y="9"/>
                  <a:pt x="953" y="9"/>
                  <a:pt x="953" y="9"/>
                </a:cubicBezTo>
                <a:cubicBezTo>
                  <a:pt x="954" y="9"/>
                  <a:pt x="954" y="9"/>
                  <a:pt x="954" y="9"/>
                </a:cubicBezTo>
                <a:cubicBezTo>
                  <a:pt x="955" y="9"/>
                  <a:pt x="955" y="9"/>
                  <a:pt x="956" y="9"/>
                </a:cubicBezTo>
                <a:cubicBezTo>
                  <a:pt x="957" y="8"/>
                  <a:pt x="957" y="8"/>
                  <a:pt x="957" y="8"/>
                </a:cubicBezTo>
                <a:cubicBezTo>
                  <a:pt x="957" y="7"/>
                  <a:pt x="957" y="7"/>
                  <a:pt x="957" y="7"/>
                </a:cubicBezTo>
                <a:cubicBezTo>
                  <a:pt x="970" y="7"/>
                  <a:pt x="970" y="7"/>
                  <a:pt x="970" y="7"/>
                </a:cubicBezTo>
                <a:cubicBezTo>
                  <a:pt x="970" y="8"/>
                  <a:pt x="970" y="8"/>
                  <a:pt x="970" y="8"/>
                </a:cubicBezTo>
                <a:cubicBezTo>
                  <a:pt x="971" y="8"/>
                  <a:pt x="971" y="8"/>
                  <a:pt x="971" y="8"/>
                </a:cubicBezTo>
                <a:cubicBezTo>
                  <a:pt x="977" y="7"/>
                  <a:pt x="977" y="7"/>
                  <a:pt x="977" y="7"/>
                </a:cubicBezTo>
                <a:cubicBezTo>
                  <a:pt x="977" y="7"/>
                  <a:pt x="977" y="7"/>
                  <a:pt x="977" y="7"/>
                </a:cubicBezTo>
                <a:cubicBezTo>
                  <a:pt x="977" y="7"/>
                  <a:pt x="977" y="7"/>
                  <a:pt x="977" y="7"/>
                </a:cubicBezTo>
                <a:cubicBezTo>
                  <a:pt x="977" y="4"/>
                  <a:pt x="977" y="4"/>
                  <a:pt x="977" y="4"/>
                </a:cubicBezTo>
                <a:cubicBezTo>
                  <a:pt x="981" y="6"/>
                  <a:pt x="981" y="6"/>
                  <a:pt x="981" y="6"/>
                </a:cubicBezTo>
                <a:cubicBezTo>
                  <a:pt x="981" y="6"/>
                  <a:pt x="981" y="6"/>
                  <a:pt x="981" y="6"/>
                </a:cubicBezTo>
                <a:cubicBezTo>
                  <a:pt x="981" y="6"/>
                  <a:pt x="981" y="6"/>
                  <a:pt x="981" y="6"/>
                </a:cubicBezTo>
                <a:cubicBezTo>
                  <a:pt x="984" y="8"/>
                  <a:pt x="984" y="8"/>
                  <a:pt x="984" y="8"/>
                </a:cubicBezTo>
                <a:cubicBezTo>
                  <a:pt x="987" y="8"/>
                  <a:pt x="987" y="8"/>
                  <a:pt x="987" y="8"/>
                </a:cubicBezTo>
                <a:cubicBezTo>
                  <a:pt x="987" y="8"/>
                  <a:pt x="987" y="8"/>
                  <a:pt x="987" y="8"/>
                </a:cubicBezTo>
                <a:cubicBezTo>
                  <a:pt x="1012" y="8"/>
                  <a:pt x="1012" y="8"/>
                  <a:pt x="1012" y="8"/>
                </a:cubicBezTo>
                <a:cubicBezTo>
                  <a:pt x="1019" y="6"/>
                  <a:pt x="1019" y="6"/>
                  <a:pt x="1019" y="6"/>
                </a:cubicBezTo>
                <a:cubicBezTo>
                  <a:pt x="1019" y="10"/>
                  <a:pt x="1019" y="10"/>
                  <a:pt x="1019" y="10"/>
                </a:cubicBezTo>
                <a:cubicBezTo>
                  <a:pt x="1024" y="11"/>
                  <a:pt x="1024" y="11"/>
                  <a:pt x="1024" y="11"/>
                </a:cubicBezTo>
                <a:cubicBezTo>
                  <a:pt x="1024" y="9"/>
                  <a:pt x="1024" y="9"/>
                  <a:pt x="1024" y="9"/>
                </a:cubicBezTo>
                <a:cubicBezTo>
                  <a:pt x="1030" y="11"/>
                  <a:pt x="1030" y="11"/>
                  <a:pt x="1030" y="11"/>
                </a:cubicBezTo>
                <a:cubicBezTo>
                  <a:pt x="1032" y="11"/>
                  <a:pt x="1032" y="11"/>
                  <a:pt x="1032" y="11"/>
                </a:cubicBezTo>
                <a:cubicBezTo>
                  <a:pt x="1032" y="8"/>
                  <a:pt x="1032" y="8"/>
                  <a:pt x="1032" y="8"/>
                </a:cubicBezTo>
                <a:cubicBezTo>
                  <a:pt x="1055" y="12"/>
                  <a:pt x="1055" y="12"/>
                  <a:pt x="1055" y="12"/>
                </a:cubicBezTo>
                <a:cubicBezTo>
                  <a:pt x="1059" y="12"/>
                  <a:pt x="1059" y="12"/>
                  <a:pt x="1059" y="12"/>
                </a:cubicBezTo>
                <a:cubicBezTo>
                  <a:pt x="1059" y="11"/>
                  <a:pt x="1059" y="11"/>
                  <a:pt x="1059" y="11"/>
                </a:cubicBezTo>
                <a:cubicBezTo>
                  <a:pt x="1072" y="11"/>
                  <a:pt x="1072" y="11"/>
                  <a:pt x="1072" y="11"/>
                </a:cubicBezTo>
                <a:cubicBezTo>
                  <a:pt x="1072" y="13"/>
                  <a:pt x="1072" y="13"/>
                  <a:pt x="1072" y="13"/>
                </a:cubicBezTo>
                <a:cubicBezTo>
                  <a:pt x="1073" y="13"/>
                  <a:pt x="1074" y="13"/>
                  <a:pt x="1074" y="13"/>
                </a:cubicBezTo>
                <a:cubicBezTo>
                  <a:pt x="1078" y="13"/>
                  <a:pt x="1080" y="12"/>
                  <a:pt x="1081" y="12"/>
                </a:cubicBezTo>
                <a:cubicBezTo>
                  <a:pt x="1083" y="8"/>
                  <a:pt x="1083" y="8"/>
                  <a:pt x="1083" y="8"/>
                </a:cubicBezTo>
                <a:cubicBezTo>
                  <a:pt x="1103" y="10"/>
                  <a:pt x="1103" y="10"/>
                  <a:pt x="1103" y="10"/>
                </a:cubicBezTo>
                <a:cubicBezTo>
                  <a:pt x="1103" y="11"/>
                  <a:pt x="1103" y="11"/>
                  <a:pt x="1103" y="11"/>
                </a:cubicBezTo>
                <a:cubicBezTo>
                  <a:pt x="1114" y="11"/>
                  <a:pt x="1114" y="11"/>
                  <a:pt x="1114" y="11"/>
                </a:cubicBezTo>
                <a:cubicBezTo>
                  <a:pt x="1114" y="12"/>
                  <a:pt x="1114" y="12"/>
                  <a:pt x="1114" y="12"/>
                </a:cubicBezTo>
                <a:cubicBezTo>
                  <a:pt x="1124" y="12"/>
                  <a:pt x="1124" y="12"/>
                  <a:pt x="1124" y="12"/>
                </a:cubicBezTo>
                <a:cubicBezTo>
                  <a:pt x="1124" y="12"/>
                  <a:pt x="1124" y="12"/>
                  <a:pt x="1124" y="12"/>
                </a:cubicBezTo>
                <a:cubicBezTo>
                  <a:pt x="1127" y="12"/>
                  <a:pt x="1127" y="12"/>
                  <a:pt x="1127" y="12"/>
                </a:cubicBezTo>
                <a:cubicBezTo>
                  <a:pt x="1127" y="11"/>
                  <a:pt x="1127" y="11"/>
                  <a:pt x="1127" y="11"/>
                </a:cubicBezTo>
                <a:cubicBezTo>
                  <a:pt x="1140" y="11"/>
                  <a:pt x="1140" y="11"/>
                  <a:pt x="1140" y="11"/>
                </a:cubicBezTo>
                <a:cubicBezTo>
                  <a:pt x="1140" y="12"/>
                  <a:pt x="1140" y="12"/>
                  <a:pt x="1140" y="12"/>
                </a:cubicBezTo>
                <a:cubicBezTo>
                  <a:pt x="1151" y="12"/>
                  <a:pt x="1151" y="12"/>
                  <a:pt x="1151" y="12"/>
                </a:cubicBezTo>
                <a:cubicBezTo>
                  <a:pt x="1151" y="11"/>
                  <a:pt x="1151" y="11"/>
                  <a:pt x="1151" y="11"/>
                </a:cubicBezTo>
                <a:cubicBezTo>
                  <a:pt x="1156" y="11"/>
                  <a:pt x="1156" y="11"/>
                  <a:pt x="1156" y="11"/>
                </a:cubicBezTo>
                <a:cubicBezTo>
                  <a:pt x="1160" y="10"/>
                  <a:pt x="1160" y="10"/>
                  <a:pt x="1160" y="10"/>
                </a:cubicBezTo>
                <a:cubicBezTo>
                  <a:pt x="1163" y="9"/>
                  <a:pt x="1167" y="10"/>
                  <a:pt x="1172" y="12"/>
                </a:cubicBezTo>
                <a:cubicBezTo>
                  <a:pt x="1172" y="12"/>
                  <a:pt x="1172" y="12"/>
                  <a:pt x="1172" y="12"/>
                </a:cubicBezTo>
                <a:cubicBezTo>
                  <a:pt x="1188" y="12"/>
                  <a:pt x="1188" y="12"/>
                  <a:pt x="1188" y="12"/>
                </a:cubicBezTo>
                <a:cubicBezTo>
                  <a:pt x="1188" y="11"/>
                  <a:pt x="1188" y="11"/>
                  <a:pt x="1188" y="11"/>
                </a:cubicBezTo>
                <a:cubicBezTo>
                  <a:pt x="1190" y="10"/>
                  <a:pt x="1190" y="10"/>
                  <a:pt x="1190" y="10"/>
                </a:cubicBezTo>
                <a:cubicBezTo>
                  <a:pt x="1194" y="8"/>
                  <a:pt x="1199" y="9"/>
                  <a:pt x="1204" y="10"/>
                </a:cubicBezTo>
                <a:cubicBezTo>
                  <a:pt x="1204" y="9"/>
                  <a:pt x="1204" y="9"/>
                  <a:pt x="1204" y="9"/>
                </a:cubicBezTo>
                <a:cubicBezTo>
                  <a:pt x="1207" y="9"/>
                  <a:pt x="1207" y="9"/>
                  <a:pt x="1207" y="9"/>
                </a:cubicBezTo>
                <a:cubicBezTo>
                  <a:pt x="1207" y="8"/>
                  <a:pt x="1207" y="8"/>
                  <a:pt x="1207" y="8"/>
                </a:cubicBezTo>
                <a:cubicBezTo>
                  <a:pt x="1211" y="8"/>
                  <a:pt x="1211" y="8"/>
                  <a:pt x="1211" y="8"/>
                </a:cubicBezTo>
                <a:cubicBezTo>
                  <a:pt x="1211" y="7"/>
                  <a:pt x="1211" y="7"/>
                  <a:pt x="1211" y="7"/>
                </a:cubicBezTo>
                <a:cubicBezTo>
                  <a:pt x="1224" y="7"/>
                  <a:pt x="1224" y="7"/>
                  <a:pt x="1224" y="7"/>
                </a:cubicBezTo>
                <a:cubicBezTo>
                  <a:pt x="1224" y="8"/>
                  <a:pt x="1224" y="8"/>
                  <a:pt x="1224" y="8"/>
                </a:cubicBezTo>
                <a:cubicBezTo>
                  <a:pt x="1225" y="8"/>
                  <a:pt x="1225" y="8"/>
                  <a:pt x="1225" y="8"/>
                </a:cubicBezTo>
                <a:cubicBezTo>
                  <a:pt x="1226" y="8"/>
                  <a:pt x="1227" y="8"/>
                  <a:pt x="1229" y="8"/>
                </a:cubicBezTo>
                <a:cubicBezTo>
                  <a:pt x="1229" y="8"/>
                  <a:pt x="1229" y="8"/>
                  <a:pt x="1229" y="8"/>
                </a:cubicBezTo>
                <a:cubicBezTo>
                  <a:pt x="1229" y="8"/>
                  <a:pt x="1229" y="8"/>
                  <a:pt x="1229" y="8"/>
                </a:cubicBezTo>
                <a:cubicBezTo>
                  <a:pt x="1234" y="9"/>
                  <a:pt x="1234" y="9"/>
                  <a:pt x="1234" y="9"/>
                </a:cubicBezTo>
                <a:cubicBezTo>
                  <a:pt x="1240" y="9"/>
                  <a:pt x="1240" y="9"/>
                  <a:pt x="1240" y="9"/>
                </a:cubicBezTo>
                <a:cubicBezTo>
                  <a:pt x="1240" y="11"/>
                  <a:pt x="1240" y="11"/>
                  <a:pt x="1240" y="11"/>
                </a:cubicBezTo>
                <a:cubicBezTo>
                  <a:pt x="1246" y="11"/>
                  <a:pt x="1246" y="11"/>
                  <a:pt x="1246" y="11"/>
                </a:cubicBezTo>
                <a:cubicBezTo>
                  <a:pt x="1246" y="12"/>
                  <a:pt x="1246" y="12"/>
                  <a:pt x="1246" y="12"/>
                </a:cubicBezTo>
                <a:cubicBezTo>
                  <a:pt x="1251" y="12"/>
                  <a:pt x="1251" y="12"/>
                  <a:pt x="1251" y="12"/>
                </a:cubicBezTo>
                <a:cubicBezTo>
                  <a:pt x="1251" y="11"/>
                  <a:pt x="1251" y="11"/>
                  <a:pt x="1251" y="11"/>
                </a:cubicBezTo>
                <a:cubicBezTo>
                  <a:pt x="1256" y="11"/>
                  <a:pt x="1256" y="11"/>
                  <a:pt x="1256" y="11"/>
                </a:cubicBezTo>
                <a:cubicBezTo>
                  <a:pt x="1257" y="9"/>
                  <a:pt x="1257" y="9"/>
                  <a:pt x="1257" y="9"/>
                </a:cubicBezTo>
                <a:cubicBezTo>
                  <a:pt x="1259" y="9"/>
                  <a:pt x="1259" y="9"/>
                  <a:pt x="1259" y="9"/>
                </a:cubicBezTo>
                <a:cubicBezTo>
                  <a:pt x="1260" y="8"/>
                  <a:pt x="1261" y="8"/>
                  <a:pt x="1262" y="8"/>
                </a:cubicBezTo>
                <a:cubicBezTo>
                  <a:pt x="1263" y="8"/>
                  <a:pt x="1264" y="8"/>
                  <a:pt x="1266" y="10"/>
                </a:cubicBezTo>
                <a:cubicBezTo>
                  <a:pt x="1267" y="10"/>
                  <a:pt x="1267" y="9"/>
                  <a:pt x="1268" y="9"/>
                </a:cubicBezTo>
                <a:cubicBezTo>
                  <a:pt x="1269" y="9"/>
                  <a:pt x="1270" y="9"/>
                  <a:pt x="1271" y="8"/>
                </a:cubicBezTo>
                <a:cubicBezTo>
                  <a:pt x="1278" y="7"/>
                  <a:pt x="1278" y="7"/>
                  <a:pt x="1278" y="7"/>
                </a:cubicBezTo>
                <a:cubicBezTo>
                  <a:pt x="1278" y="10"/>
                  <a:pt x="1278" y="10"/>
                  <a:pt x="1278" y="10"/>
                </a:cubicBezTo>
                <a:cubicBezTo>
                  <a:pt x="1280" y="10"/>
                  <a:pt x="1283" y="10"/>
                  <a:pt x="1285" y="10"/>
                </a:cubicBezTo>
                <a:cubicBezTo>
                  <a:pt x="1287" y="10"/>
                  <a:pt x="1288" y="10"/>
                  <a:pt x="1290" y="10"/>
                </a:cubicBezTo>
                <a:cubicBezTo>
                  <a:pt x="1294" y="10"/>
                  <a:pt x="1296" y="10"/>
                  <a:pt x="1299" y="10"/>
                </a:cubicBezTo>
                <a:cubicBezTo>
                  <a:pt x="1300" y="9"/>
                  <a:pt x="1300" y="9"/>
                  <a:pt x="1300" y="9"/>
                </a:cubicBezTo>
                <a:cubicBezTo>
                  <a:pt x="1316" y="9"/>
                  <a:pt x="1316" y="9"/>
                  <a:pt x="1316" y="9"/>
                </a:cubicBezTo>
                <a:cubicBezTo>
                  <a:pt x="1330" y="5"/>
                  <a:pt x="1330" y="5"/>
                  <a:pt x="1330" y="5"/>
                </a:cubicBezTo>
                <a:cubicBezTo>
                  <a:pt x="1330" y="9"/>
                  <a:pt x="1330" y="9"/>
                  <a:pt x="1330" y="9"/>
                </a:cubicBezTo>
                <a:cubicBezTo>
                  <a:pt x="1350" y="14"/>
                  <a:pt x="1350" y="14"/>
                  <a:pt x="1350" y="14"/>
                </a:cubicBezTo>
                <a:cubicBezTo>
                  <a:pt x="1352" y="13"/>
                  <a:pt x="1353" y="13"/>
                  <a:pt x="1355" y="13"/>
                </a:cubicBezTo>
                <a:cubicBezTo>
                  <a:pt x="1358" y="14"/>
                  <a:pt x="1358" y="14"/>
                  <a:pt x="1358" y="14"/>
                </a:cubicBezTo>
                <a:cubicBezTo>
                  <a:pt x="1360" y="11"/>
                  <a:pt x="1360" y="11"/>
                  <a:pt x="1360" y="11"/>
                </a:cubicBezTo>
                <a:cubicBezTo>
                  <a:pt x="1366" y="11"/>
                  <a:pt x="1366" y="11"/>
                  <a:pt x="1366" y="11"/>
                </a:cubicBezTo>
                <a:cubicBezTo>
                  <a:pt x="1367" y="12"/>
                  <a:pt x="1367" y="12"/>
                  <a:pt x="1367" y="12"/>
                </a:cubicBezTo>
                <a:cubicBezTo>
                  <a:pt x="1367" y="12"/>
                  <a:pt x="1367" y="12"/>
                  <a:pt x="1367" y="12"/>
                </a:cubicBezTo>
                <a:cubicBezTo>
                  <a:pt x="1367" y="12"/>
                  <a:pt x="1368" y="12"/>
                  <a:pt x="1369" y="12"/>
                </a:cubicBezTo>
                <a:cubicBezTo>
                  <a:pt x="1370" y="12"/>
                  <a:pt x="1371" y="12"/>
                  <a:pt x="1372" y="12"/>
                </a:cubicBezTo>
                <a:cubicBezTo>
                  <a:pt x="1374" y="12"/>
                  <a:pt x="1376" y="12"/>
                  <a:pt x="1378" y="12"/>
                </a:cubicBezTo>
                <a:cubicBezTo>
                  <a:pt x="1378" y="8"/>
                  <a:pt x="1378" y="8"/>
                  <a:pt x="1378" y="8"/>
                </a:cubicBezTo>
                <a:cubicBezTo>
                  <a:pt x="1383" y="10"/>
                  <a:pt x="1383" y="10"/>
                  <a:pt x="1383" y="10"/>
                </a:cubicBezTo>
                <a:cubicBezTo>
                  <a:pt x="1404" y="13"/>
                  <a:pt x="1404" y="13"/>
                  <a:pt x="1404" y="13"/>
                </a:cubicBezTo>
                <a:cubicBezTo>
                  <a:pt x="1416" y="11"/>
                  <a:pt x="1416" y="11"/>
                  <a:pt x="1416" y="11"/>
                </a:cubicBezTo>
                <a:cubicBezTo>
                  <a:pt x="1417" y="12"/>
                  <a:pt x="1417" y="12"/>
                  <a:pt x="1417" y="12"/>
                </a:cubicBezTo>
                <a:cubicBezTo>
                  <a:pt x="1420" y="12"/>
                  <a:pt x="1420" y="12"/>
                  <a:pt x="1420" y="12"/>
                </a:cubicBezTo>
                <a:cubicBezTo>
                  <a:pt x="1420" y="11"/>
                  <a:pt x="1420" y="11"/>
                  <a:pt x="1420" y="11"/>
                </a:cubicBezTo>
                <a:cubicBezTo>
                  <a:pt x="1424" y="11"/>
                  <a:pt x="1424" y="11"/>
                  <a:pt x="1424" y="11"/>
                </a:cubicBezTo>
                <a:cubicBezTo>
                  <a:pt x="1424" y="8"/>
                  <a:pt x="1424" y="8"/>
                  <a:pt x="1424" y="8"/>
                </a:cubicBezTo>
                <a:cubicBezTo>
                  <a:pt x="1437" y="11"/>
                  <a:pt x="1437" y="11"/>
                  <a:pt x="1437" y="11"/>
                </a:cubicBezTo>
                <a:cubicBezTo>
                  <a:pt x="1438" y="11"/>
                  <a:pt x="1438" y="10"/>
                  <a:pt x="1439" y="10"/>
                </a:cubicBezTo>
                <a:cubicBezTo>
                  <a:pt x="1442" y="10"/>
                  <a:pt x="1447" y="9"/>
                  <a:pt x="1451" y="10"/>
                </a:cubicBezTo>
                <a:cubicBezTo>
                  <a:pt x="1455" y="11"/>
                  <a:pt x="1455" y="11"/>
                  <a:pt x="1455" y="11"/>
                </a:cubicBezTo>
                <a:cubicBezTo>
                  <a:pt x="1469" y="11"/>
                  <a:pt x="1469" y="11"/>
                  <a:pt x="1469" y="11"/>
                </a:cubicBezTo>
                <a:cubicBezTo>
                  <a:pt x="1476" y="10"/>
                  <a:pt x="1476" y="10"/>
                  <a:pt x="1476" y="10"/>
                </a:cubicBezTo>
                <a:cubicBezTo>
                  <a:pt x="1476" y="12"/>
                  <a:pt x="1476" y="12"/>
                  <a:pt x="1476" y="12"/>
                </a:cubicBezTo>
                <a:cubicBezTo>
                  <a:pt x="1481" y="12"/>
                  <a:pt x="1481" y="12"/>
                  <a:pt x="1481" y="12"/>
                </a:cubicBezTo>
                <a:cubicBezTo>
                  <a:pt x="1481" y="13"/>
                  <a:pt x="1481" y="13"/>
                  <a:pt x="1481" y="13"/>
                </a:cubicBezTo>
                <a:cubicBezTo>
                  <a:pt x="1491" y="13"/>
                  <a:pt x="1491" y="13"/>
                  <a:pt x="1491" y="13"/>
                </a:cubicBezTo>
                <a:cubicBezTo>
                  <a:pt x="1491" y="14"/>
                  <a:pt x="1491" y="14"/>
                  <a:pt x="1491" y="14"/>
                </a:cubicBezTo>
                <a:cubicBezTo>
                  <a:pt x="1493" y="14"/>
                  <a:pt x="1493" y="14"/>
                  <a:pt x="1493" y="14"/>
                </a:cubicBezTo>
                <a:cubicBezTo>
                  <a:pt x="1496" y="11"/>
                  <a:pt x="1499" y="9"/>
                  <a:pt x="1505" y="9"/>
                </a:cubicBezTo>
                <a:cubicBezTo>
                  <a:pt x="1506" y="9"/>
                  <a:pt x="1508" y="9"/>
                  <a:pt x="1509" y="9"/>
                </a:cubicBezTo>
                <a:cubicBezTo>
                  <a:pt x="1510" y="9"/>
                  <a:pt x="1511" y="9"/>
                  <a:pt x="1512" y="9"/>
                </a:cubicBezTo>
                <a:cubicBezTo>
                  <a:pt x="1513" y="10"/>
                  <a:pt x="1513" y="10"/>
                  <a:pt x="1513" y="10"/>
                </a:cubicBezTo>
                <a:cubicBezTo>
                  <a:pt x="1515" y="6"/>
                  <a:pt x="1515" y="6"/>
                  <a:pt x="1515" y="6"/>
                </a:cubicBezTo>
                <a:cubicBezTo>
                  <a:pt x="1520" y="7"/>
                  <a:pt x="1520" y="7"/>
                  <a:pt x="1520" y="7"/>
                </a:cubicBezTo>
                <a:cubicBezTo>
                  <a:pt x="1528" y="11"/>
                  <a:pt x="1533" y="12"/>
                  <a:pt x="1545" y="12"/>
                </a:cubicBezTo>
                <a:cubicBezTo>
                  <a:pt x="1547" y="12"/>
                  <a:pt x="1547" y="12"/>
                  <a:pt x="1547" y="12"/>
                </a:cubicBezTo>
                <a:cubicBezTo>
                  <a:pt x="1547" y="11"/>
                  <a:pt x="1547" y="11"/>
                  <a:pt x="1547" y="11"/>
                </a:cubicBezTo>
                <a:cubicBezTo>
                  <a:pt x="1550" y="11"/>
                  <a:pt x="1550" y="11"/>
                  <a:pt x="1550" y="11"/>
                </a:cubicBezTo>
                <a:cubicBezTo>
                  <a:pt x="1550" y="7"/>
                  <a:pt x="1550" y="7"/>
                  <a:pt x="1550" y="7"/>
                </a:cubicBezTo>
                <a:cubicBezTo>
                  <a:pt x="1561" y="11"/>
                  <a:pt x="1561" y="11"/>
                  <a:pt x="1561" y="11"/>
                </a:cubicBezTo>
                <a:cubicBezTo>
                  <a:pt x="1561" y="7"/>
                  <a:pt x="1561" y="7"/>
                  <a:pt x="1561" y="7"/>
                </a:cubicBezTo>
                <a:cubicBezTo>
                  <a:pt x="1589" y="11"/>
                  <a:pt x="1589" y="11"/>
                  <a:pt x="1589" y="11"/>
                </a:cubicBezTo>
                <a:cubicBezTo>
                  <a:pt x="1589" y="11"/>
                  <a:pt x="1589" y="11"/>
                  <a:pt x="1589" y="11"/>
                </a:cubicBezTo>
                <a:cubicBezTo>
                  <a:pt x="1597" y="11"/>
                  <a:pt x="1597" y="11"/>
                  <a:pt x="1597" y="11"/>
                </a:cubicBezTo>
                <a:cubicBezTo>
                  <a:pt x="1597" y="11"/>
                  <a:pt x="1597" y="11"/>
                  <a:pt x="1597" y="11"/>
                </a:cubicBezTo>
                <a:cubicBezTo>
                  <a:pt x="1602" y="10"/>
                  <a:pt x="1602" y="10"/>
                  <a:pt x="1602" y="10"/>
                </a:cubicBezTo>
                <a:cubicBezTo>
                  <a:pt x="1602" y="9"/>
                  <a:pt x="1603" y="9"/>
                  <a:pt x="1603" y="9"/>
                </a:cubicBezTo>
                <a:cubicBezTo>
                  <a:pt x="1604" y="9"/>
                  <a:pt x="1606" y="10"/>
                  <a:pt x="1607" y="10"/>
                </a:cubicBezTo>
                <a:cubicBezTo>
                  <a:pt x="1612" y="10"/>
                  <a:pt x="1612" y="10"/>
                  <a:pt x="1612" y="10"/>
                </a:cubicBezTo>
                <a:cubicBezTo>
                  <a:pt x="1612" y="10"/>
                  <a:pt x="1612" y="10"/>
                  <a:pt x="1613" y="9"/>
                </a:cubicBezTo>
                <a:cubicBezTo>
                  <a:pt x="1616" y="8"/>
                  <a:pt x="1619" y="7"/>
                  <a:pt x="1623" y="7"/>
                </a:cubicBezTo>
                <a:cubicBezTo>
                  <a:pt x="1625" y="7"/>
                  <a:pt x="1627" y="7"/>
                  <a:pt x="1628" y="7"/>
                </a:cubicBezTo>
                <a:cubicBezTo>
                  <a:pt x="1632" y="9"/>
                  <a:pt x="1632" y="9"/>
                  <a:pt x="1632" y="9"/>
                </a:cubicBezTo>
                <a:cubicBezTo>
                  <a:pt x="1632" y="10"/>
                  <a:pt x="1632" y="10"/>
                  <a:pt x="1632" y="10"/>
                </a:cubicBezTo>
                <a:cubicBezTo>
                  <a:pt x="1634" y="11"/>
                  <a:pt x="1634" y="11"/>
                  <a:pt x="1634" y="11"/>
                </a:cubicBezTo>
                <a:cubicBezTo>
                  <a:pt x="1634" y="12"/>
                  <a:pt x="1634" y="12"/>
                  <a:pt x="1634" y="12"/>
                </a:cubicBezTo>
                <a:cubicBezTo>
                  <a:pt x="1644" y="12"/>
                  <a:pt x="1644" y="12"/>
                  <a:pt x="1644" y="12"/>
                </a:cubicBezTo>
                <a:cubicBezTo>
                  <a:pt x="1644" y="13"/>
                  <a:pt x="1644" y="13"/>
                  <a:pt x="1644" y="13"/>
                </a:cubicBezTo>
                <a:cubicBezTo>
                  <a:pt x="1648" y="13"/>
                  <a:pt x="1648" y="13"/>
                  <a:pt x="1648" y="13"/>
                </a:cubicBezTo>
                <a:cubicBezTo>
                  <a:pt x="1648" y="15"/>
                  <a:pt x="1648" y="15"/>
                  <a:pt x="1648" y="15"/>
                </a:cubicBezTo>
                <a:cubicBezTo>
                  <a:pt x="1649" y="15"/>
                  <a:pt x="1650" y="15"/>
                  <a:pt x="1652" y="15"/>
                </a:cubicBezTo>
                <a:cubicBezTo>
                  <a:pt x="1654" y="15"/>
                  <a:pt x="1655" y="15"/>
                  <a:pt x="1656" y="15"/>
                </a:cubicBezTo>
                <a:cubicBezTo>
                  <a:pt x="1659" y="10"/>
                  <a:pt x="1659" y="10"/>
                  <a:pt x="1659" y="10"/>
                </a:cubicBezTo>
                <a:cubicBezTo>
                  <a:pt x="1672" y="12"/>
                  <a:pt x="1672" y="12"/>
                  <a:pt x="1672" y="12"/>
                </a:cubicBezTo>
                <a:cubicBezTo>
                  <a:pt x="1673" y="11"/>
                  <a:pt x="1673" y="11"/>
                  <a:pt x="1673" y="11"/>
                </a:cubicBezTo>
                <a:cubicBezTo>
                  <a:pt x="1678" y="11"/>
                  <a:pt x="1678" y="11"/>
                  <a:pt x="1678" y="11"/>
                </a:cubicBezTo>
                <a:cubicBezTo>
                  <a:pt x="1695" y="12"/>
                  <a:pt x="1695" y="12"/>
                  <a:pt x="1695" y="12"/>
                </a:cubicBezTo>
                <a:cubicBezTo>
                  <a:pt x="1695" y="11"/>
                  <a:pt x="1695" y="11"/>
                  <a:pt x="1695" y="11"/>
                </a:cubicBezTo>
                <a:cubicBezTo>
                  <a:pt x="1698" y="11"/>
                  <a:pt x="1698" y="11"/>
                  <a:pt x="1698" y="11"/>
                </a:cubicBezTo>
                <a:cubicBezTo>
                  <a:pt x="1698" y="9"/>
                  <a:pt x="1698" y="9"/>
                  <a:pt x="1698" y="9"/>
                </a:cubicBezTo>
                <a:cubicBezTo>
                  <a:pt x="1705" y="9"/>
                  <a:pt x="1705" y="9"/>
                  <a:pt x="1705" y="9"/>
                </a:cubicBezTo>
                <a:cubicBezTo>
                  <a:pt x="1705" y="8"/>
                  <a:pt x="1705" y="8"/>
                  <a:pt x="1705" y="8"/>
                </a:cubicBezTo>
                <a:cubicBezTo>
                  <a:pt x="1718" y="8"/>
                  <a:pt x="1718" y="8"/>
                  <a:pt x="1718" y="8"/>
                </a:cubicBezTo>
                <a:cubicBezTo>
                  <a:pt x="1718" y="9"/>
                  <a:pt x="1718" y="9"/>
                  <a:pt x="1718" y="9"/>
                </a:cubicBezTo>
                <a:cubicBezTo>
                  <a:pt x="1720" y="9"/>
                  <a:pt x="1720" y="9"/>
                  <a:pt x="1720" y="9"/>
                </a:cubicBezTo>
                <a:cubicBezTo>
                  <a:pt x="1720" y="8"/>
                  <a:pt x="1720" y="8"/>
                  <a:pt x="1720" y="8"/>
                </a:cubicBezTo>
                <a:cubicBezTo>
                  <a:pt x="1740" y="8"/>
                  <a:pt x="1740" y="8"/>
                  <a:pt x="1740" y="8"/>
                </a:cubicBezTo>
                <a:cubicBezTo>
                  <a:pt x="1740" y="10"/>
                  <a:pt x="1740" y="10"/>
                  <a:pt x="1740" y="10"/>
                </a:cubicBezTo>
                <a:cubicBezTo>
                  <a:pt x="1740" y="9"/>
                  <a:pt x="1740" y="9"/>
                  <a:pt x="1740" y="9"/>
                </a:cubicBezTo>
                <a:cubicBezTo>
                  <a:pt x="1774" y="11"/>
                  <a:pt x="1774" y="11"/>
                  <a:pt x="1774" y="11"/>
                </a:cubicBezTo>
                <a:cubicBezTo>
                  <a:pt x="1774" y="12"/>
                  <a:pt x="1774" y="12"/>
                  <a:pt x="1774" y="12"/>
                </a:cubicBezTo>
                <a:cubicBezTo>
                  <a:pt x="1775" y="12"/>
                  <a:pt x="1775" y="12"/>
                  <a:pt x="1775" y="12"/>
                </a:cubicBezTo>
                <a:cubicBezTo>
                  <a:pt x="1776" y="12"/>
                  <a:pt x="1776" y="12"/>
                  <a:pt x="1777" y="12"/>
                </a:cubicBezTo>
                <a:cubicBezTo>
                  <a:pt x="1777" y="11"/>
                  <a:pt x="1777" y="11"/>
                  <a:pt x="1777" y="11"/>
                </a:cubicBezTo>
                <a:cubicBezTo>
                  <a:pt x="1780" y="11"/>
                  <a:pt x="1780" y="11"/>
                  <a:pt x="1780" y="11"/>
                </a:cubicBezTo>
                <a:cubicBezTo>
                  <a:pt x="1780" y="9"/>
                  <a:pt x="1780" y="9"/>
                  <a:pt x="1780" y="9"/>
                </a:cubicBezTo>
                <a:cubicBezTo>
                  <a:pt x="1800" y="9"/>
                  <a:pt x="1800" y="9"/>
                  <a:pt x="1800" y="9"/>
                </a:cubicBezTo>
                <a:cubicBezTo>
                  <a:pt x="1807" y="7"/>
                  <a:pt x="1807" y="7"/>
                  <a:pt x="1807" y="7"/>
                </a:cubicBezTo>
                <a:cubicBezTo>
                  <a:pt x="1807" y="11"/>
                  <a:pt x="1807" y="11"/>
                  <a:pt x="1807" y="11"/>
                </a:cubicBezTo>
                <a:cubicBezTo>
                  <a:pt x="1808" y="11"/>
                  <a:pt x="1809" y="11"/>
                  <a:pt x="1810" y="12"/>
                </a:cubicBezTo>
                <a:cubicBezTo>
                  <a:pt x="1811" y="11"/>
                  <a:pt x="1814" y="10"/>
                  <a:pt x="1817" y="11"/>
                </a:cubicBezTo>
                <a:cubicBezTo>
                  <a:pt x="1822" y="12"/>
                  <a:pt x="1822" y="12"/>
                  <a:pt x="1822" y="12"/>
                </a:cubicBezTo>
                <a:cubicBezTo>
                  <a:pt x="1822" y="12"/>
                  <a:pt x="1822" y="12"/>
                  <a:pt x="1822" y="12"/>
                </a:cubicBezTo>
                <a:cubicBezTo>
                  <a:pt x="1825" y="13"/>
                  <a:pt x="1825" y="13"/>
                  <a:pt x="1825" y="13"/>
                </a:cubicBezTo>
                <a:cubicBezTo>
                  <a:pt x="1825" y="12"/>
                  <a:pt x="1825" y="12"/>
                  <a:pt x="1825" y="12"/>
                </a:cubicBezTo>
                <a:cubicBezTo>
                  <a:pt x="1830" y="12"/>
                  <a:pt x="1830" y="12"/>
                  <a:pt x="1830" y="12"/>
                </a:cubicBezTo>
                <a:cubicBezTo>
                  <a:pt x="1830" y="11"/>
                  <a:pt x="1830" y="11"/>
                  <a:pt x="1830" y="11"/>
                </a:cubicBezTo>
                <a:cubicBezTo>
                  <a:pt x="1843" y="11"/>
                  <a:pt x="1843" y="11"/>
                  <a:pt x="1843" y="11"/>
                </a:cubicBezTo>
                <a:cubicBezTo>
                  <a:pt x="1843" y="12"/>
                  <a:pt x="1843" y="12"/>
                  <a:pt x="1843" y="12"/>
                </a:cubicBezTo>
                <a:cubicBezTo>
                  <a:pt x="1856" y="12"/>
                  <a:pt x="1856" y="12"/>
                  <a:pt x="1856" y="12"/>
                </a:cubicBezTo>
                <a:cubicBezTo>
                  <a:pt x="1856" y="7"/>
                  <a:pt x="1856" y="7"/>
                  <a:pt x="1856" y="7"/>
                </a:cubicBezTo>
                <a:cubicBezTo>
                  <a:pt x="1865" y="12"/>
                  <a:pt x="1865" y="12"/>
                  <a:pt x="1865" y="12"/>
                </a:cubicBezTo>
                <a:cubicBezTo>
                  <a:pt x="1869" y="11"/>
                  <a:pt x="1869" y="11"/>
                  <a:pt x="1869" y="11"/>
                </a:cubicBezTo>
                <a:cubicBezTo>
                  <a:pt x="1869" y="9"/>
                  <a:pt x="1869" y="9"/>
                  <a:pt x="1869" y="9"/>
                </a:cubicBezTo>
                <a:cubicBezTo>
                  <a:pt x="1872" y="9"/>
                  <a:pt x="1872" y="9"/>
                  <a:pt x="1872" y="9"/>
                </a:cubicBezTo>
                <a:cubicBezTo>
                  <a:pt x="1872" y="8"/>
                  <a:pt x="1872" y="8"/>
                  <a:pt x="1872" y="8"/>
                </a:cubicBezTo>
                <a:cubicBezTo>
                  <a:pt x="1878" y="8"/>
                  <a:pt x="1878" y="8"/>
                  <a:pt x="1878" y="8"/>
                </a:cubicBezTo>
                <a:cubicBezTo>
                  <a:pt x="1879" y="8"/>
                  <a:pt x="1880" y="9"/>
                  <a:pt x="1882" y="9"/>
                </a:cubicBezTo>
                <a:cubicBezTo>
                  <a:pt x="1883" y="9"/>
                  <a:pt x="1885" y="9"/>
                  <a:pt x="1887" y="10"/>
                </a:cubicBezTo>
                <a:cubicBezTo>
                  <a:pt x="1890" y="11"/>
                  <a:pt x="1890" y="11"/>
                  <a:pt x="1890" y="11"/>
                </a:cubicBezTo>
                <a:cubicBezTo>
                  <a:pt x="1896" y="11"/>
                  <a:pt x="1896" y="11"/>
                  <a:pt x="1896" y="11"/>
                </a:cubicBezTo>
                <a:cubicBezTo>
                  <a:pt x="1896" y="12"/>
                  <a:pt x="1896" y="12"/>
                  <a:pt x="1896" y="12"/>
                </a:cubicBezTo>
                <a:cubicBezTo>
                  <a:pt x="1901" y="12"/>
                  <a:pt x="1901" y="12"/>
                  <a:pt x="1901" y="12"/>
                </a:cubicBezTo>
                <a:cubicBezTo>
                  <a:pt x="1901" y="13"/>
                  <a:pt x="1901" y="13"/>
                  <a:pt x="1901" y="13"/>
                </a:cubicBezTo>
                <a:cubicBezTo>
                  <a:pt x="1902" y="13"/>
                  <a:pt x="1902" y="13"/>
                  <a:pt x="1902" y="13"/>
                </a:cubicBezTo>
                <a:cubicBezTo>
                  <a:pt x="1907" y="13"/>
                  <a:pt x="1907" y="13"/>
                  <a:pt x="1907" y="13"/>
                </a:cubicBezTo>
                <a:cubicBezTo>
                  <a:pt x="1907" y="14"/>
                  <a:pt x="1907" y="14"/>
                  <a:pt x="1907" y="14"/>
                </a:cubicBezTo>
                <a:cubicBezTo>
                  <a:pt x="1909" y="14"/>
                  <a:pt x="1909" y="14"/>
                  <a:pt x="1909" y="14"/>
                </a:cubicBezTo>
                <a:cubicBezTo>
                  <a:pt x="1912" y="13"/>
                  <a:pt x="1912" y="13"/>
                  <a:pt x="1912" y="13"/>
                </a:cubicBezTo>
                <a:cubicBezTo>
                  <a:pt x="1912" y="12"/>
                  <a:pt x="1912" y="12"/>
                  <a:pt x="1912" y="12"/>
                </a:cubicBezTo>
                <a:cubicBezTo>
                  <a:pt x="1916" y="11"/>
                  <a:pt x="1916" y="11"/>
                  <a:pt x="1916" y="11"/>
                </a:cubicBezTo>
                <a:cubicBezTo>
                  <a:pt x="1917" y="11"/>
                  <a:pt x="1918" y="11"/>
                  <a:pt x="1919" y="11"/>
                </a:cubicBezTo>
                <a:cubicBezTo>
                  <a:pt x="1919" y="11"/>
                  <a:pt x="1920" y="11"/>
                  <a:pt x="1920" y="11"/>
                </a:cubicBezTo>
                <a:cubicBezTo>
                  <a:pt x="1920" y="10"/>
                  <a:pt x="1921" y="10"/>
                  <a:pt x="1921" y="10"/>
                </a:cubicBezTo>
                <a:cubicBezTo>
                  <a:pt x="1921" y="10"/>
                  <a:pt x="1921" y="10"/>
                  <a:pt x="1921" y="10"/>
                </a:cubicBezTo>
                <a:cubicBezTo>
                  <a:pt x="1921" y="8"/>
                  <a:pt x="1921" y="8"/>
                  <a:pt x="1921" y="8"/>
                </a:cubicBezTo>
                <a:cubicBezTo>
                  <a:pt x="1926" y="8"/>
                  <a:pt x="1926" y="8"/>
                  <a:pt x="1926" y="8"/>
                </a:cubicBezTo>
                <a:cubicBezTo>
                  <a:pt x="1927" y="6"/>
                  <a:pt x="1927" y="6"/>
                  <a:pt x="1927" y="6"/>
                </a:cubicBezTo>
                <a:cubicBezTo>
                  <a:pt x="1943" y="6"/>
                  <a:pt x="1943" y="6"/>
                  <a:pt x="1943" y="6"/>
                </a:cubicBezTo>
                <a:cubicBezTo>
                  <a:pt x="1945" y="8"/>
                  <a:pt x="1945" y="8"/>
                  <a:pt x="1945" y="8"/>
                </a:cubicBezTo>
                <a:cubicBezTo>
                  <a:pt x="1952" y="8"/>
                  <a:pt x="1952" y="8"/>
                  <a:pt x="1952" y="8"/>
                </a:cubicBezTo>
                <a:cubicBezTo>
                  <a:pt x="1952" y="9"/>
                  <a:pt x="1952" y="9"/>
                  <a:pt x="1952" y="9"/>
                </a:cubicBezTo>
                <a:cubicBezTo>
                  <a:pt x="1960" y="9"/>
                  <a:pt x="1960" y="9"/>
                  <a:pt x="1960" y="9"/>
                </a:cubicBezTo>
                <a:cubicBezTo>
                  <a:pt x="1960" y="14"/>
                  <a:pt x="1960" y="14"/>
                  <a:pt x="1960" y="14"/>
                </a:cubicBezTo>
                <a:cubicBezTo>
                  <a:pt x="1961" y="16"/>
                  <a:pt x="1961" y="16"/>
                  <a:pt x="1961" y="16"/>
                </a:cubicBezTo>
                <a:cubicBezTo>
                  <a:pt x="1964" y="25"/>
                  <a:pt x="1964" y="25"/>
                  <a:pt x="1964" y="25"/>
                </a:cubicBezTo>
                <a:cubicBezTo>
                  <a:pt x="1960" y="25"/>
                  <a:pt x="1960" y="25"/>
                  <a:pt x="1960" y="25"/>
                </a:cubicBezTo>
                <a:cubicBezTo>
                  <a:pt x="1960" y="28"/>
                  <a:pt x="1960" y="28"/>
                  <a:pt x="1960" y="28"/>
                </a:cubicBezTo>
                <a:cubicBezTo>
                  <a:pt x="1959" y="28"/>
                  <a:pt x="1959" y="28"/>
                  <a:pt x="1959" y="28"/>
                </a:cubicBezTo>
                <a:cubicBezTo>
                  <a:pt x="1958" y="42"/>
                  <a:pt x="1958" y="42"/>
                  <a:pt x="1958" y="42"/>
                </a:cubicBezTo>
                <a:cubicBezTo>
                  <a:pt x="1959" y="46"/>
                  <a:pt x="1959" y="46"/>
                  <a:pt x="1959" y="46"/>
                </a:cubicBezTo>
                <a:cubicBezTo>
                  <a:pt x="1959" y="47"/>
                  <a:pt x="1960" y="49"/>
                  <a:pt x="1958" y="52"/>
                </a:cubicBezTo>
                <a:cubicBezTo>
                  <a:pt x="1958" y="55"/>
                  <a:pt x="1958" y="55"/>
                  <a:pt x="1958" y="55"/>
                </a:cubicBezTo>
                <a:cubicBezTo>
                  <a:pt x="1959" y="58"/>
                  <a:pt x="1959" y="58"/>
                  <a:pt x="1959" y="58"/>
                </a:cubicBezTo>
                <a:cubicBezTo>
                  <a:pt x="1961" y="64"/>
                  <a:pt x="1960" y="70"/>
                  <a:pt x="1959" y="74"/>
                </a:cubicBezTo>
                <a:cubicBezTo>
                  <a:pt x="1959" y="75"/>
                  <a:pt x="1959" y="77"/>
                  <a:pt x="1959" y="78"/>
                </a:cubicBezTo>
                <a:cubicBezTo>
                  <a:pt x="1961" y="79"/>
                  <a:pt x="1961" y="79"/>
                  <a:pt x="1961" y="79"/>
                </a:cubicBezTo>
                <a:cubicBezTo>
                  <a:pt x="1962" y="87"/>
                  <a:pt x="1962" y="87"/>
                  <a:pt x="1962" y="87"/>
                </a:cubicBezTo>
                <a:cubicBezTo>
                  <a:pt x="1963" y="87"/>
                  <a:pt x="1963" y="87"/>
                  <a:pt x="1963" y="87"/>
                </a:cubicBezTo>
                <a:cubicBezTo>
                  <a:pt x="1963" y="90"/>
                  <a:pt x="1963" y="90"/>
                  <a:pt x="1963" y="90"/>
                </a:cubicBezTo>
                <a:cubicBezTo>
                  <a:pt x="1963" y="93"/>
                  <a:pt x="1963" y="93"/>
                  <a:pt x="1963" y="93"/>
                </a:cubicBezTo>
                <a:cubicBezTo>
                  <a:pt x="1963" y="94"/>
                  <a:pt x="1963" y="94"/>
                  <a:pt x="1963" y="94"/>
                </a:cubicBezTo>
                <a:cubicBezTo>
                  <a:pt x="1963" y="100"/>
                  <a:pt x="1963" y="100"/>
                  <a:pt x="1963" y="100"/>
                </a:cubicBezTo>
                <a:cubicBezTo>
                  <a:pt x="1962" y="100"/>
                  <a:pt x="1962" y="100"/>
                  <a:pt x="1962" y="100"/>
                </a:cubicBezTo>
                <a:cubicBezTo>
                  <a:pt x="1963" y="107"/>
                  <a:pt x="1963" y="107"/>
                  <a:pt x="1963" y="107"/>
                </a:cubicBezTo>
                <a:cubicBezTo>
                  <a:pt x="1960" y="107"/>
                  <a:pt x="1960" y="107"/>
                  <a:pt x="1960" y="107"/>
                </a:cubicBezTo>
                <a:cubicBezTo>
                  <a:pt x="1960" y="109"/>
                  <a:pt x="1960" y="109"/>
                  <a:pt x="1960" y="109"/>
                </a:cubicBezTo>
                <a:cubicBezTo>
                  <a:pt x="1960" y="109"/>
                  <a:pt x="1960" y="109"/>
                  <a:pt x="1960" y="109"/>
                </a:cubicBezTo>
                <a:cubicBezTo>
                  <a:pt x="1961" y="110"/>
                  <a:pt x="1961" y="110"/>
                  <a:pt x="1961" y="111"/>
                </a:cubicBezTo>
                <a:cubicBezTo>
                  <a:pt x="1962" y="112"/>
                  <a:pt x="1962" y="112"/>
                  <a:pt x="1962" y="112"/>
                </a:cubicBezTo>
                <a:cubicBezTo>
                  <a:pt x="1963" y="112"/>
                  <a:pt x="1963" y="112"/>
                  <a:pt x="1963" y="112"/>
                </a:cubicBezTo>
                <a:cubicBezTo>
                  <a:pt x="1963" y="125"/>
                  <a:pt x="1963" y="125"/>
                  <a:pt x="1963" y="125"/>
                </a:cubicBezTo>
                <a:cubicBezTo>
                  <a:pt x="1962" y="125"/>
                  <a:pt x="1962" y="125"/>
                  <a:pt x="1962" y="125"/>
                </a:cubicBezTo>
                <a:cubicBezTo>
                  <a:pt x="1962" y="127"/>
                  <a:pt x="1962" y="127"/>
                  <a:pt x="1962" y="127"/>
                </a:cubicBezTo>
                <a:cubicBezTo>
                  <a:pt x="1963" y="133"/>
                  <a:pt x="1963" y="133"/>
                  <a:pt x="1963" y="133"/>
                </a:cubicBezTo>
                <a:cubicBezTo>
                  <a:pt x="1962" y="133"/>
                  <a:pt x="1962" y="133"/>
                  <a:pt x="1962" y="133"/>
                </a:cubicBezTo>
                <a:cubicBezTo>
                  <a:pt x="1963" y="135"/>
                  <a:pt x="1963" y="135"/>
                  <a:pt x="1963" y="135"/>
                </a:cubicBezTo>
                <a:cubicBezTo>
                  <a:pt x="1965" y="135"/>
                  <a:pt x="1965" y="135"/>
                  <a:pt x="1965" y="135"/>
                </a:cubicBezTo>
                <a:cubicBezTo>
                  <a:pt x="1962" y="141"/>
                  <a:pt x="1962" y="141"/>
                  <a:pt x="1962" y="141"/>
                </a:cubicBezTo>
                <a:cubicBezTo>
                  <a:pt x="1961" y="145"/>
                  <a:pt x="1961" y="145"/>
                  <a:pt x="1961" y="145"/>
                </a:cubicBezTo>
                <a:cubicBezTo>
                  <a:pt x="1962" y="145"/>
                  <a:pt x="1962" y="145"/>
                  <a:pt x="1962" y="145"/>
                </a:cubicBezTo>
                <a:cubicBezTo>
                  <a:pt x="1962" y="172"/>
                  <a:pt x="1962" y="172"/>
                  <a:pt x="1962" y="172"/>
                </a:cubicBezTo>
                <a:cubicBezTo>
                  <a:pt x="1963" y="179"/>
                  <a:pt x="1963" y="179"/>
                  <a:pt x="1963" y="179"/>
                </a:cubicBezTo>
                <a:cubicBezTo>
                  <a:pt x="1960" y="179"/>
                  <a:pt x="1960" y="179"/>
                  <a:pt x="1960" y="179"/>
                </a:cubicBezTo>
                <a:cubicBezTo>
                  <a:pt x="1959" y="185"/>
                  <a:pt x="1959" y="185"/>
                  <a:pt x="1959" y="185"/>
                </a:cubicBezTo>
                <a:cubicBezTo>
                  <a:pt x="1960" y="185"/>
                  <a:pt x="1960" y="185"/>
                  <a:pt x="1960" y="185"/>
                </a:cubicBezTo>
                <a:cubicBezTo>
                  <a:pt x="1959" y="192"/>
                  <a:pt x="1959" y="192"/>
                  <a:pt x="1959" y="192"/>
                </a:cubicBezTo>
                <a:cubicBezTo>
                  <a:pt x="1959" y="192"/>
                  <a:pt x="1959" y="192"/>
                  <a:pt x="1959" y="192"/>
                </a:cubicBezTo>
                <a:cubicBezTo>
                  <a:pt x="1959" y="195"/>
                  <a:pt x="1959" y="195"/>
                  <a:pt x="1959" y="195"/>
                </a:cubicBezTo>
                <a:cubicBezTo>
                  <a:pt x="1961" y="195"/>
                  <a:pt x="1961" y="195"/>
                  <a:pt x="1961" y="195"/>
                </a:cubicBezTo>
                <a:cubicBezTo>
                  <a:pt x="1958" y="219"/>
                  <a:pt x="1958" y="219"/>
                  <a:pt x="1958" y="219"/>
                </a:cubicBezTo>
                <a:cubicBezTo>
                  <a:pt x="1958" y="224"/>
                  <a:pt x="1958" y="224"/>
                  <a:pt x="1958" y="224"/>
                </a:cubicBezTo>
                <a:cubicBezTo>
                  <a:pt x="1959" y="224"/>
                  <a:pt x="1959" y="224"/>
                  <a:pt x="1959" y="224"/>
                </a:cubicBezTo>
                <a:cubicBezTo>
                  <a:pt x="1959" y="237"/>
                  <a:pt x="1959" y="237"/>
                  <a:pt x="1959" y="237"/>
                </a:cubicBezTo>
                <a:cubicBezTo>
                  <a:pt x="1958" y="237"/>
                  <a:pt x="1958" y="237"/>
                  <a:pt x="1958" y="237"/>
                </a:cubicBezTo>
                <a:cubicBezTo>
                  <a:pt x="1957" y="241"/>
                  <a:pt x="1958" y="246"/>
                  <a:pt x="1958" y="248"/>
                </a:cubicBezTo>
                <a:cubicBezTo>
                  <a:pt x="1962" y="250"/>
                  <a:pt x="1962" y="250"/>
                  <a:pt x="1962" y="250"/>
                </a:cubicBezTo>
                <a:cubicBezTo>
                  <a:pt x="1960" y="271"/>
                  <a:pt x="1960" y="271"/>
                  <a:pt x="1960" y="271"/>
                </a:cubicBezTo>
                <a:cubicBezTo>
                  <a:pt x="1959" y="271"/>
                  <a:pt x="1959" y="271"/>
                  <a:pt x="1959" y="271"/>
                </a:cubicBezTo>
                <a:cubicBezTo>
                  <a:pt x="1959" y="283"/>
                  <a:pt x="1959" y="283"/>
                  <a:pt x="1959" y="283"/>
                </a:cubicBezTo>
                <a:cubicBezTo>
                  <a:pt x="1958" y="283"/>
                  <a:pt x="1958" y="283"/>
                  <a:pt x="1958" y="283"/>
                </a:cubicBezTo>
                <a:cubicBezTo>
                  <a:pt x="1958" y="294"/>
                  <a:pt x="1958" y="294"/>
                  <a:pt x="1958" y="294"/>
                </a:cubicBezTo>
                <a:cubicBezTo>
                  <a:pt x="1958" y="294"/>
                  <a:pt x="1958" y="294"/>
                  <a:pt x="1958" y="295"/>
                </a:cubicBezTo>
                <a:cubicBezTo>
                  <a:pt x="1958" y="299"/>
                  <a:pt x="1958" y="299"/>
                  <a:pt x="1958" y="299"/>
                </a:cubicBezTo>
                <a:cubicBezTo>
                  <a:pt x="1959" y="299"/>
                  <a:pt x="1959" y="299"/>
                  <a:pt x="1959" y="299"/>
                </a:cubicBezTo>
                <a:cubicBezTo>
                  <a:pt x="1959" y="312"/>
                  <a:pt x="1959" y="312"/>
                  <a:pt x="1959" y="312"/>
                </a:cubicBezTo>
                <a:cubicBezTo>
                  <a:pt x="1958" y="312"/>
                  <a:pt x="1958" y="312"/>
                  <a:pt x="1958" y="312"/>
                </a:cubicBezTo>
                <a:cubicBezTo>
                  <a:pt x="1958" y="325"/>
                  <a:pt x="1958" y="325"/>
                  <a:pt x="1958" y="325"/>
                </a:cubicBezTo>
                <a:cubicBezTo>
                  <a:pt x="1959" y="325"/>
                  <a:pt x="1959" y="325"/>
                  <a:pt x="1959" y="325"/>
                </a:cubicBezTo>
                <a:cubicBezTo>
                  <a:pt x="1959" y="330"/>
                  <a:pt x="1959" y="330"/>
                  <a:pt x="1959" y="330"/>
                </a:cubicBezTo>
                <a:cubicBezTo>
                  <a:pt x="1960" y="334"/>
                  <a:pt x="1960" y="334"/>
                  <a:pt x="1960" y="334"/>
                </a:cubicBezTo>
                <a:cubicBezTo>
                  <a:pt x="1961" y="337"/>
                  <a:pt x="1960" y="341"/>
                  <a:pt x="1958" y="346"/>
                </a:cubicBezTo>
                <a:cubicBezTo>
                  <a:pt x="1958" y="346"/>
                  <a:pt x="1958" y="347"/>
                  <a:pt x="1958" y="347"/>
                </a:cubicBezTo>
                <a:cubicBezTo>
                  <a:pt x="1958" y="365"/>
                  <a:pt x="1958" y="365"/>
                  <a:pt x="1958" y="365"/>
                </a:cubicBezTo>
                <a:cubicBezTo>
                  <a:pt x="1959" y="366"/>
                  <a:pt x="1959" y="366"/>
                  <a:pt x="1959" y="366"/>
                </a:cubicBezTo>
                <a:cubicBezTo>
                  <a:pt x="1960" y="368"/>
                  <a:pt x="1960" y="368"/>
                  <a:pt x="1960" y="368"/>
                </a:cubicBezTo>
                <a:cubicBezTo>
                  <a:pt x="1961" y="371"/>
                  <a:pt x="1961" y="374"/>
                  <a:pt x="1961" y="379"/>
                </a:cubicBezTo>
                <a:cubicBezTo>
                  <a:pt x="1961" y="380"/>
                  <a:pt x="1960" y="381"/>
                  <a:pt x="1960" y="383"/>
                </a:cubicBezTo>
                <a:cubicBezTo>
                  <a:pt x="1960" y="383"/>
                  <a:pt x="1960" y="383"/>
                  <a:pt x="1960" y="383"/>
                </a:cubicBezTo>
                <a:cubicBezTo>
                  <a:pt x="1960" y="387"/>
                  <a:pt x="1960" y="387"/>
                  <a:pt x="1960" y="387"/>
                </a:cubicBezTo>
                <a:cubicBezTo>
                  <a:pt x="1962" y="387"/>
                  <a:pt x="1962" y="387"/>
                  <a:pt x="1962" y="387"/>
                </a:cubicBezTo>
                <a:cubicBezTo>
                  <a:pt x="1962" y="390"/>
                  <a:pt x="1962" y="390"/>
                  <a:pt x="1962" y="390"/>
                </a:cubicBezTo>
                <a:cubicBezTo>
                  <a:pt x="1963" y="390"/>
                  <a:pt x="1963" y="390"/>
                  <a:pt x="1963" y="390"/>
                </a:cubicBezTo>
                <a:cubicBezTo>
                  <a:pt x="1963" y="404"/>
                  <a:pt x="1963" y="404"/>
                  <a:pt x="1963" y="404"/>
                </a:cubicBezTo>
                <a:cubicBezTo>
                  <a:pt x="1962" y="404"/>
                  <a:pt x="1962" y="404"/>
                  <a:pt x="1962" y="404"/>
                </a:cubicBezTo>
                <a:cubicBezTo>
                  <a:pt x="1962" y="406"/>
                  <a:pt x="1962" y="406"/>
                  <a:pt x="1962" y="406"/>
                </a:cubicBezTo>
                <a:cubicBezTo>
                  <a:pt x="1962" y="407"/>
                  <a:pt x="1962" y="408"/>
                  <a:pt x="1962" y="409"/>
                </a:cubicBezTo>
                <a:cubicBezTo>
                  <a:pt x="1962" y="409"/>
                  <a:pt x="1962" y="409"/>
                  <a:pt x="1962" y="409"/>
                </a:cubicBezTo>
                <a:cubicBezTo>
                  <a:pt x="1961" y="409"/>
                  <a:pt x="1961" y="410"/>
                  <a:pt x="1961" y="410"/>
                </a:cubicBezTo>
                <a:cubicBezTo>
                  <a:pt x="1960" y="415"/>
                  <a:pt x="1960" y="415"/>
                  <a:pt x="1960" y="415"/>
                </a:cubicBezTo>
                <a:cubicBezTo>
                  <a:pt x="1960" y="421"/>
                  <a:pt x="1960" y="421"/>
                  <a:pt x="1960" y="421"/>
                </a:cubicBezTo>
                <a:cubicBezTo>
                  <a:pt x="1959" y="421"/>
                  <a:pt x="1959" y="421"/>
                  <a:pt x="1959" y="421"/>
                </a:cubicBezTo>
                <a:cubicBezTo>
                  <a:pt x="1959" y="428"/>
                  <a:pt x="1959" y="428"/>
                  <a:pt x="1959" y="428"/>
                </a:cubicBezTo>
                <a:cubicBezTo>
                  <a:pt x="1958" y="428"/>
                  <a:pt x="1958" y="428"/>
                  <a:pt x="1958" y="428"/>
                </a:cubicBezTo>
                <a:cubicBezTo>
                  <a:pt x="1958" y="434"/>
                  <a:pt x="1958" y="434"/>
                  <a:pt x="1958" y="434"/>
                </a:cubicBezTo>
                <a:cubicBezTo>
                  <a:pt x="1959" y="434"/>
                  <a:pt x="1959" y="434"/>
                  <a:pt x="1959" y="434"/>
                </a:cubicBezTo>
                <a:cubicBezTo>
                  <a:pt x="1959" y="440"/>
                  <a:pt x="1959" y="440"/>
                  <a:pt x="1959" y="440"/>
                </a:cubicBezTo>
                <a:cubicBezTo>
                  <a:pt x="1961" y="441"/>
                  <a:pt x="1961" y="441"/>
                  <a:pt x="1961" y="441"/>
                </a:cubicBezTo>
                <a:cubicBezTo>
                  <a:pt x="1961" y="443"/>
                  <a:pt x="1961" y="443"/>
                  <a:pt x="1961" y="443"/>
                </a:cubicBezTo>
                <a:cubicBezTo>
                  <a:pt x="1962" y="445"/>
                  <a:pt x="1962" y="448"/>
                  <a:pt x="1960" y="450"/>
                </a:cubicBezTo>
                <a:cubicBezTo>
                  <a:pt x="1960" y="451"/>
                  <a:pt x="1960" y="451"/>
                  <a:pt x="1961" y="452"/>
                </a:cubicBezTo>
                <a:cubicBezTo>
                  <a:pt x="1961" y="453"/>
                  <a:pt x="1961" y="454"/>
                  <a:pt x="1961" y="456"/>
                </a:cubicBezTo>
                <a:cubicBezTo>
                  <a:pt x="1963" y="462"/>
                  <a:pt x="1963" y="462"/>
                  <a:pt x="1963" y="462"/>
                </a:cubicBezTo>
                <a:cubicBezTo>
                  <a:pt x="1960" y="462"/>
                  <a:pt x="1960" y="462"/>
                  <a:pt x="1960" y="462"/>
                </a:cubicBezTo>
                <a:cubicBezTo>
                  <a:pt x="1960" y="465"/>
                  <a:pt x="1960" y="468"/>
                  <a:pt x="1960" y="471"/>
                </a:cubicBezTo>
                <a:cubicBezTo>
                  <a:pt x="1960" y="477"/>
                  <a:pt x="1960" y="482"/>
                  <a:pt x="1960" y="486"/>
                </a:cubicBezTo>
                <a:cubicBezTo>
                  <a:pt x="1960" y="487"/>
                  <a:pt x="1960" y="487"/>
                  <a:pt x="1960" y="487"/>
                </a:cubicBezTo>
                <a:cubicBezTo>
                  <a:pt x="1960" y="505"/>
                  <a:pt x="1960" y="505"/>
                  <a:pt x="1960" y="505"/>
                </a:cubicBezTo>
                <a:cubicBezTo>
                  <a:pt x="1965" y="520"/>
                  <a:pt x="1965" y="520"/>
                  <a:pt x="1965" y="520"/>
                </a:cubicBezTo>
                <a:cubicBezTo>
                  <a:pt x="1961" y="520"/>
                  <a:pt x="1961" y="520"/>
                  <a:pt x="1961" y="520"/>
                </a:cubicBezTo>
                <a:cubicBezTo>
                  <a:pt x="1956" y="543"/>
                  <a:pt x="1956" y="543"/>
                  <a:pt x="1956" y="543"/>
                </a:cubicBezTo>
                <a:cubicBezTo>
                  <a:pt x="1957" y="544"/>
                  <a:pt x="1957" y="546"/>
                  <a:pt x="1957" y="548"/>
                </a:cubicBezTo>
                <a:cubicBezTo>
                  <a:pt x="1956" y="551"/>
                  <a:pt x="1956" y="551"/>
                  <a:pt x="1956" y="551"/>
                </a:cubicBezTo>
                <a:cubicBezTo>
                  <a:pt x="1959" y="553"/>
                  <a:pt x="1959" y="553"/>
                  <a:pt x="1959" y="553"/>
                </a:cubicBezTo>
                <a:cubicBezTo>
                  <a:pt x="1959" y="559"/>
                  <a:pt x="1959" y="559"/>
                  <a:pt x="1959" y="559"/>
                </a:cubicBezTo>
                <a:cubicBezTo>
                  <a:pt x="1959" y="561"/>
                  <a:pt x="1959" y="561"/>
                  <a:pt x="1959" y="561"/>
                </a:cubicBezTo>
                <a:cubicBezTo>
                  <a:pt x="1958" y="561"/>
                  <a:pt x="1958" y="564"/>
                  <a:pt x="1958" y="566"/>
                </a:cubicBezTo>
                <a:cubicBezTo>
                  <a:pt x="1958" y="568"/>
                  <a:pt x="1959" y="571"/>
                  <a:pt x="1958" y="573"/>
                </a:cubicBezTo>
                <a:cubicBezTo>
                  <a:pt x="1961" y="573"/>
                  <a:pt x="1961" y="573"/>
                  <a:pt x="1961" y="573"/>
                </a:cubicBezTo>
                <a:cubicBezTo>
                  <a:pt x="1960" y="578"/>
                  <a:pt x="1960" y="578"/>
                  <a:pt x="1960" y="578"/>
                </a:cubicBezTo>
                <a:cubicBezTo>
                  <a:pt x="1958" y="601"/>
                  <a:pt x="1958" y="601"/>
                  <a:pt x="1958" y="601"/>
                </a:cubicBezTo>
                <a:cubicBezTo>
                  <a:pt x="1959" y="614"/>
                  <a:pt x="1959" y="614"/>
                  <a:pt x="1959" y="614"/>
                </a:cubicBezTo>
                <a:cubicBezTo>
                  <a:pt x="1958" y="614"/>
                  <a:pt x="1958" y="614"/>
                  <a:pt x="1958" y="614"/>
                </a:cubicBezTo>
                <a:cubicBezTo>
                  <a:pt x="1958" y="620"/>
                  <a:pt x="1958" y="620"/>
                  <a:pt x="1958" y="620"/>
                </a:cubicBezTo>
                <a:cubicBezTo>
                  <a:pt x="1959" y="620"/>
                  <a:pt x="1959" y="620"/>
                  <a:pt x="1959" y="620"/>
                </a:cubicBezTo>
                <a:cubicBezTo>
                  <a:pt x="1959" y="624"/>
                  <a:pt x="1959" y="624"/>
                  <a:pt x="1959" y="624"/>
                </a:cubicBezTo>
                <a:cubicBezTo>
                  <a:pt x="1961" y="624"/>
                  <a:pt x="1961" y="624"/>
                  <a:pt x="1961" y="624"/>
                </a:cubicBezTo>
                <a:cubicBezTo>
                  <a:pt x="1959" y="638"/>
                  <a:pt x="1959" y="638"/>
                  <a:pt x="1959" y="638"/>
                </a:cubicBezTo>
                <a:cubicBezTo>
                  <a:pt x="1959" y="638"/>
                  <a:pt x="1960" y="639"/>
                  <a:pt x="1960" y="640"/>
                </a:cubicBezTo>
                <a:cubicBezTo>
                  <a:pt x="1960" y="643"/>
                  <a:pt x="1961" y="648"/>
                  <a:pt x="1960" y="652"/>
                </a:cubicBezTo>
                <a:cubicBezTo>
                  <a:pt x="1959" y="656"/>
                  <a:pt x="1959" y="656"/>
                  <a:pt x="1959" y="656"/>
                </a:cubicBezTo>
                <a:cubicBezTo>
                  <a:pt x="1959" y="672"/>
                  <a:pt x="1959" y="672"/>
                  <a:pt x="1959" y="672"/>
                </a:cubicBezTo>
                <a:cubicBezTo>
                  <a:pt x="1959" y="672"/>
                  <a:pt x="1959" y="672"/>
                  <a:pt x="1959" y="672"/>
                </a:cubicBezTo>
                <a:cubicBezTo>
                  <a:pt x="1960" y="680"/>
                  <a:pt x="1960" y="680"/>
                  <a:pt x="1960" y="680"/>
                </a:cubicBezTo>
                <a:cubicBezTo>
                  <a:pt x="1958" y="680"/>
                  <a:pt x="1958" y="680"/>
                  <a:pt x="1958" y="680"/>
                </a:cubicBezTo>
                <a:cubicBezTo>
                  <a:pt x="1958" y="685"/>
                  <a:pt x="1958" y="685"/>
                  <a:pt x="1958" y="685"/>
                </a:cubicBezTo>
                <a:cubicBezTo>
                  <a:pt x="1957" y="685"/>
                  <a:pt x="1957" y="685"/>
                  <a:pt x="1957" y="685"/>
                </a:cubicBezTo>
                <a:cubicBezTo>
                  <a:pt x="1957" y="696"/>
                  <a:pt x="1957" y="696"/>
                  <a:pt x="1957" y="696"/>
                </a:cubicBezTo>
                <a:cubicBezTo>
                  <a:pt x="1957" y="696"/>
                  <a:pt x="1957" y="696"/>
                  <a:pt x="1957" y="696"/>
                </a:cubicBezTo>
                <a:cubicBezTo>
                  <a:pt x="1956" y="700"/>
                  <a:pt x="1956" y="700"/>
                  <a:pt x="1956" y="700"/>
                </a:cubicBezTo>
                <a:cubicBezTo>
                  <a:pt x="1961" y="704"/>
                  <a:pt x="1961" y="711"/>
                  <a:pt x="1961" y="716"/>
                </a:cubicBezTo>
                <a:cubicBezTo>
                  <a:pt x="1960" y="721"/>
                  <a:pt x="1960" y="721"/>
                  <a:pt x="1960" y="721"/>
                </a:cubicBezTo>
                <a:cubicBezTo>
                  <a:pt x="1964" y="723"/>
                  <a:pt x="1964" y="723"/>
                  <a:pt x="1964" y="723"/>
                </a:cubicBezTo>
                <a:cubicBezTo>
                  <a:pt x="1962" y="727"/>
                  <a:pt x="1962" y="727"/>
                  <a:pt x="1962" y="727"/>
                </a:cubicBezTo>
                <a:cubicBezTo>
                  <a:pt x="1959" y="737"/>
                  <a:pt x="1958" y="743"/>
                  <a:pt x="1958" y="756"/>
                </a:cubicBezTo>
                <a:cubicBezTo>
                  <a:pt x="1958" y="758"/>
                  <a:pt x="1958" y="758"/>
                  <a:pt x="1958" y="758"/>
                </a:cubicBezTo>
                <a:cubicBezTo>
                  <a:pt x="1959" y="758"/>
                  <a:pt x="1959" y="758"/>
                  <a:pt x="1959" y="758"/>
                </a:cubicBezTo>
                <a:cubicBezTo>
                  <a:pt x="1959" y="762"/>
                  <a:pt x="1959" y="762"/>
                  <a:pt x="1959" y="762"/>
                </a:cubicBezTo>
                <a:cubicBezTo>
                  <a:pt x="1962" y="762"/>
                  <a:pt x="1962" y="762"/>
                  <a:pt x="1962" y="762"/>
                </a:cubicBezTo>
                <a:cubicBezTo>
                  <a:pt x="1959" y="774"/>
                  <a:pt x="1959" y="774"/>
                  <a:pt x="1959" y="774"/>
                </a:cubicBezTo>
                <a:cubicBezTo>
                  <a:pt x="1962" y="774"/>
                  <a:pt x="1962" y="774"/>
                  <a:pt x="1962" y="774"/>
                </a:cubicBezTo>
                <a:cubicBezTo>
                  <a:pt x="1959" y="805"/>
                  <a:pt x="1959" y="805"/>
                  <a:pt x="1959" y="805"/>
                </a:cubicBezTo>
                <a:cubicBezTo>
                  <a:pt x="1959" y="805"/>
                  <a:pt x="1959" y="805"/>
                  <a:pt x="1959" y="805"/>
                </a:cubicBezTo>
                <a:cubicBezTo>
                  <a:pt x="1959" y="813"/>
                  <a:pt x="1959" y="813"/>
                  <a:pt x="1959" y="813"/>
                </a:cubicBezTo>
                <a:cubicBezTo>
                  <a:pt x="1960" y="813"/>
                  <a:pt x="1960" y="813"/>
                  <a:pt x="1960" y="813"/>
                </a:cubicBezTo>
                <a:cubicBezTo>
                  <a:pt x="1960" y="818"/>
                  <a:pt x="1960" y="818"/>
                  <a:pt x="1960" y="818"/>
                </a:cubicBezTo>
                <a:cubicBezTo>
                  <a:pt x="1961" y="820"/>
                  <a:pt x="1960" y="822"/>
                  <a:pt x="1960" y="823"/>
                </a:cubicBezTo>
                <a:cubicBezTo>
                  <a:pt x="1961" y="830"/>
                  <a:pt x="1961" y="830"/>
                  <a:pt x="1961" y="830"/>
                </a:cubicBezTo>
                <a:cubicBezTo>
                  <a:pt x="1963" y="837"/>
                  <a:pt x="1964" y="842"/>
                  <a:pt x="1962" y="846"/>
                </a:cubicBezTo>
                <a:cubicBezTo>
                  <a:pt x="1961" y="850"/>
                  <a:pt x="1961" y="850"/>
                  <a:pt x="1961" y="850"/>
                </a:cubicBezTo>
                <a:cubicBezTo>
                  <a:pt x="1960" y="850"/>
                  <a:pt x="1960" y="850"/>
                  <a:pt x="1960" y="850"/>
                </a:cubicBezTo>
                <a:cubicBezTo>
                  <a:pt x="1960" y="852"/>
                  <a:pt x="1960" y="852"/>
                  <a:pt x="1960" y="852"/>
                </a:cubicBezTo>
                <a:cubicBezTo>
                  <a:pt x="1958" y="853"/>
                  <a:pt x="1958" y="853"/>
                  <a:pt x="1958" y="853"/>
                </a:cubicBezTo>
                <a:cubicBezTo>
                  <a:pt x="1958" y="864"/>
                  <a:pt x="1958" y="864"/>
                  <a:pt x="1958" y="864"/>
                </a:cubicBezTo>
                <a:cubicBezTo>
                  <a:pt x="1957" y="864"/>
                  <a:pt x="1957" y="864"/>
                  <a:pt x="1957" y="864"/>
                </a:cubicBezTo>
                <a:cubicBezTo>
                  <a:pt x="1957" y="868"/>
                  <a:pt x="1957" y="868"/>
                  <a:pt x="1957" y="868"/>
                </a:cubicBezTo>
                <a:cubicBezTo>
                  <a:pt x="1955" y="868"/>
                  <a:pt x="1955" y="868"/>
                  <a:pt x="1955" y="868"/>
                </a:cubicBezTo>
                <a:cubicBezTo>
                  <a:pt x="1955" y="871"/>
                  <a:pt x="1955" y="876"/>
                  <a:pt x="1955" y="878"/>
                </a:cubicBezTo>
                <a:cubicBezTo>
                  <a:pt x="1960" y="882"/>
                  <a:pt x="1960" y="882"/>
                  <a:pt x="1960" y="882"/>
                </a:cubicBezTo>
                <a:cubicBezTo>
                  <a:pt x="1958" y="896"/>
                  <a:pt x="1958" y="896"/>
                  <a:pt x="1958" y="896"/>
                </a:cubicBezTo>
                <a:cubicBezTo>
                  <a:pt x="1959" y="897"/>
                  <a:pt x="1959" y="897"/>
                  <a:pt x="1959" y="897"/>
                </a:cubicBezTo>
                <a:cubicBezTo>
                  <a:pt x="1958" y="921"/>
                  <a:pt x="1958" y="921"/>
                  <a:pt x="1958" y="921"/>
                </a:cubicBezTo>
                <a:cubicBezTo>
                  <a:pt x="1959" y="921"/>
                  <a:pt x="1959" y="921"/>
                  <a:pt x="1959" y="921"/>
                </a:cubicBezTo>
                <a:cubicBezTo>
                  <a:pt x="1959" y="923"/>
                  <a:pt x="1959" y="923"/>
                  <a:pt x="1959" y="923"/>
                </a:cubicBezTo>
                <a:cubicBezTo>
                  <a:pt x="1960" y="923"/>
                  <a:pt x="1960" y="923"/>
                  <a:pt x="1960" y="923"/>
                </a:cubicBezTo>
                <a:cubicBezTo>
                  <a:pt x="1960" y="931"/>
                  <a:pt x="1960" y="931"/>
                  <a:pt x="1960" y="931"/>
                </a:cubicBezTo>
                <a:cubicBezTo>
                  <a:pt x="1962" y="931"/>
                  <a:pt x="1962" y="931"/>
                  <a:pt x="1962" y="931"/>
                </a:cubicBezTo>
                <a:cubicBezTo>
                  <a:pt x="1962" y="945"/>
                  <a:pt x="1962" y="945"/>
                  <a:pt x="1962" y="945"/>
                </a:cubicBezTo>
                <a:cubicBezTo>
                  <a:pt x="1960" y="945"/>
                  <a:pt x="1960" y="945"/>
                  <a:pt x="1960" y="945"/>
                </a:cubicBezTo>
                <a:cubicBezTo>
                  <a:pt x="1960" y="947"/>
                  <a:pt x="1960" y="947"/>
                  <a:pt x="1960" y="947"/>
                </a:cubicBezTo>
                <a:cubicBezTo>
                  <a:pt x="1962" y="947"/>
                  <a:pt x="1962" y="947"/>
                  <a:pt x="1962" y="947"/>
                </a:cubicBezTo>
                <a:cubicBezTo>
                  <a:pt x="1962" y="969"/>
                  <a:pt x="1962" y="969"/>
                  <a:pt x="1962" y="969"/>
                </a:cubicBezTo>
                <a:cubicBezTo>
                  <a:pt x="1960" y="969"/>
                  <a:pt x="1960" y="969"/>
                  <a:pt x="1960" y="969"/>
                </a:cubicBezTo>
                <a:cubicBezTo>
                  <a:pt x="1960" y="970"/>
                  <a:pt x="1960" y="970"/>
                  <a:pt x="1960" y="970"/>
                </a:cubicBezTo>
                <a:cubicBezTo>
                  <a:pt x="1961" y="970"/>
                  <a:pt x="1961" y="970"/>
                  <a:pt x="1961" y="970"/>
                </a:cubicBezTo>
                <a:cubicBezTo>
                  <a:pt x="1959" y="1006"/>
                  <a:pt x="1959" y="1006"/>
                  <a:pt x="1959" y="1006"/>
                </a:cubicBezTo>
                <a:cubicBezTo>
                  <a:pt x="1958" y="1006"/>
                  <a:pt x="1958" y="1006"/>
                  <a:pt x="1958" y="1006"/>
                </a:cubicBezTo>
                <a:cubicBezTo>
                  <a:pt x="1958" y="1007"/>
                  <a:pt x="1958" y="1008"/>
                  <a:pt x="1958" y="1008"/>
                </a:cubicBezTo>
                <a:cubicBezTo>
                  <a:pt x="1958" y="1009"/>
                  <a:pt x="1958" y="1009"/>
                  <a:pt x="1958" y="1010"/>
                </a:cubicBezTo>
                <a:cubicBezTo>
                  <a:pt x="1959" y="1010"/>
                  <a:pt x="1959" y="1010"/>
                  <a:pt x="1959" y="1010"/>
                </a:cubicBezTo>
                <a:cubicBezTo>
                  <a:pt x="1959" y="1014"/>
                  <a:pt x="1959" y="1014"/>
                  <a:pt x="1959" y="1014"/>
                </a:cubicBezTo>
                <a:cubicBezTo>
                  <a:pt x="1960" y="1014"/>
                  <a:pt x="1960" y="1014"/>
                  <a:pt x="1960" y="1014"/>
                </a:cubicBezTo>
                <a:cubicBezTo>
                  <a:pt x="1960" y="1035"/>
                  <a:pt x="1960" y="1035"/>
                  <a:pt x="1960" y="1035"/>
                </a:cubicBezTo>
                <a:cubicBezTo>
                  <a:pt x="1962" y="1042"/>
                  <a:pt x="1962" y="1042"/>
                  <a:pt x="1962" y="1042"/>
                </a:cubicBezTo>
                <a:cubicBezTo>
                  <a:pt x="1959" y="1042"/>
                  <a:pt x="1959" y="1042"/>
                  <a:pt x="1959" y="1042"/>
                </a:cubicBezTo>
                <a:cubicBezTo>
                  <a:pt x="1959" y="1043"/>
                  <a:pt x="1959" y="1044"/>
                  <a:pt x="1958" y="1046"/>
                </a:cubicBezTo>
                <a:cubicBezTo>
                  <a:pt x="1959" y="1047"/>
                  <a:pt x="1960" y="1050"/>
                  <a:pt x="1959" y="1053"/>
                </a:cubicBezTo>
                <a:cubicBezTo>
                  <a:pt x="1958" y="1058"/>
                  <a:pt x="1958" y="1058"/>
                  <a:pt x="1958" y="1058"/>
                </a:cubicBezTo>
                <a:cubicBezTo>
                  <a:pt x="1958" y="1058"/>
                  <a:pt x="1958" y="1058"/>
                  <a:pt x="1958" y="1058"/>
                </a:cubicBezTo>
                <a:cubicBezTo>
                  <a:pt x="1957" y="1063"/>
                  <a:pt x="1957" y="1063"/>
                  <a:pt x="1957" y="1063"/>
                </a:cubicBezTo>
                <a:cubicBezTo>
                  <a:pt x="1958" y="1063"/>
                  <a:pt x="1958" y="1063"/>
                  <a:pt x="1958" y="1063"/>
                </a:cubicBezTo>
                <a:cubicBezTo>
                  <a:pt x="1958" y="1069"/>
                  <a:pt x="1958" y="1069"/>
                  <a:pt x="1958" y="1069"/>
                </a:cubicBezTo>
                <a:cubicBezTo>
                  <a:pt x="1959" y="1069"/>
                  <a:pt x="1959" y="1069"/>
                  <a:pt x="1959" y="1069"/>
                </a:cubicBezTo>
                <a:cubicBezTo>
                  <a:pt x="1959" y="1082"/>
                  <a:pt x="1959" y="1082"/>
                  <a:pt x="1959" y="1082"/>
                </a:cubicBezTo>
                <a:cubicBezTo>
                  <a:pt x="1958" y="1082"/>
                  <a:pt x="1958" y="1082"/>
                  <a:pt x="1958" y="1082"/>
                </a:cubicBezTo>
                <a:cubicBezTo>
                  <a:pt x="1958" y="1097"/>
                  <a:pt x="1958" y="1097"/>
                  <a:pt x="1958" y="1097"/>
                </a:cubicBezTo>
                <a:cubicBezTo>
                  <a:pt x="1962" y="1097"/>
                  <a:pt x="1962" y="1097"/>
                  <a:pt x="1962" y="1097"/>
                </a:cubicBezTo>
                <a:cubicBezTo>
                  <a:pt x="1958" y="1106"/>
                  <a:pt x="1958" y="1106"/>
                  <a:pt x="1958" y="1106"/>
                </a:cubicBezTo>
                <a:cubicBezTo>
                  <a:pt x="1959" y="1111"/>
                  <a:pt x="1959" y="1111"/>
                  <a:pt x="1959" y="1111"/>
                </a:cubicBezTo>
                <a:cubicBezTo>
                  <a:pt x="1960" y="1111"/>
                  <a:pt x="1960" y="1111"/>
                  <a:pt x="1960" y="1111"/>
                </a:cubicBezTo>
                <a:cubicBezTo>
                  <a:pt x="1960" y="1114"/>
                  <a:pt x="1960" y="1114"/>
                  <a:pt x="1960" y="1114"/>
                </a:cubicBezTo>
                <a:cubicBezTo>
                  <a:pt x="1962" y="1114"/>
                  <a:pt x="1962" y="1114"/>
                  <a:pt x="1962" y="1114"/>
                </a:cubicBezTo>
                <a:cubicBezTo>
                  <a:pt x="1962" y="1120"/>
                  <a:pt x="1962" y="1120"/>
                  <a:pt x="1962" y="1120"/>
                </a:cubicBezTo>
                <a:cubicBezTo>
                  <a:pt x="1961" y="1122"/>
                  <a:pt x="1961" y="1123"/>
                  <a:pt x="1960" y="1124"/>
                </a:cubicBezTo>
                <a:cubicBezTo>
                  <a:pt x="1961" y="1126"/>
                  <a:pt x="1961" y="1127"/>
                  <a:pt x="1960" y="1129"/>
                </a:cubicBezTo>
                <a:cubicBezTo>
                  <a:pt x="1959" y="1134"/>
                  <a:pt x="1959" y="1134"/>
                  <a:pt x="1959" y="1134"/>
                </a:cubicBezTo>
                <a:cubicBezTo>
                  <a:pt x="1959" y="1139"/>
                  <a:pt x="1959" y="1139"/>
                  <a:pt x="1959" y="1139"/>
                </a:cubicBezTo>
                <a:cubicBezTo>
                  <a:pt x="1958" y="1139"/>
                  <a:pt x="1958" y="1139"/>
                  <a:pt x="1958" y="1139"/>
                </a:cubicBezTo>
                <a:cubicBezTo>
                  <a:pt x="1958" y="1145"/>
                  <a:pt x="1958" y="1145"/>
                  <a:pt x="1958" y="1145"/>
                </a:cubicBezTo>
                <a:cubicBezTo>
                  <a:pt x="1957" y="1145"/>
                  <a:pt x="1957" y="1145"/>
                  <a:pt x="1957" y="1145"/>
                </a:cubicBezTo>
                <a:cubicBezTo>
                  <a:pt x="1957" y="1147"/>
                  <a:pt x="1957" y="1147"/>
                  <a:pt x="1957" y="1147"/>
                </a:cubicBezTo>
                <a:cubicBezTo>
                  <a:pt x="1957" y="1151"/>
                  <a:pt x="1957" y="1151"/>
                  <a:pt x="1957" y="1151"/>
                </a:cubicBezTo>
                <a:cubicBezTo>
                  <a:pt x="1957" y="1151"/>
                  <a:pt x="1957" y="1151"/>
                  <a:pt x="1957" y="1151"/>
                </a:cubicBezTo>
                <a:cubicBezTo>
                  <a:pt x="1956" y="1155"/>
                  <a:pt x="1956" y="1155"/>
                  <a:pt x="1956" y="1155"/>
                </a:cubicBezTo>
                <a:cubicBezTo>
                  <a:pt x="1957" y="1158"/>
                  <a:pt x="1957" y="1158"/>
                  <a:pt x="1957" y="1158"/>
                </a:cubicBezTo>
                <a:cubicBezTo>
                  <a:pt x="1958" y="1158"/>
                  <a:pt x="1958" y="1158"/>
                  <a:pt x="1958" y="1158"/>
                </a:cubicBezTo>
                <a:cubicBezTo>
                  <a:pt x="1959" y="1162"/>
                  <a:pt x="1959" y="1162"/>
                  <a:pt x="1959" y="1162"/>
                </a:cubicBezTo>
                <a:cubicBezTo>
                  <a:pt x="1960" y="1164"/>
                  <a:pt x="1960" y="1166"/>
                  <a:pt x="1959" y="1167"/>
                </a:cubicBezTo>
                <a:cubicBezTo>
                  <a:pt x="1960" y="1167"/>
                  <a:pt x="1960" y="1168"/>
                  <a:pt x="1960" y="1168"/>
                </a:cubicBezTo>
                <a:cubicBezTo>
                  <a:pt x="1960" y="1169"/>
                  <a:pt x="1960" y="1169"/>
                  <a:pt x="1960" y="1169"/>
                </a:cubicBezTo>
                <a:cubicBezTo>
                  <a:pt x="1962" y="1169"/>
                  <a:pt x="1962" y="1169"/>
                  <a:pt x="1962" y="1169"/>
                </a:cubicBezTo>
                <a:cubicBezTo>
                  <a:pt x="1962" y="1174"/>
                  <a:pt x="1962" y="1174"/>
                  <a:pt x="1962" y="1174"/>
                </a:cubicBezTo>
                <a:cubicBezTo>
                  <a:pt x="1964" y="1175"/>
                  <a:pt x="1964" y="1175"/>
                  <a:pt x="1964" y="1175"/>
                </a:cubicBezTo>
                <a:cubicBezTo>
                  <a:pt x="1964" y="1191"/>
                  <a:pt x="1964" y="1191"/>
                  <a:pt x="1964" y="1191"/>
                </a:cubicBezTo>
                <a:cubicBezTo>
                  <a:pt x="1962" y="1193"/>
                  <a:pt x="1962" y="1193"/>
                  <a:pt x="1962" y="1193"/>
                </a:cubicBezTo>
                <a:cubicBezTo>
                  <a:pt x="1962" y="1201"/>
                  <a:pt x="1962" y="1201"/>
                  <a:pt x="1962" y="1201"/>
                </a:cubicBezTo>
                <a:cubicBezTo>
                  <a:pt x="1960" y="1201"/>
                  <a:pt x="1960" y="1201"/>
                  <a:pt x="1960" y="1201"/>
                </a:cubicBezTo>
                <a:cubicBezTo>
                  <a:pt x="1960" y="1210"/>
                  <a:pt x="1960" y="1210"/>
                  <a:pt x="1960" y="1210"/>
                </a:cubicBezTo>
                <a:cubicBezTo>
                  <a:pt x="1959" y="1210"/>
                  <a:pt x="1959" y="1210"/>
                  <a:pt x="1959" y="1210"/>
                </a:cubicBezTo>
                <a:cubicBezTo>
                  <a:pt x="1958" y="1216"/>
                  <a:pt x="1958" y="1216"/>
                  <a:pt x="1958" y="1216"/>
                </a:cubicBezTo>
                <a:cubicBezTo>
                  <a:pt x="1962" y="1226"/>
                  <a:pt x="1962" y="1226"/>
                  <a:pt x="1962" y="1226"/>
                </a:cubicBezTo>
                <a:cubicBezTo>
                  <a:pt x="1959" y="1226"/>
                  <a:pt x="1959" y="1226"/>
                  <a:pt x="1959" y="1226"/>
                </a:cubicBezTo>
                <a:cubicBezTo>
                  <a:pt x="1959" y="1233"/>
                  <a:pt x="1959" y="1233"/>
                  <a:pt x="1959" y="1233"/>
                </a:cubicBezTo>
                <a:cubicBezTo>
                  <a:pt x="1958" y="1233"/>
                  <a:pt x="1958" y="1233"/>
                  <a:pt x="1958" y="1233"/>
                </a:cubicBezTo>
                <a:cubicBezTo>
                  <a:pt x="1958" y="1238"/>
                  <a:pt x="1958" y="1238"/>
                  <a:pt x="1958" y="1238"/>
                </a:cubicBezTo>
                <a:cubicBezTo>
                  <a:pt x="1958" y="1238"/>
                  <a:pt x="1958" y="1238"/>
                  <a:pt x="1958" y="1238"/>
                </a:cubicBezTo>
                <a:cubicBezTo>
                  <a:pt x="1959" y="1243"/>
                  <a:pt x="1959" y="1243"/>
                  <a:pt x="1959" y="1243"/>
                </a:cubicBezTo>
                <a:cubicBezTo>
                  <a:pt x="1960" y="1245"/>
                  <a:pt x="1959" y="1247"/>
                  <a:pt x="1958" y="1249"/>
                </a:cubicBezTo>
                <a:cubicBezTo>
                  <a:pt x="1958" y="1251"/>
                  <a:pt x="1958" y="1251"/>
                  <a:pt x="1958" y="1251"/>
                </a:cubicBezTo>
                <a:cubicBezTo>
                  <a:pt x="1962" y="1251"/>
                  <a:pt x="1962" y="1251"/>
                  <a:pt x="1962" y="1251"/>
                </a:cubicBezTo>
                <a:cubicBezTo>
                  <a:pt x="1958" y="1261"/>
                  <a:pt x="1958" y="1261"/>
                  <a:pt x="1958" y="1261"/>
                </a:cubicBezTo>
                <a:cubicBezTo>
                  <a:pt x="1959" y="1261"/>
                  <a:pt x="1959" y="1261"/>
                  <a:pt x="1959" y="1261"/>
                </a:cubicBezTo>
                <a:cubicBezTo>
                  <a:pt x="1959" y="1269"/>
                  <a:pt x="1959" y="1269"/>
                  <a:pt x="1959" y="1269"/>
                </a:cubicBezTo>
                <a:cubicBezTo>
                  <a:pt x="1960" y="1271"/>
                  <a:pt x="1960" y="1271"/>
                  <a:pt x="1960" y="1271"/>
                </a:cubicBezTo>
                <a:cubicBezTo>
                  <a:pt x="1961" y="1275"/>
                  <a:pt x="1960" y="1279"/>
                  <a:pt x="1959" y="1282"/>
                </a:cubicBezTo>
                <a:cubicBezTo>
                  <a:pt x="1960" y="1287"/>
                  <a:pt x="1960" y="1287"/>
                  <a:pt x="1960" y="1287"/>
                </a:cubicBezTo>
                <a:cubicBezTo>
                  <a:pt x="1961" y="1290"/>
                  <a:pt x="1960" y="1293"/>
                  <a:pt x="1959" y="1295"/>
                </a:cubicBezTo>
                <a:cubicBezTo>
                  <a:pt x="1959" y="1295"/>
                  <a:pt x="1959" y="1295"/>
                  <a:pt x="1959" y="1295"/>
                </a:cubicBezTo>
                <a:cubicBezTo>
                  <a:pt x="1960" y="1296"/>
                  <a:pt x="1960" y="1296"/>
                  <a:pt x="1960" y="1296"/>
                </a:cubicBezTo>
                <a:cubicBezTo>
                  <a:pt x="1960" y="1298"/>
                  <a:pt x="1960" y="1298"/>
                  <a:pt x="1960" y="1298"/>
                </a:cubicBezTo>
                <a:cubicBezTo>
                  <a:pt x="1967" y="1301"/>
                  <a:pt x="1967" y="1301"/>
                  <a:pt x="1967" y="1301"/>
                </a:cubicBezTo>
                <a:cubicBezTo>
                  <a:pt x="1963" y="1307"/>
                  <a:pt x="1963" y="1307"/>
                  <a:pt x="1963" y="1307"/>
                </a:cubicBezTo>
                <a:cubicBezTo>
                  <a:pt x="1962" y="1308"/>
                  <a:pt x="1961" y="1309"/>
                  <a:pt x="1961" y="1310"/>
                </a:cubicBezTo>
                <a:cubicBezTo>
                  <a:pt x="1963" y="1317"/>
                  <a:pt x="1963" y="1317"/>
                  <a:pt x="1963" y="1317"/>
                </a:cubicBezTo>
                <a:cubicBezTo>
                  <a:pt x="1959" y="1317"/>
                  <a:pt x="1959" y="1317"/>
                  <a:pt x="1959" y="1317"/>
                </a:cubicBezTo>
                <a:cubicBezTo>
                  <a:pt x="1959" y="1327"/>
                  <a:pt x="1959" y="1327"/>
                  <a:pt x="1959" y="1327"/>
                </a:cubicBezTo>
                <a:cubicBezTo>
                  <a:pt x="1958" y="1327"/>
                  <a:pt x="1958" y="1327"/>
                  <a:pt x="1958" y="1327"/>
                </a:cubicBezTo>
                <a:cubicBezTo>
                  <a:pt x="1957" y="1342"/>
                  <a:pt x="1957" y="1342"/>
                  <a:pt x="1957" y="1342"/>
                </a:cubicBezTo>
                <a:cubicBezTo>
                  <a:pt x="1958" y="1343"/>
                  <a:pt x="1958" y="1344"/>
                  <a:pt x="1958" y="1346"/>
                </a:cubicBezTo>
                <a:cubicBezTo>
                  <a:pt x="1958" y="1347"/>
                  <a:pt x="1958" y="1347"/>
                  <a:pt x="1958" y="1347"/>
                </a:cubicBezTo>
                <a:cubicBezTo>
                  <a:pt x="1958" y="1359"/>
                  <a:pt x="1958" y="1359"/>
                  <a:pt x="1958" y="1359"/>
                </a:cubicBezTo>
                <a:cubicBezTo>
                  <a:pt x="1952" y="1359"/>
                  <a:pt x="1952" y="1359"/>
                  <a:pt x="1952" y="1359"/>
                </a:cubicBezTo>
                <a:cubicBezTo>
                  <a:pt x="1952" y="1361"/>
                  <a:pt x="1952" y="1361"/>
                  <a:pt x="1952" y="1361"/>
                </a:cubicBezTo>
                <a:cubicBezTo>
                  <a:pt x="1945" y="1361"/>
                  <a:pt x="1945" y="1361"/>
                  <a:pt x="1945" y="1361"/>
                </a:cubicBezTo>
                <a:cubicBezTo>
                  <a:pt x="1943" y="1363"/>
                  <a:pt x="1943" y="1363"/>
                  <a:pt x="1943" y="1363"/>
                </a:cubicBezTo>
                <a:cubicBezTo>
                  <a:pt x="1927" y="1363"/>
                  <a:pt x="1927" y="1363"/>
                  <a:pt x="1927" y="1363"/>
                </a:cubicBezTo>
                <a:cubicBezTo>
                  <a:pt x="1926" y="1361"/>
                  <a:pt x="1926" y="1361"/>
                  <a:pt x="1926" y="1361"/>
                </a:cubicBezTo>
                <a:cubicBezTo>
                  <a:pt x="1921" y="1361"/>
                  <a:pt x="1921" y="1361"/>
                  <a:pt x="1921" y="1361"/>
                </a:cubicBezTo>
                <a:cubicBezTo>
                  <a:pt x="1921" y="1359"/>
                  <a:pt x="1921" y="1359"/>
                  <a:pt x="1921" y="1359"/>
                </a:cubicBezTo>
                <a:cubicBezTo>
                  <a:pt x="1921" y="1359"/>
                  <a:pt x="1921" y="1359"/>
                  <a:pt x="1921" y="1359"/>
                </a:cubicBezTo>
                <a:cubicBezTo>
                  <a:pt x="1921" y="1358"/>
                  <a:pt x="1920" y="1358"/>
                  <a:pt x="1920" y="1358"/>
                </a:cubicBezTo>
                <a:cubicBezTo>
                  <a:pt x="1920" y="1358"/>
                  <a:pt x="1919" y="1358"/>
                  <a:pt x="1919" y="1358"/>
                </a:cubicBezTo>
                <a:cubicBezTo>
                  <a:pt x="1918" y="1358"/>
                  <a:pt x="1917" y="1358"/>
                  <a:pt x="1916" y="1358"/>
                </a:cubicBezTo>
                <a:cubicBezTo>
                  <a:pt x="1912" y="1356"/>
                  <a:pt x="1912" y="1356"/>
                  <a:pt x="1912" y="1356"/>
                </a:cubicBezTo>
                <a:cubicBezTo>
                  <a:pt x="1912" y="1355"/>
                  <a:pt x="1912" y="1355"/>
                  <a:pt x="1912" y="1355"/>
                </a:cubicBezTo>
                <a:cubicBezTo>
                  <a:pt x="1909" y="1355"/>
                  <a:pt x="1909" y="1355"/>
                  <a:pt x="1909" y="1355"/>
                </a:cubicBezTo>
                <a:cubicBezTo>
                  <a:pt x="1907" y="1355"/>
                  <a:pt x="1907" y="1355"/>
                  <a:pt x="1907" y="1355"/>
                </a:cubicBezTo>
                <a:cubicBezTo>
                  <a:pt x="1907" y="1356"/>
                  <a:pt x="1907" y="1356"/>
                  <a:pt x="1907" y="1356"/>
                </a:cubicBezTo>
                <a:cubicBezTo>
                  <a:pt x="1901" y="1356"/>
                  <a:pt x="1901" y="1356"/>
                  <a:pt x="1901" y="1356"/>
                </a:cubicBezTo>
                <a:cubicBezTo>
                  <a:pt x="1901" y="1357"/>
                  <a:pt x="1901" y="1357"/>
                  <a:pt x="1901" y="1357"/>
                </a:cubicBezTo>
                <a:cubicBezTo>
                  <a:pt x="1896" y="1357"/>
                  <a:pt x="1896" y="1357"/>
                  <a:pt x="1896" y="1357"/>
                </a:cubicBezTo>
                <a:cubicBezTo>
                  <a:pt x="1896" y="1358"/>
                  <a:pt x="1896" y="1358"/>
                  <a:pt x="1896" y="1358"/>
                </a:cubicBezTo>
                <a:cubicBezTo>
                  <a:pt x="1890" y="1358"/>
                  <a:pt x="1890" y="1358"/>
                  <a:pt x="1890" y="1358"/>
                </a:cubicBezTo>
                <a:cubicBezTo>
                  <a:pt x="1887" y="1359"/>
                  <a:pt x="1887" y="1359"/>
                  <a:pt x="1887" y="1359"/>
                </a:cubicBezTo>
                <a:cubicBezTo>
                  <a:pt x="1885" y="1360"/>
                  <a:pt x="1883" y="1360"/>
                  <a:pt x="1882" y="1359"/>
                </a:cubicBezTo>
                <a:cubicBezTo>
                  <a:pt x="1880" y="1360"/>
                  <a:pt x="1879" y="1361"/>
                  <a:pt x="1878" y="1361"/>
                </a:cubicBezTo>
                <a:cubicBezTo>
                  <a:pt x="1872" y="1361"/>
                  <a:pt x="1872" y="1361"/>
                  <a:pt x="1872" y="1361"/>
                </a:cubicBezTo>
                <a:cubicBezTo>
                  <a:pt x="1872" y="1359"/>
                  <a:pt x="1872" y="1359"/>
                  <a:pt x="1872" y="1359"/>
                </a:cubicBezTo>
                <a:cubicBezTo>
                  <a:pt x="1869" y="1359"/>
                  <a:pt x="1869" y="1359"/>
                  <a:pt x="1869" y="1359"/>
                </a:cubicBezTo>
                <a:cubicBezTo>
                  <a:pt x="1869" y="1357"/>
                  <a:pt x="1869" y="1357"/>
                  <a:pt x="1869" y="1357"/>
                </a:cubicBezTo>
                <a:cubicBezTo>
                  <a:pt x="1865" y="1357"/>
                  <a:pt x="1865" y="1357"/>
                  <a:pt x="1865" y="1357"/>
                </a:cubicBezTo>
                <a:cubicBezTo>
                  <a:pt x="1856" y="1362"/>
                  <a:pt x="1856" y="1362"/>
                  <a:pt x="1856" y="1362"/>
                </a:cubicBezTo>
                <a:cubicBezTo>
                  <a:pt x="1856" y="1357"/>
                  <a:pt x="1856" y="1357"/>
                  <a:pt x="1856" y="1357"/>
                </a:cubicBezTo>
                <a:cubicBezTo>
                  <a:pt x="1843" y="1357"/>
                  <a:pt x="1843" y="1357"/>
                  <a:pt x="1843" y="1357"/>
                </a:cubicBezTo>
                <a:cubicBezTo>
                  <a:pt x="1843" y="1358"/>
                  <a:pt x="1843" y="1358"/>
                  <a:pt x="1843" y="1358"/>
                </a:cubicBezTo>
                <a:cubicBezTo>
                  <a:pt x="1830" y="1358"/>
                  <a:pt x="1830" y="1358"/>
                  <a:pt x="1830" y="1358"/>
                </a:cubicBezTo>
                <a:cubicBezTo>
                  <a:pt x="1830" y="1357"/>
                  <a:pt x="1830" y="1357"/>
                  <a:pt x="1830" y="1357"/>
                </a:cubicBezTo>
                <a:cubicBezTo>
                  <a:pt x="1825" y="1357"/>
                  <a:pt x="1825" y="1357"/>
                  <a:pt x="1825" y="1357"/>
                </a:cubicBezTo>
                <a:cubicBezTo>
                  <a:pt x="1825" y="1356"/>
                  <a:pt x="1825" y="1356"/>
                  <a:pt x="1825" y="1356"/>
                </a:cubicBezTo>
                <a:cubicBezTo>
                  <a:pt x="1822" y="1356"/>
                  <a:pt x="1822" y="1356"/>
                  <a:pt x="1822" y="1356"/>
                </a:cubicBezTo>
                <a:cubicBezTo>
                  <a:pt x="1822" y="1357"/>
                  <a:pt x="1822" y="1357"/>
                  <a:pt x="1822" y="1357"/>
                </a:cubicBezTo>
                <a:cubicBezTo>
                  <a:pt x="1817" y="1358"/>
                  <a:pt x="1817" y="1358"/>
                  <a:pt x="1817" y="1358"/>
                </a:cubicBezTo>
                <a:cubicBezTo>
                  <a:pt x="1814" y="1359"/>
                  <a:pt x="1811" y="1358"/>
                  <a:pt x="1810" y="1357"/>
                </a:cubicBezTo>
                <a:cubicBezTo>
                  <a:pt x="1809" y="1358"/>
                  <a:pt x="1808" y="1358"/>
                  <a:pt x="1807" y="1358"/>
                </a:cubicBezTo>
                <a:cubicBezTo>
                  <a:pt x="1807" y="1362"/>
                  <a:pt x="1807" y="1362"/>
                  <a:pt x="1807" y="1362"/>
                </a:cubicBezTo>
                <a:cubicBezTo>
                  <a:pt x="1800" y="1359"/>
                  <a:pt x="1800" y="1359"/>
                  <a:pt x="1800" y="1359"/>
                </a:cubicBezTo>
                <a:cubicBezTo>
                  <a:pt x="1780" y="1359"/>
                  <a:pt x="1780" y="1359"/>
                  <a:pt x="1780" y="1359"/>
                </a:cubicBezTo>
                <a:cubicBezTo>
                  <a:pt x="1780" y="1358"/>
                  <a:pt x="1780" y="1358"/>
                  <a:pt x="1780" y="1358"/>
                </a:cubicBezTo>
                <a:cubicBezTo>
                  <a:pt x="1777" y="1358"/>
                  <a:pt x="1777" y="1358"/>
                  <a:pt x="1777" y="1358"/>
                </a:cubicBezTo>
                <a:cubicBezTo>
                  <a:pt x="1777" y="1357"/>
                  <a:pt x="1777" y="1357"/>
                  <a:pt x="1777" y="1357"/>
                </a:cubicBezTo>
                <a:cubicBezTo>
                  <a:pt x="1776" y="1357"/>
                  <a:pt x="1776" y="1357"/>
                  <a:pt x="1775" y="1357"/>
                </a:cubicBezTo>
                <a:cubicBezTo>
                  <a:pt x="1775" y="1357"/>
                  <a:pt x="1775" y="1357"/>
                  <a:pt x="1774" y="1357"/>
                </a:cubicBezTo>
                <a:cubicBezTo>
                  <a:pt x="1774" y="1358"/>
                  <a:pt x="1774" y="1358"/>
                  <a:pt x="1774" y="1358"/>
                </a:cubicBezTo>
                <a:cubicBezTo>
                  <a:pt x="1740" y="1360"/>
                  <a:pt x="1740" y="1360"/>
                  <a:pt x="1740" y="1360"/>
                </a:cubicBezTo>
                <a:cubicBezTo>
                  <a:pt x="1740" y="1359"/>
                  <a:pt x="1740" y="1359"/>
                  <a:pt x="1740" y="1359"/>
                </a:cubicBezTo>
                <a:cubicBezTo>
                  <a:pt x="1740" y="1359"/>
                  <a:pt x="1740" y="1359"/>
                  <a:pt x="1740" y="1359"/>
                </a:cubicBezTo>
                <a:cubicBezTo>
                  <a:pt x="1740" y="1361"/>
                  <a:pt x="1740" y="1361"/>
                  <a:pt x="1740" y="1361"/>
                </a:cubicBezTo>
                <a:cubicBezTo>
                  <a:pt x="1720" y="1361"/>
                  <a:pt x="1720" y="1361"/>
                  <a:pt x="1720" y="1361"/>
                </a:cubicBezTo>
                <a:cubicBezTo>
                  <a:pt x="1720" y="1359"/>
                  <a:pt x="1720" y="1359"/>
                  <a:pt x="1720" y="1359"/>
                </a:cubicBezTo>
                <a:cubicBezTo>
                  <a:pt x="1718" y="1359"/>
                  <a:pt x="1718" y="1359"/>
                  <a:pt x="1718" y="1359"/>
                </a:cubicBezTo>
                <a:cubicBezTo>
                  <a:pt x="1718" y="1361"/>
                  <a:pt x="1718" y="1361"/>
                  <a:pt x="1718" y="1361"/>
                </a:cubicBezTo>
                <a:cubicBezTo>
                  <a:pt x="1705" y="1361"/>
                  <a:pt x="1705" y="1361"/>
                  <a:pt x="1705" y="1361"/>
                </a:cubicBezTo>
                <a:cubicBezTo>
                  <a:pt x="1705" y="1359"/>
                  <a:pt x="1705" y="1359"/>
                  <a:pt x="1705" y="1359"/>
                </a:cubicBezTo>
                <a:cubicBezTo>
                  <a:pt x="1698" y="1359"/>
                  <a:pt x="1698" y="1359"/>
                  <a:pt x="1698" y="1359"/>
                </a:cubicBezTo>
                <a:cubicBezTo>
                  <a:pt x="1698" y="1358"/>
                  <a:pt x="1698" y="1358"/>
                  <a:pt x="1698" y="1358"/>
                </a:cubicBezTo>
                <a:cubicBezTo>
                  <a:pt x="1695" y="1358"/>
                  <a:pt x="1695" y="1358"/>
                  <a:pt x="1695" y="1358"/>
                </a:cubicBezTo>
                <a:cubicBezTo>
                  <a:pt x="1695" y="1357"/>
                  <a:pt x="1695" y="1357"/>
                  <a:pt x="1695" y="1357"/>
                </a:cubicBezTo>
                <a:cubicBezTo>
                  <a:pt x="1673" y="1358"/>
                  <a:pt x="1673" y="1358"/>
                  <a:pt x="1673" y="1358"/>
                </a:cubicBezTo>
                <a:cubicBezTo>
                  <a:pt x="1672" y="1356"/>
                  <a:pt x="1672" y="1356"/>
                  <a:pt x="1672" y="1356"/>
                </a:cubicBezTo>
                <a:cubicBezTo>
                  <a:pt x="1659" y="1359"/>
                  <a:pt x="1659" y="1359"/>
                  <a:pt x="1659" y="1359"/>
                </a:cubicBezTo>
                <a:cubicBezTo>
                  <a:pt x="1656" y="1354"/>
                  <a:pt x="1656" y="1354"/>
                  <a:pt x="1656" y="1354"/>
                </a:cubicBezTo>
                <a:cubicBezTo>
                  <a:pt x="1655" y="1354"/>
                  <a:pt x="1654" y="1354"/>
                  <a:pt x="1652" y="1354"/>
                </a:cubicBezTo>
                <a:cubicBezTo>
                  <a:pt x="1650" y="1354"/>
                  <a:pt x="1649" y="1354"/>
                  <a:pt x="1648" y="1354"/>
                </a:cubicBezTo>
                <a:cubicBezTo>
                  <a:pt x="1648" y="1356"/>
                  <a:pt x="1648" y="1356"/>
                  <a:pt x="1648" y="1356"/>
                </a:cubicBezTo>
                <a:cubicBezTo>
                  <a:pt x="1644" y="1356"/>
                  <a:pt x="1644" y="1356"/>
                  <a:pt x="1644" y="1356"/>
                </a:cubicBezTo>
                <a:cubicBezTo>
                  <a:pt x="1644" y="1357"/>
                  <a:pt x="1644" y="1357"/>
                  <a:pt x="1644" y="1357"/>
                </a:cubicBezTo>
                <a:cubicBezTo>
                  <a:pt x="1634" y="1357"/>
                  <a:pt x="1634" y="1357"/>
                  <a:pt x="1634" y="1357"/>
                </a:cubicBezTo>
                <a:cubicBezTo>
                  <a:pt x="1634" y="1358"/>
                  <a:pt x="1634" y="1358"/>
                  <a:pt x="1634" y="1358"/>
                </a:cubicBezTo>
                <a:cubicBezTo>
                  <a:pt x="1632" y="1359"/>
                  <a:pt x="1632" y="1359"/>
                  <a:pt x="1632" y="1359"/>
                </a:cubicBezTo>
                <a:cubicBezTo>
                  <a:pt x="1632" y="1360"/>
                  <a:pt x="1632" y="1360"/>
                  <a:pt x="1632" y="1360"/>
                </a:cubicBezTo>
                <a:cubicBezTo>
                  <a:pt x="1628" y="1361"/>
                  <a:pt x="1628" y="1361"/>
                  <a:pt x="1628" y="1361"/>
                </a:cubicBezTo>
                <a:cubicBezTo>
                  <a:pt x="1627" y="1362"/>
                  <a:pt x="1625" y="1362"/>
                  <a:pt x="1623" y="1362"/>
                </a:cubicBezTo>
                <a:cubicBezTo>
                  <a:pt x="1619" y="1362"/>
                  <a:pt x="1615" y="1360"/>
                  <a:pt x="1613" y="1359"/>
                </a:cubicBezTo>
                <a:cubicBezTo>
                  <a:pt x="1612" y="1359"/>
                  <a:pt x="1612" y="1359"/>
                  <a:pt x="1612" y="1359"/>
                </a:cubicBezTo>
                <a:cubicBezTo>
                  <a:pt x="1607" y="1358"/>
                  <a:pt x="1607" y="1358"/>
                  <a:pt x="1607" y="1358"/>
                </a:cubicBezTo>
                <a:cubicBezTo>
                  <a:pt x="1606" y="1359"/>
                  <a:pt x="1604" y="1359"/>
                  <a:pt x="1603" y="1359"/>
                </a:cubicBezTo>
                <a:cubicBezTo>
                  <a:pt x="1603" y="1359"/>
                  <a:pt x="1602" y="1359"/>
                  <a:pt x="1602" y="1359"/>
                </a:cubicBezTo>
                <a:cubicBezTo>
                  <a:pt x="1597" y="1358"/>
                  <a:pt x="1597" y="1358"/>
                  <a:pt x="1597" y="1358"/>
                </a:cubicBezTo>
                <a:cubicBezTo>
                  <a:pt x="1597" y="1358"/>
                  <a:pt x="1597" y="1358"/>
                  <a:pt x="1597" y="1358"/>
                </a:cubicBezTo>
                <a:cubicBezTo>
                  <a:pt x="1589" y="1358"/>
                  <a:pt x="1589" y="1358"/>
                  <a:pt x="1589" y="1358"/>
                </a:cubicBezTo>
                <a:cubicBezTo>
                  <a:pt x="1589" y="1358"/>
                  <a:pt x="1589" y="1358"/>
                  <a:pt x="1589" y="1358"/>
                </a:cubicBezTo>
                <a:cubicBezTo>
                  <a:pt x="1561" y="1361"/>
                  <a:pt x="1561" y="1361"/>
                  <a:pt x="1561" y="1361"/>
                </a:cubicBezTo>
                <a:cubicBezTo>
                  <a:pt x="1561" y="1358"/>
                  <a:pt x="1561" y="1358"/>
                  <a:pt x="1561" y="1358"/>
                </a:cubicBezTo>
                <a:cubicBezTo>
                  <a:pt x="1550" y="1362"/>
                  <a:pt x="1550" y="1362"/>
                  <a:pt x="1550" y="1362"/>
                </a:cubicBezTo>
                <a:cubicBezTo>
                  <a:pt x="1550" y="1358"/>
                  <a:pt x="1550" y="1358"/>
                  <a:pt x="1550" y="1358"/>
                </a:cubicBezTo>
                <a:cubicBezTo>
                  <a:pt x="1547" y="1358"/>
                  <a:pt x="1547" y="1358"/>
                  <a:pt x="1547" y="1358"/>
                </a:cubicBezTo>
                <a:cubicBezTo>
                  <a:pt x="1547" y="1357"/>
                  <a:pt x="1547" y="1357"/>
                  <a:pt x="1547" y="1357"/>
                </a:cubicBezTo>
                <a:cubicBezTo>
                  <a:pt x="1545" y="1357"/>
                  <a:pt x="1545" y="1357"/>
                  <a:pt x="1545" y="1357"/>
                </a:cubicBezTo>
                <a:cubicBezTo>
                  <a:pt x="1533" y="1357"/>
                  <a:pt x="1528" y="1358"/>
                  <a:pt x="1520" y="1361"/>
                </a:cubicBezTo>
                <a:cubicBezTo>
                  <a:pt x="1515" y="1363"/>
                  <a:pt x="1515" y="1363"/>
                  <a:pt x="1515" y="1363"/>
                </a:cubicBezTo>
                <a:cubicBezTo>
                  <a:pt x="1513" y="1359"/>
                  <a:pt x="1513" y="1359"/>
                  <a:pt x="1513" y="1359"/>
                </a:cubicBezTo>
                <a:cubicBezTo>
                  <a:pt x="1512" y="1359"/>
                  <a:pt x="1512" y="1359"/>
                  <a:pt x="1512" y="1359"/>
                </a:cubicBezTo>
                <a:cubicBezTo>
                  <a:pt x="1511" y="1359"/>
                  <a:pt x="1510" y="1359"/>
                  <a:pt x="1509" y="1359"/>
                </a:cubicBezTo>
                <a:cubicBezTo>
                  <a:pt x="1508" y="1360"/>
                  <a:pt x="1506" y="1360"/>
                  <a:pt x="1505" y="1360"/>
                </a:cubicBezTo>
                <a:cubicBezTo>
                  <a:pt x="1499" y="1360"/>
                  <a:pt x="1496" y="1358"/>
                  <a:pt x="1493" y="1355"/>
                </a:cubicBezTo>
                <a:cubicBezTo>
                  <a:pt x="1491" y="1355"/>
                  <a:pt x="1491" y="1355"/>
                  <a:pt x="1491" y="1355"/>
                </a:cubicBezTo>
                <a:cubicBezTo>
                  <a:pt x="1491" y="1356"/>
                  <a:pt x="1491" y="1356"/>
                  <a:pt x="1491" y="1356"/>
                </a:cubicBezTo>
                <a:cubicBezTo>
                  <a:pt x="1481" y="1356"/>
                  <a:pt x="1481" y="1356"/>
                  <a:pt x="1481" y="1356"/>
                </a:cubicBezTo>
                <a:cubicBezTo>
                  <a:pt x="1481" y="1357"/>
                  <a:pt x="1481" y="1357"/>
                  <a:pt x="1481" y="1357"/>
                </a:cubicBezTo>
                <a:cubicBezTo>
                  <a:pt x="1476" y="1357"/>
                  <a:pt x="1476" y="1357"/>
                  <a:pt x="1476" y="1357"/>
                </a:cubicBezTo>
                <a:cubicBezTo>
                  <a:pt x="1476" y="1359"/>
                  <a:pt x="1476" y="1359"/>
                  <a:pt x="1476" y="1359"/>
                </a:cubicBezTo>
                <a:cubicBezTo>
                  <a:pt x="1469" y="1358"/>
                  <a:pt x="1469" y="1358"/>
                  <a:pt x="1469" y="1358"/>
                </a:cubicBezTo>
                <a:cubicBezTo>
                  <a:pt x="1469" y="1358"/>
                  <a:pt x="1469" y="1358"/>
                  <a:pt x="1469" y="1358"/>
                </a:cubicBezTo>
                <a:cubicBezTo>
                  <a:pt x="1455" y="1358"/>
                  <a:pt x="1455" y="1358"/>
                  <a:pt x="1455" y="1358"/>
                </a:cubicBezTo>
                <a:cubicBezTo>
                  <a:pt x="1451" y="1359"/>
                  <a:pt x="1451" y="1359"/>
                  <a:pt x="1451" y="1359"/>
                </a:cubicBezTo>
                <a:cubicBezTo>
                  <a:pt x="1447" y="1360"/>
                  <a:pt x="1442" y="1359"/>
                  <a:pt x="1439" y="1358"/>
                </a:cubicBezTo>
                <a:cubicBezTo>
                  <a:pt x="1438" y="1358"/>
                  <a:pt x="1438" y="1358"/>
                  <a:pt x="1437" y="1358"/>
                </a:cubicBezTo>
                <a:cubicBezTo>
                  <a:pt x="1424" y="1360"/>
                  <a:pt x="1424" y="1360"/>
                  <a:pt x="1424" y="1360"/>
                </a:cubicBezTo>
                <a:cubicBezTo>
                  <a:pt x="1424" y="1358"/>
                  <a:pt x="1424" y="1358"/>
                  <a:pt x="1424" y="1358"/>
                </a:cubicBezTo>
                <a:cubicBezTo>
                  <a:pt x="1420" y="1358"/>
                  <a:pt x="1420" y="1358"/>
                  <a:pt x="1420" y="1358"/>
                </a:cubicBezTo>
                <a:cubicBezTo>
                  <a:pt x="1420" y="1357"/>
                  <a:pt x="1420" y="1357"/>
                  <a:pt x="1420" y="1357"/>
                </a:cubicBezTo>
                <a:cubicBezTo>
                  <a:pt x="1416" y="1357"/>
                  <a:pt x="1416" y="1357"/>
                  <a:pt x="1416" y="1357"/>
                </a:cubicBezTo>
                <a:cubicBezTo>
                  <a:pt x="1416" y="1357"/>
                  <a:pt x="1416" y="1357"/>
                  <a:pt x="1416" y="1357"/>
                </a:cubicBezTo>
                <a:cubicBezTo>
                  <a:pt x="1404" y="1356"/>
                  <a:pt x="1404" y="1356"/>
                  <a:pt x="1404" y="1356"/>
                </a:cubicBezTo>
                <a:cubicBezTo>
                  <a:pt x="1383" y="1359"/>
                  <a:pt x="1383" y="1359"/>
                  <a:pt x="1383" y="1359"/>
                </a:cubicBezTo>
                <a:cubicBezTo>
                  <a:pt x="1378" y="1360"/>
                  <a:pt x="1378" y="1360"/>
                  <a:pt x="1378" y="1360"/>
                </a:cubicBezTo>
                <a:cubicBezTo>
                  <a:pt x="1378" y="1357"/>
                  <a:pt x="1378" y="1357"/>
                  <a:pt x="1378" y="1357"/>
                </a:cubicBezTo>
                <a:cubicBezTo>
                  <a:pt x="1376" y="1357"/>
                  <a:pt x="1374" y="1357"/>
                  <a:pt x="1372" y="1357"/>
                </a:cubicBezTo>
                <a:cubicBezTo>
                  <a:pt x="1371" y="1357"/>
                  <a:pt x="1370" y="1357"/>
                  <a:pt x="1369" y="1357"/>
                </a:cubicBezTo>
                <a:cubicBezTo>
                  <a:pt x="1368" y="1357"/>
                  <a:pt x="1367" y="1357"/>
                  <a:pt x="1367" y="1357"/>
                </a:cubicBezTo>
                <a:cubicBezTo>
                  <a:pt x="1366" y="1358"/>
                  <a:pt x="1366" y="1358"/>
                  <a:pt x="1366" y="1358"/>
                </a:cubicBezTo>
                <a:cubicBezTo>
                  <a:pt x="1360" y="1358"/>
                  <a:pt x="1360" y="1358"/>
                  <a:pt x="1360" y="1358"/>
                </a:cubicBezTo>
                <a:cubicBezTo>
                  <a:pt x="1358" y="1355"/>
                  <a:pt x="1358" y="1355"/>
                  <a:pt x="1358" y="1355"/>
                </a:cubicBezTo>
                <a:cubicBezTo>
                  <a:pt x="1355" y="1356"/>
                  <a:pt x="1355" y="1356"/>
                  <a:pt x="1355" y="1356"/>
                </a:cubicBezTo>
                <a:cubicBezTo>
                  <a:pt x="1353" y="1356"/>
                  <a:pt x="1352" y="1356"/>
                  <a:pt x="1350" y="1355"/>
                </a:cubicBezTo>
                <a:cubicBezTo>
                  <a:pt x="1330" y="1359"/>
                  <a:pt x="1330" y="1359"/>
                  <a:pt x="1330" y="1359"/>
                </a:cubicBezTo>
                <a:cubicBezTo>
                  <a:pt x="1330" y="1364"/>
                  <a:pt x="1330" y="1364"/>
                  <a:pt x="1330" y="1364"/>
                </a:cubicBezTo>
                <a:cubicBezTo>
                  <a:pt x="1316" y="1359"/>
                  <a:pt x="1316" y="1359"/>
                  <a:pt x="1316" y="1359"/>
                </a:cubicBezTo>
                <a:cubicBezTo>
                  <a:pt x="1299" y="1359"/>
                  <a:pt x="1299" y="1359"/>
                  <a:pt x="1299" y="1359"/>
                </a:cubicBezTo>
                <a:cubicBezTo>
                  <a:pt x="1296" y="1359"/>
                  <a:pt x="1294" y="1359"/>
                  <a:pt x="1290" y="1359"/>
                </a:cubicBezTo>
                <a:cubicBezTo>
                  <a:pt x="1288" y="1359"/>
                  <a:pt x="1287" y="1359"/>
                  <a:pt x="1285" y="1359"/>
                </a:cubicBezTo>
                <a:cubicBezTo>
                  <a:pt x="1283" y="1359"/>
                  <a:pt x="1280" y="1359"/>
                  <a:pt x="1278" y="1359"/>
                </a:cubicBezTo>
                <a:cubicBezTo>
                  <a:pt x="1278" y="1362"/>
                  <a:pt x="1278" y="1362"/>
                  <a:pt x="1278" y="1362"/>
                </a:cubicBezTo>
                <a:cubicBezTo>
                  <a:pt x="1271" y="1360"/>
                  <a:pt x="1271" y="1360"/>
                  <a:pt x="1271" y="1360"/>
                </a:cubicBezTo>
                <a:cubicBezTo>
                  <a:pt x="1270" y="1360"/>
                  <a:pt x="1269" y="1360"/>
                  <a:pt x="1268" y="1360"/>
                </a:cubicBezTo>
                <a:cubicBezTo>
                  <a:pt x="1267" y="1359"/>
                  <a:pt x="1267" y="1359"/>
                  <a:pt x="1266" y="1359"/>
                </a:cubicBezTo>
                <a:cubicBezTo>
                  <a:pt x="1264" y="1361"/>
                  <a:pt x="1263" y="1361"/>
                  <a:pt x="1262" y="1361"/>
                </a:cubicBezTo>
                <a:cubicBezTo>
                  <a:pt x="1261" y="1361"/>
                  <a:pt x="1260" y="1361"/>
                  <a:pt x="1259" y="1360"/>
                </a:cubicBezTo>
                <a:cubicBezTo>
                  <a:pt x="1257" y="1359"/>
                  <a:pt x="1257" y="1359"/>
                  <a:pt x="1257" y="1359"/>
                </a:cubicBezTo>
                <a:cubicBezTo>
                  <a:pt x="1256" y="1358"/>
                  <a:pt x="1256" y="1358"/>
                  <a:pt x="1256" y="1358"/>
                </a:cubicBezTo>
                <a:cubicBezTo>
                  <a:pt x="1251" y="1358"/>
                  <a:pt x="1251" y="1358"/>
                  <a:pt x="1251" y="1358"/>
                </a:cubicBezTo>
                <a:cubicBezTo>
                  <a:pt x="1251" y="1357"/>
                  <a:pt x="1251" y="1357"/>
                  <a:pt x="1251" y="1357"/>
                </a:cubicBezTo>
                <a:cubicBezTo>
                  <a:pt x="1246" y="1357"/>
                  <a:pt x="1246" y="1357"/>
                  <a:pt x="1246" y="1357"/>
                </a:cubicBezTo>
                <a:cubicBezTo>
                  <a:pt x="1246" y="1358"/>
                  <a:pt x="1246" y="1358"/>
                  <a:pt x="1246" y="1358"/>
                </a:cubicBezTo>
                <a:cubicBezTo>
                  <a:pt x="1240" y="1358"/>
                  <a:pt x="1240" y="1358"/>
                  <a:pt x="1240" y="1358"/>
                </a:cubicBezTo>
                <a:cubicBezTo>
                  <a:pt x="1240" y="1359"/>
                  <a:pt x="1240" y="1359"/>
                  <a:pt x="1240" y="1359"/>
                </a:cubicBezTo>
                <a:cubicBezTo>
                  <a:pt x="1234" y="1359"/>
                  <a:pt x="1234" y="1359"/>
                  <a:pt x="1234" y="1359"/>
                </a:cubicBezTo>
                <a:cubicBezTo>
                  <a:pt x="1229" y="1360"/>
                  <a:pt x="1229" y="1360"/>
                  <a:pt x="1229" y="1360"/>
                </a:cubicBezTo>
                <a:cubicBezTo>
                  <a:pt x="1229" y="1360"/>
                  <a:pt x="1229" y="1360"/>
                  <a:pt x="1229" y="1360"/>
                </a:cubicBezTo>
                <a:cubicBezTo>
                  <a:pt x="1229" y="1361"/>
                  <a:pt x="1229" y="1361"/>
                  <a:pt x="1229" y="1361"/>
                </a:cubicBezTo>
                <a:cubicBezTo>
                  <a:pt x="1229" y="1361"/>
                  <a:pt x="1229" y="1361"/>
                  <a:pt x="1229" y="1361"/>
                </a:cubicBezTo>
                <a:cubicBezTo>
                  <a:pt x="1227" y="1361"/>
                  <a:pt x="1226" y="1361"/>
                  <a:pt x="1225" y="1361"/>
                </a:cubicBezTo>
                <a:cubicBezTo>
                  <a:pt x="1224" y="1361"/>
                  <a:pt x="1224" y="1361"/>
                  <a:pt x="1224" y="1361"/>
                </a:cubicBezTo>
                <a:cubicBezTo>
                  <a:pt x="1224" y="1362"/>
                  <a:pt x="1224" y="1362"/>
                  <a:pt x="1224" y="1362"/>
                </a:cubicBezTo>
                <a:cubicBezTo>
                  <a:pt x="1211" y="1362"/>
                  <a:pt x="1211" y="1362"/>
                  <a:pt x="1211" y="1362"/>
                </a:cubicBezTo>
                <a:cubicBezTo>
                  <a:pt x="1211" y="1361"/>
                  <a:pt x="1211" y="1361"/>
                  <a:pt x="1211" y="1361"/>
                </a:cubicBezTo>
                <a:cubicBezTo>
                  <a:pt x="1207" y="1361"/>
                  <a:pt x="1207" y="1361"/>
                  <a:pt x="1207" y="1361"/>
                </a:cubicBezTo>
                <a:cubicBezTo>
                  <a:pt x="1207" y="1359"/>
                  <a:pt x="1207" y="1359"/>
                  <a:pt x="1207" y="1359"/>
                </a:cubicBezTo>
                <a:cubicBezTo>
                  <a:pt x="1204" y="1359"/>
                  <a:pt x="1204" y="1359"/>
                  <a:pt x="1204" y="1359"/>
                </a:cubicBezTo>
                <a:cubicBezTo>
                  <a:pt x="1199" y="1360"/>
                  <a:pt x="1194" y="1360"/>
                  <a:pt x="1190" y="1359"/>
                </a:cubicBezTo>
                <a:cubicBezTo>
                  <a:pt x="1188" y="1358"/>
                  <a:pt x="1188" y="1358"/>
                  <a:pt x="1188" y="1358"/>
                </a:cubicBezTo>
                <a:cubicBezTo>
                  <a:pt x="1188" y="1357"/>
                  <a:pt x="1188" y="1357"/>
                  <a:pt x="1188" y="1357"/>
                </a:cubicBezTo>
                <a:cubicBezTo>
                  <a:pt x="1172" y="1357"/>
                  <a:pt x="1172" y="1357"/>
                  <a:pt x="1172" y="1357"/>
                </a:cubicBezTo>
                <a:cubicBezTo>
                  <a:pt x="1172" y="1357"/>
                  <a:pt x="1172" y="1357"/>
                  <a:pt x="1171" y="1357"/>
                </a:cubicBezTo>
                <a:cubicBezTo>
                  <a:pt x="1167" y="1359"/>
                  <a:pt x="1163" y="1360"/>
                  <a:pt x="1160" y="1359"/>
                </a:cubicBezTo>
                <a:cubicBezTo>
                  <a:pt x="1156" y="1358"/>
                  <a:pt x="1156" y="1358"/>
                  <a:pt x="1156" y="1358"/>
                </a:cubicBezTo>
                <a:cubicBezTo>
                  <a:pt x="1151" y="1358"/>
                  <a:pt x="1151" y="1358"/>
                  <a:pt x="1151" y="1358"/>
                </a:cubicBezTo>
                <a:cubicBezTo>
                  <a:pt x="1151" y="1357"/>
                  <a:pt x="1151" y="1357"/>
                  <a:pt x="1151" y="1357"/>
                </a:cubicBezTo>
                <a:cubicBezTo>
                  <a:pt x="1140" y="1357"/>
                  <a:pt x="1140" y="1357"/>
                  <a:pt x="1140" y="1357"/>
                </a:cubicBezTo>
                <a:cubicBezTo>
                  <a:pt x="1140" y="1358"/>
                  <a:pt x="1140" y="1358"/>
                  <a:pt x="1140" y="1358"/>
                </a:cubicBezTo>
                <a:cubicBezTo>
                  <a:pt x="1127" y="1358"/>
                  <a:pt x="1127" y="1358"/>
                  <a:pt x="1127" y="1358"/>
                </a:cubicBezTo>
                <a:cubicBezTo>
                  <a:pt x="1127" y="1357"/>
                  <a:pt x="1127" y="1357"/>
                  <a:pt x="1127" y="1357"/>
                </a:cubicBezTo>
                <a:cubicBezTo>
                  <a:pt x="1124" y="1357"/>
                  <a:pt x="1124" y="1357"/>
                  <a:pt x="1124" y="1357"/>
                </a:cubicBezTo>
                <a:cubicBezTo>
                  <a:pt x="1124" y="1357"/>
                  <a:pt x="1124" y="1357"/>
                  <a:pt x="1124" y="1357"/>
                </a:cubicBezTo>
                <a:cubicBezTo>
                  <a:pt x="1114" y="1357"/>
                  <a:pt x="1114" y="1357"/>
                  <a:pt x="1114" y="1357"/>
                </a:cubicBezTo>
                <a:cubicBezTo>
                  <a:pt x="1114" y="1358"/>
                  <a:pt x="1114" y="1358"/>
                  <a:pt x="1114" y="1358"/>
                </a:cubicBezTo>
                <a:cubicBezTo>
                  <a:pt x="1103" y="1358"/>
                  <a:pt x="1103" y="1358"/>
                  <a:pt x="1103" y="1358"/>
                </a:cubicBezTo>
                <a:cubicBezTo>
                  <a:pt x="1103" y="1359"/>
                  <a:pt x="1103" y="1359"/>
                  <a:pt x="1103" y="1359"/>
                </a:cubicBezTo>
                <a:cubicBezTo>
                  <a:pt x="1083" y="1361"/>
                  <a:pt x="1083" y="1361"/>
                  <a:pt x="1083" y="1361"/>
                </a:cubicBezTo>
                <a:cubicBezTo>
                  <a:pt x="1081" y="1357"/>
                  <a:pt x="1081" y="1357"/>
                  <a:pt x="1081" y="1357"/>
                </a:cubicBezTo>
                <a:cubicBezTo>
                  <a:pt x="1080" y="1356"/>
                  <a:pt x="1078" y="1356"/>
                  <a:pt x="1074" y="1356"/>
                </a:cubicBezTo>
                <a:cubicBezTo>
                  <a:pt x="1074" y="1356"/>
                  <a:pt x="1073" y="1356"/>
                  <a:pt x="1072" y="1356"/>
                </a:cubicBezTo>
                <a:cubicBezTo>
                  <a:pt x="1072" y="1358"/>
                  <a:pt x="1072" y="1358"/>
                  <a:pt x="1072" y="1358"/>
                </a:cubicBezTo>
                <a:cubicBezTo>
                  <a:pt x="1059" y="1358"/>
                  <a:pt x="1059" y="1358"/>
                  <a:pt x="1059" y="1358"/>
                </a:cubicBezTo>
                <a:cubicBezTo>
                  <a:pt x="1059" y="1357"/>
                  <a:pt x="1059" y="1357"/>
                  <a:pt x="1059" y="1357"/>
                </a:cubicBezTo>
                <a:cubicBezTo>
                  <a:pt x="1055" y="1357"/>
                  <a:pt x="1055" y="1357"/>
                  <a:pt x="1055" y="1357"/>
                </a:cubicBezTo>
                <a:cubicBezTo>
                  <a:pt x="1032" y="1360"/>
                  <a:pt x="1032" y="1360"/>
                  <a:pt x="1032" y="1360"/>
                </a:cubicBezTo>
                <a:cubicBezTo>
                  <a:pt x="1032" y="1358"/>
                  <a:pt x="1032" y="1358"/>
                  <a:pt x="1032" y="1358"/>
                </a:cubicBezTo>
                <a:cubicBezTo>
                  <a:pt x="1030" y="1358"/>
                  <a:pt x="1030" y="1358"/>
                  <a:pt x="1030" y="1358"/>
                </a:cubicBezTo>
                <a:cubicBezTo>
                  <a:pt x="1024" y="1359"/>
                  <a:pt x="1024" y="1359"/>
                  <a:pt x="1024" y="1359"/>
                </a:cubicBezTo>
                <a:cubicBezTo>
                  <a:pt x="1024" y="1358"/>
                  <a:pt x="1024" y="1358"/>
                  <a:pt x="1024" y="1358"/>
                </a:cubicBezTo>
                <a:cubicBezTo>
                  <a:pt x="1019" y="1359"/>
                  <a:pt x="1019" y="1359"/>
                  <a:pt x="1019" y="1359"/>
                </a:cubicBezTo>
                <a:cubicBezTo>
                  <a:pt x="1019" y="1363"/>
                  <a:pt x="1019" y="1363"/>
                  <a:pt x="1019" y="1363"/>
                </a:cubicBezTo>
                <a:cubicBezTo>
                  <a:pt x="1012" y="1361"/>
                  <a:pt x="1012" y="1361"/>
                  <a:pt x="1012" y="1361"/>
                </a:cubicBezTo>
                <a:cubicBezTo>
                  <a:pt x="987" y="1360"/>
                  <a:pt x="987" y="1360"/>
                  <a:pt x="987" y="1360"/>
                </a:cubicBezTo>
                <a:cubicBezTo>
                  <a:pt x="984" y="1361"/>
                  <a:pt x="984" y="1361"/>
                  <a:pt x="984" y="1361"/>
                </a:cubicBezTo>
                <a:cubicBezTo>
                  <a:pt x="981" y="1363"/>
                  <a:pt x="981" y="1363"/>
                  <a:pt x="981" y="1363"/>
                </a:cubicBezTo>
                <a:cubicBezTo>
                  <a:pt x="981" y="1363"/>
                  <a:pt x="981" y="1363"/>
                  <a:pt x="981" y="1363"/>
                </a:cubicBezTo>
                <a:cubicBezTo>
                  <a:pt x="981" y="1363"/>
                  <a:pt x="981" y="1363"/>
                  <a:pt x="981" y="1363"/>
                </a:cubicBezTo>
                <a:cubicBezTo>
                  <a:pt x="977" y="1364"/>
                  <a:pt x="977" y="1364"/>
                  <a:pt x="977" y="1364"/>
                </a:cubicBezTo>
                <a:cubicBezTo>
                  <a:pt x="977" y="1362"/>
                  <a:pt x="977" y="1362"/>
                  <a:pt x="977" y="1362"/>
                </a:cubicBezTo>
                <a:cubicBezTo>
                  <a:pt x="977" y="1362"/>
                  <a:pt x="977" y="1362"/>
                  <a:pt x="977" y="1362"/>
                </a:cubicBezTo>
                <a:cubicBezTo>
                  <a:pt x="970" y="1361"/>
                  <a:pt x="970" y="1361"/>
                  <a:pt x="970" y="1361"/>
                </a:cubicBezTo>
                <a:cubicBezTo>
                  <a:pt x="970" y="1362"/>
                  <a:pt x="970" y="1362"/>
                  <a:pt x="970" y="1362"/>
                </a:cubicBezTo>
                <a:cubicBezTo>
                  <a:pt x="957" y="1362"/>
                  <a:pt x="957" y="1362"/>
                  <a:pt x="957" y="1362"/>
                </a:cubicBezTo>
                <a:cubicBezTo>
                  <a:pt x="957" y="1361"/>
                  <a:pt x="957" y="1361"/>
                  <a:pt x="957" y="1361"/>
                </a:cubicBezTo>
                <a:cubicBezTo>
                  <a:pt x="956" y="1360"/>
                  <a:pt x="956" y="1360"/>
                  <a:pt x="956" y="1360"/>
                </a:cubicBezTo>
                <a:cubicBezTo>
                  <a:pt x="955" y="1360"/>
                  <a:pt x="955" y="1360"/>
                  <a:pt x="954" y="1359"/>
                </a:cubicBezTo>
                <a:cubicBezTo>
                  <a:pt x="953" y="1359"/>
                  <a:pt x="953" y="1359"/>
                  <a:pt x="953" y="1359"/>
                </a:cubicBezTo>
                <a:cubicBezTo>
                  <a:pt x="953" y="1363"/>
                  <a:pt x="953" y="1363"/>
                  <a:pt x="953" y="1363"/>
                </a:cubicBezTo>
                <a:cubicBezTo>
                  <a:pt x="947" y="1361"/>
                  <a:pt x="947" y="1361"/>
                  <a:pt x="947" y="1361"/>
                </a:cubicBezTo>
                <a:cubicBezTo>
                  <a:pt x="947" y="1362"/>
                  <a:pt x="947" y="1362"/>
                  <a:pt x="947" y="1362"/>
                </a:cubicBezTo>
                <a:cubicBezTo>
                  <a:pt x="941" y="1362"/>
                  <a:pt x="941" y="1362"/>
                  <a:pt x="941" y="1362"/>
                </a:cubicBezTo>
                <a:cubicBezTo>
                  <a:pt x="941" y="1363"/>
                  <a:pt x="941" y="1363"/>
                  <a:pt x="941" y="1363"/>
                </a:cubicBezTo>
                <a:cubicBezTo>
                  <a:pt x="937" y="1362"/>
                  <a:pt x="937" y="1362"/>
                  <a:pt x="937" y="1362"/>
                </a:cubicBezTo>
                <a:cubicBezTo>
                  <a:pt x="934" y="1362"/>
                  <a:pt x="934" y="1362"/>
                  <a:pt x="934" y="1362"/>
                </a:cubicBezTo>
                <a:cubicBezTo>
                  <a:pt x="934" y="1361"/>
                  <a:pt x="934" y="1361"/>
                  <a:pt x="934" y="1361"/>
                </a:cubicBezTo>
                <a:cubicBezTo>
                  <a:pt x="926" y="1360"/>
                  <a:pt x="926" y="1360"/>
                  <a:pt x="926" y="1360"/>
                </a:cubicBezTo>
                <a:cubicBezTo>
                  <a:pt x="926" y="1358"/>
                  <a:pt x="926" y="1358"/>
                  <a:pt x="926" y="1358"/>
                </a:cubicBezTo>
                <a:cubicBezTo>
                  <a:pt x="925" y="1358"/>
                  <a:pt x="924" y="1358"/>
                  <a:pt x="923" y="1358"/>
                </a:cubicBezTo>
                <a:cubicBezTo>
                  <a:pt x="921" y="1358"/>
                  <a:pt x="918" y="1359"/>
                  <a:pt x="915" y="1359"/>
                </a:cubicBezTo>
                <a:cubicBezTo>
                  <a:pt x="912" y="1359"/>
                  <a:pt x="910" y="1359"/>
                  <a:pt x="907" y="1358"/>
                </a:cubicBezTo>
                <a:cubicBezTo>
                  <a:pt x="905" y="1357"/>
                  <a:pt x="905" y="1357"/>
                  <a:pt x="905" y="1357"/>
                </a:cubicBezTo>
                <a:cubicBezTo>
                  <a:pt x="903" y="1357"/>
                  <a:pt x="903" y="1357"/>
                  <a:pt x="903" y="1357"/>
                </a:cubicBezTo>
                <a:cubicBezTo>
                  <a:pt x="902" y="1358"/>
                  <a:pt x="902" y="1358"/>
                  <a:pt x="902" y="1358"/>
                </a:cubicBezTo>
                <a:cubicBezTo>
                  <a:pt x="899" y="1358"/>
                  <a:pt x="899" y="1358"/>
                  <a:pt x="899" y="1358"/>
                </a:cubicBezTo>
                <a:cubicBezTo>
                  <a:pt x="898" y="1358"/>
                  <a:pt x="898" y="1358"/>
                  <a:pt x="897" y="1358"/>
                </a:cubicBezTo>
                <a:cubicBezTo>
                  <a:pt x="893" y="1357"/>
                  <a:pt x="893" y="1357"/>
                  <a:pt x="893" y="1357"/>
                </a:cubicBezTo>
                <a:cubicBezTo>
                  <a:pt x="881" y="1358"/>
                  <a:pt x="881" y="1358"/>
                  <a:pt x="881" y="1358"/>
                </a:cubicBezTo>
                <a:cubicBezTo>
                  <a:pt x="881" y="1359"/>
                  <a:pt x="881" y="1359"/>
                  <a:pt x="881" y="1359"/>
                </a:cubicBezTo>
                <a:cubicBezTo>
                  <a:pt x="879" y="1359"/>
                  <a:pt x="879" y="1359"/>
                  <a:pt x="879" y="1359"/>
                </a:cubicBezTo>
                <a:cubicBezTo>
                  <a:pt x="879" y="1363"/>
                  <a:pt x="879" y="1363"/>
                  <a:pt x="879" y="1363"/>
                </a:cubicBezTo>
                <a:cubicBezTo>
                  <a:pt x="873" y="1361"/>
                  <a:pt x="873" y="1361"/>
                  <a:pt x="873" y="1361"/>
                </a:cubicBezTo>
                <a:cubicBezTo>
                  <a:pt x="873" y="1362"/>
                  <a:pt x="873" y="1362"/>
                  <a:pt x="873" y="1362"/>
                </a:cubicBezTo>
                <a:cubicBezTo>
                  <a:pt x="870" y="1362"/>
                  <a:pt x="870" y="1362"/>
                  <a:pt x="870" y="1362"/>
                </a:cubicBezTo>
                <a:cubicBezTo>
                  <a:pt x="869" y="1365"/>
                  <a:pt x="865" y="1366"/>
                  <a:pt x="864" y="1366"/>
                </a:cubicBezTo>
                <a:cubicBezTo>
                  <a:pt x="858" y="1368"/>
                  <a:pt x="858" y="1368"/>
                  <a:pt x="858" y="1368"/>
                </a:cubicBezTo>
                <a:cubicBezTo>
                  <a:pt x="856" y="1362"/>
                  <a:pt x="856" y="1362"/>
                  <a:pt x="856" y="1362"/>
                </a:cubicBezTo>
                <a:cubicBezTo>
                  <a:pt x="854" y="1361"/>
                  <a:pt x="853" y="1360"/>
                  <a:pt x="851" y="1360"/>
                </a:cubicBezTo>
                <a:cubicBezTo>
                  <a:pt x="850" y="1359"/>
                  <a:pt x="849" y="1359"/>
                  <a:pt x="848" y="1358"/>
                </a:cubicBezTo>
                <a:cubicBezTo>
                  <a:pt x="844" y="1360"/>
                  <a:pt x="844" y="1360"/>
                  <a:pt x="844" y="1360"/>
                </a:cubicBezTo>
                <a:cubicBezTo>
                  <a:pt x="842" y="1359"/>
                  <a:pt x="842" y="1359"/>
                  <a:pt x="842" y="1359"/>
                </a:cubicBezTo>
                <a:cubicBezTo>
                  <a:pt x="841" y="1358"/>
                  <a:pt x="839" y="1357"/>
                  <a:pt x="836" y="1357"/>
                </a:cubicBezTo>
                <a:cubicBezTo>
                  <a:pt x="836" y="1360"/>
                  <a:pt x="836" y="1360"/>
                  <a:pt x="836" y="1360"/>
                </a:cubicBezTo>
                <a:cubicBezTo>
                  <a:pt x="830" y="1358"/>
                  <a:pt x="830" y="1358"/>
                  <a:pt x="830" y="1358"/>
                </a:cubicBezTo>
                <a:cubicBezTo>
                  <a:pt x="830" y="1358"/>
                  <a:pt x="830" y="1358"/>
                  <a:pt x="830" y="1358"/>
                </a:cubicBezTo>
                <a:cubicBezTo>
                  <a:pt x="826" y="1359"/>
                  <a:pt x="826" y="1359"/>
                  <a:pt x="826" y="1359"/>
                </a:cubicBezTo>
                <a:cubicBezTo>
                  <a:pt x="826" y="1361"/>
                  <a:pt x="826" y="1361"/>
                  <a:pt x="826" y="1361"/>
                </a:cubicBezTo>
                <a:cubicBezTo>
                  <a:pt x="820" y="1362"/>
                  <a:pt x="820" y="1362"/>
                  <a:pt x="820" y="1362"/>
                </a:cubicBezTo>
                <a:cubicBezTo>
                  <a:pt x="819" y="1362"/>
                  <a:pt x="818" y="1362"/>
                  <a:pt x="818" y="1361"/>
                </a:cubicBezTo>
                <a:cubicBezTo>
                  <a:pt x="817" y="1364"/>
                  <a:pt x="817" y="1364"/>
                  <a:pt x="817" y="1364"/>
                </a:cubicBezTo>
                <a:cubicBezTo>
                  <a:pt x="800" y="1361"/>
                  <a:pt x="800" y="1361"/>
                  <a:pt x="800" y="1361"/>
                </a:cubicBezTo>
                <a:cubicBezTo>
                  <a:pt x="800" y="1361"/>
                  <a:pt x="800" y="1361"/>
                  <a:pt x="800" y="1361"/>
                </a:cubicBezTo>
                <a:cubicBezTo>
                  <a:pt x="799" y="1361"/>
                  <a:pt x="799" y="1361"/>
                  <a:pt x="799" y="1361"/>
                </a:cubicBezTo>
                <a:cubicBezTo>
                  <a:pt x="799" y="1362"/>
                  <a:pt x="799" y="1362"/>
                  <a:pt x="799" y="1362"/>
                </a:cubicBezTo>
                <a:cubicBezTo>
                  <a:pt x="793" y="1362"/>
                  <a:pt x="793" y="1362"/>
                  <a:pt x="793" y="1362"/>
                </a:cubicBezTo>
                <a:cubicBezTo>
                  <a:pt x="792" y="1362"/>
                  <a:pt x="791" y="1363"/>
                  <a:pt x="791" y="1364"/>
                </a:cubicBezTo>
                <a:lnTo>
                  <a:pt x="782" y="1369"/>
                </a:ln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675568" y="2087880"/>
            <a:ext cx="5791200" cy="38862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514600"/>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2466975-C014-42E5-BFA6-B8D5FDD3B81F}" type="datetimeFigureOut">
              <a:rPr lang="en-US"/>
              <a:t>10/21/2020</a:t>
            </a:fld>
            <a:endParaRPr/>
          </a:p>
        </p:txBody>
      </p:sp>
      <p:sp>
        <p:nvSpPr>
          <p:cNvPr id="7" name="Slide Number Placeholder 6"/>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Freeform 15"/>
          <p:cNvSpPr>
            <a:spLocks/>
          </p:cNvSpPr>
          <p:nvPr/>
        </p:nvSpPr>
        <p:spPr bwMode="auto">
          <a:xfrm>
            <a:off x="1522413" y="1905000"/>
            <a:ext cx="6153912" cy="4251960"/>
          </a:xfrm>
          <a:custGeom>
            <a:avLst/>
            <a:gdLst>
              <a:gd name="T0" fmla="*/ 696 w 1967"/>
              <a:gd name="T1" fmla="*/ 1361 h 1369"/>
              <a:gd name="T2" fmla="*/ 618 w 1967"/>
              <a:gd name="T3" fmla="*/ 1360 h 1369"/>
              <a:gd name="T4" fmla="*/ 517 w 1967"/>
              <a:gd name="T5" fmla="*/ 1359 h 1369"/>
              <a:gd name="T6" fmla="*/ 443 w 1967"/>
              <a:gd name="T7" fmla="*/ 1361 h 1369"/>
              <a:gd name="T8" fmla="*/ 361 w 1967"/>
              <a:gd name="T9" fmla="*/ 1358 h 1369"/>
              <a:gd name="T10" fmla="*/ 260 w 1967"/>
              <a:gd name="T11" fmla="*/ 1359 h 1369"/>
              <a:gd name="T12" fmla="*/ 166 w 1967"/>
              <a:gd name="T13" fmla="*/ 1359 h 1369"/>
              <a:gd name="T14" fmla="*/ 104 w 1967"/>
              <a:gd name="T15" fmla="*/ 1356 h 1369"/>
              <a:gd name="T16" fmla="*/ 7 w 1967"/>
              <a:gd name="T17" fmla="*/ 1327 h 1369"/>
              <a:gd name="T18" fmla="*/ 7 w 1967"/>
              <a:gd name="T19" fmla="*/ 1226 h 1369"/>
              <a:gd name="T20" fmla="*/ 9 w 1967"/>
              <a:gd name="T21" fmla="*/ 1139 h 1369"/>
              <a:gd name="T22" fmla="*/ 4 w 1967"/>
              <a:gd name="T23" fmla="*/ 1042 h 1369"/>
              <a:gd name="T24" fmla="*/ 9 w 1967"/>
              <a:gd name="T25" fmla="*/ 896 h 1369"/>
              <a:gd name="T26" fmla="*/ 7 w 1967"/>
              <a:gd name="T27" fmla="*/ 758 h 1369"/>
              <a:gd name="T28" fmla="*/ 9 w 1967"/>
              <a:gd name="T29" fmla="*/ 614 h 1369"/>
              <a:gd name="T30" fmla="*/ 5 w 1967"/>
              <a:gd name="T31" fmla="*/ 443 h 1369"/>
              <a:gd name="T32" fmla="*/ 9 w 1967"/>
              <a:gd name="T33" fmla="*/ 365 h 1369"/>
              <a:gd name="T34" fmla="*/ 5 w 1967"/>
              <a:gd name="T35" fmla="*/ 195 h 1369"/>
              <a:gd name="T36" fmla="*/ 6 w 1967"/>
              <a:gd name="T37" fmla="*/ 107 h 1369"/>
              <a:gd name="T38" fmla="*/ 8 w 1967"/>
              <a:gd name="T39" fmla="*/ 9 h 1369"/>
              <a:gd name="T40" fmla="*/ 120 w 1967"/>
              <a:gd name="T41" fmla="*/ 8 h 1369"/>
              <a:gd name="T42" fmla="*/ 192 w 1967"/>
              <a:gd name="T43" fmla="*/ 5 h 1369"/>
              <a:gd name="T44" fmla="*/ 279 w 1967"/>
              <a:gd name="T45" fmla="*/ 12 h 1369"/>
              <a:gd name="T46" fmla="*/ 374 w 1967"/>
              <a:gd name="T47" fmla="*/ 7 h 1369"/>
              <a:gd name="T48" fmla="*/ 447 w 1967"/>
              <a:gd name="T49" fmla="*/ 10 h 1369"/>
              <a:gd name="T50" fmla="*/ 552 w 1967"/>
              <a:gd name="T51" fmla="*/ 11 h 1369"/>
              <a:gd name="T52" fmla="*/ 630 w 1967"/>
              <a:gd name="T53" fmla="*/ 11 h 1369"/>
              <a:gd name="T54" fmla="*/ 706 w 1967"/>
              <a:gd name="T55" fmla="*/ 10 h 1369"/>
              <a:gd name="T56" fmla="*/ 799 w 1967"/>
              <a:gd name="T57" fmla="*/ 7 h 1369"/>
              <a:gd name="T58" fmla="*/ 879 w 1967"/>
              <a:gd name="T59" fmla="*/ 9 h 1369"/>
              <a:gd name="T60" fmla="*/ 956 w 1967"/>
              <a:gd name="T61" fmla="*/ 9 h 1369"/>
              <a:gd name="T62" fmla="*/ 1055 w 1967"/>
              <a:gd name="T63" fmla="*/ 12 h 1369"/>
              <a:gd name="T64" fmla="*/ 1188 w 1967"/>
              <a:gd name="T65" fmla="*/ 12 h 1369"/>
              <a:gd name="T66" fmla="*/ 1259 w 1967"/>
              <a:gd name="T67" fmla="*/ 9 h 1369"/>
              <a:gd name="T68" fmla="*/ 1378 w 1967"/>
              <a:gd name="T69" fmla="*/ 8 h 1369"/>
              <a:gd name="T70" fmla="*/ 1513 w 1967"/>
              <a:gd name="T71" fmla="*/ 10 h 1369"/>
              <a:gd name="T72" fmla="*/ 1634 w 1967"/>
              <a:gd name="T73" fmla="*/ 12 h 1369"/>
              <a:gd name="T74" fmla="*/ 1774 w 1967"/>
              <a:gd name="T75" fmla="*/ 11 h 1369"/>
              <a:gd name="T76" fmla="*/ 1869 w 1967"/>
              <a:gd name="T77" fmla="*/ 9 h 1369"/>
              <a:gd name="T78" fmla="*/ 1927 w 1967"/>
              <a:gd name="T79" fmla="*/ 6 h 1369"/>
              <a:gd name="T80" fmla="*/ 1963 w 1967"/>
              <a:gd name="T81" fmla="*/ 94 h 1369"/>
              <a:gd name="T82" fmla="*/ 1960 w 1967"/>
              <a:gd name="T83" fmla="*/ 185 h 1369"/>
              <a:gd name="T84" fmla="*/ 1959 w 1967"/>
              <a:gd name="T85" fmla="*/ 330 h 1369"/>
              <a:gd name="T86" fmla="*/ 1958 w 1967"/>
              <a:gd name="T87" fmla="*/ 428 h 1369"/>
              <a:gd name="T88" fmla="*/ 1958 w 1967"/>
              <a:gd name="T89" fmla="*/ 573 h 1369"/>
              <a:gd name="T90" fmla="*/ 1960 w 1967"/>
              <a:gd name="T91" fmla="*/ 721 h 1369"/>
              <a:gd name="T92" fmla="*/ 1957 w 1967"/>
              <a:gd name="T93" fmla="*/ 868 h 1369"/>
              <a:gd name="T94" fmla="*/ 1959 w 1967"/>
              <a:gd name="T95" fmla="*/ 1010 h 1369"/>
              <a:gd name="T96" fmla="*/ 1960 w 1967"/>
              <a:gd name="T97" fmla="*/ 1124 h 1369"/>
              <a:gd name="T98" fmla="*/ 1960 w 1967"/>
              <a:gd name="T99" fmla="*/ 1210 h 1369"/>
              <a:gd name="T100" fmla="*/ 1963 w 1967"/>
              <a:gd name="T101" fmla="*/ 1307 h 1369"/>
              <a:gd name="T102" fmla="*/ 1909 w 1967"/>
              <a:gd name="T103" fmla="*/ 1355 h 1369"/>
              <a:gd name="T104" fmla="*/ 1822 w 1967"/>
              <a:gd name="T105" fmla="*/ 1356 h 1369"/>
              <a:gd name="T106" fmla="*/ 1698 w 1967"/>
              <a:gd name="T107" fmla="*/ 1359 h 1369"/>
              <a:gd name="T108" fmla="*/ 1597 w 1967"/>
              <a:gd name="T109" fmla="*/ 1358 h 1369"/>
              <a:gd name="T110" fmla="*/ 1469 w 1967"/>
              <a:gd name="T111" fmla="*/ 1358 h 1369"/>
              <a:gd name="T112" fmla="*/ 1330 w 1967"/>
              <a:gd name="T113" fmla="*/ 1359 h 1369"/>
              <a:gd name="T114" fmla="*/ 1229 w 1967"/>
              <a:gd name="T115" fmla="*/ 1361 h 1369"/>
              <a:gd name="T116" fmla="*/ 1124 w 1967"/>
              <a:gd name="T117" fmla="*/ 1357 h 1369"/>
              <a:gd name="T118" fmla="*/ 981 w 1967"/>
              <a:gd name="T119" fmla="*/ 1363 h 1369"/>
              <a:gd name="T120" fmla="*/ 907 w 1967"/>
              <a:gd name="T121" fmla="*/ 1358 h 1369"/>
              <a:gd name="T122" fmla="*/ 830 w 1967"/>
              <a:gd name="T123" fmla="*/ 1358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7" h="1369">
                <a:moveTo>
                  <a:pt x="782" y="1369"/>
                </a:moveTo>
                <a:cubicBezTo>
                  <a:pt x="782" y="1360"/>
                  <a:pt x="782" y="1360"/>
                  <a:pt x="782" y="1360"/>
                </a:cubicBezTo>
                <a:cubicBezTo>
                  <a:pt x="777" y="1362"/>
                  <a:pt x="777" y="1362"/>
                  <a:pt x="777" y="1362"/>
                </a:cubicBezTo>
                <a:cubicBezTo>
                  <a:pt x="777" y="1361"/>
                  <a:pt x="777" y="1361"/>
                  <a:pt x="777" y="1361"/>
                </a:cubicBezTo>
                <a:cubicBezTo>
                  <a:pt x="774" y="1362"/>
                  <a:pt x="774" y="1362"/>
                  <a:pt x="774" y="1362"/>
                </a:cubicBezTo>
                <a:cubicBezTo>
                  <a:pt x="772" y="1359"/>
                  <a:pt x="772" y="1359"/>
                  <a:pt x="772" y="1359"/>
                </a:cubicBezTo>
                <a:cubicBezTo>
                  <a:pt x="761" y="1359"/>
                  <a:pt x="761" y="1359"/>
                  <a:pt x="761" y="1359"/>
                </a:cubicBezTo>
                <a:cubicBezTo>
                  <a:pt x="757" y="1360"/>
                  <a:pt x="752" y="1360"/>
                  <a:pt x="749" y="1359"/>
                </a:cubicBezTo>
                <a:cubicBezTo>
                  <a:pt x="747" y="1358"/>
                  <a:pt x="747" y="1358"/>
                  <a:pt x="747" y="1358"/>
                </a:cubicBezTo>
                <a:cubicBezTo>
                  <a:pt x="746" y="1356"/>
                  <a:pt x="746" y="1356"/>
                  <a:pt x="746" y="1356"/>
                </a:cubicBezTo>
                <a:cubicBezTo>
                  <a:pt x="738" y="1359"/>
                  <a:pt x="738" y="1359"/>
                  <a:pt x="738" y="1359"/>
                </a:cubicBezTo>
                <a:cubicBezTo>
                  <a:pt x="738" y="1357"/>
                  <a:pt x="738" y="1357"/>
                  <a:pt x="738" y="1357"/>
                </a:cubicBezTo>
                <a:cubicBezTo>
                  <a:pt x="733" y="1358"/>
                  <a:pt x="733" y="1358"/>
                  <a:pt x="733" y="1358"/>
                </a:cubicBezTo>
                <a:cubicBezTo>
                  <a:pt x="732" y="1359"/>
                  <a:pt x="732" y="1359"/>
                  <a:pt x="732" y="1359"/>
                </a:cubicBezTo>
                <a:cubicBezTo>
                  <a:pt x="730" y="1359"/>
                  <a:pt x="730" y="1359"/>
                  <a:pt x="730" y="1359"/>
                </a:cubicBezTo>
                <a:cubicBezTo>
                  <a:pt x="730" y="1362"/>
                  <a:pt x="730" y="1362"/>
                  <a:pt x="730" y="1362"/>
                </a:cubicBezTo>
                <a:cubicBezTo>
                  <a:pt x="723" y="1360"/>
                  <a:pt x="723" y="1360"/>
                  <a:pt x="723" y="1360"/>
                </a:cubicBezTo>
                <a:cubicBezTo>
                  <a:pt x="723" y="1361"/>
                  <a:pt x="723" y="1361"/>
                  <a:pt x="723" y="1361"/>
                </a:cubicBezTo>
                <a:cubicBezTo>
                  <a:pt x="710" y="1361"/>
                  <a:pt x="710" y="1361"/>
                  <a:pt x="710" y="1361"/>
                </a:cubicBezTo>
                <a:cubicBezTo>
                  <a:pt x="710" y="1359"/>
                  <a:pt x="710" y="1359"/>
                  <a:pt x="710" y="1359"/>
                </a:cubicBezTo>
                <a:cubicBezTo>
                  <a:pt x="706" y="1359"/>
                  <a:pt x="706" y="1359"/>
                  <a:pt x="706" y="1359"/>
                </a:cubicBezTo>
                <a:cubicBezTo>
                  <a:pt x="699" y="1361"/>
                  <a:pt x="699" y="1361"/>
                  <a:pt x="699" y="1361"/>
                </a:cubicBezTo>
                <a:cubicBezTo>
                  <a:pt x="699" y="1362"/>
                  <a:pt x="699" y="1362"/>
                  <a:pt x="699" y="1362"/>
                </a:cubicBezTo>
                <a:cubicBezTo>
                  <a:pt x="696" y="1361"/>
                  <a:pt x="696" y="1361"/>
                  <a:pt x="696" y="1361"/>
                </a:cubicBezTo>
                <a:cubicBezTo>
                  <a:pt x="693" y="1362"/>
                  <a:pt x="693" y="1362"/>
                  <a:pt x="693" y="1362"/>
                </a:cubicBezTo>
                <a:cubicBezTo>
                  <a:pt x="693" y="1361"/>
                  <a:pt x="693" y="1361"/>
                  <a:pt x="693" y="1361"/>
                </a:cubicBezTo>
                <a:cubicBezTo>
                  <a:pt x="682" y="1358"/>
                  <a:pt x="682" y="1358"/>
                  <a:pt x="682" y="1358"/>
                </a:cubicBezTo>
                <a:cubicBezTo>
                  <a:pt x="681" y="1359"/>
                  <a:pt x="681" y="1359"/>
                  <a:pt x="680" y="1359"/>
                </a:cubicBezTo>
                <a:cubicBezTo>
                  <a:pt x="672" y="1362"/>
                  <a:pt x="672" y="1362"/>
                  <a:pt x="672" y="1362"/>
                </a:cubicBezTo>
                <a:cubicBezTo>
                  <a:pt x="672" y="1358"/>
                  <a:pt x="672" y="1358"/>
                  <a:pt x="672" y="1358"/>
                </a:cubicBezTo>
                <a:cubicBezTo>
                  <a:pt x="670" y="1358"/>
                  <a:pt x="670" y="1358"/>
                  <a:pt x="670" y="1358"/>
                </a:cubicBezTo>
                <a:cubicBezTo>
                  <a:pt x="670" y="1356"/>
                  <a:pt x="670" y="1356"/>
                  <a:pt x="670" y="1356"/>
                </a:cubicBezTo>
                <a:cubicBezTo>
                  <a:pt x="669" y="1356"/>
                  <a:pt x="669" y="1356"/>
                  <a:pt x="669" y="1356"/>
                </a:cubicBezTo>
                <a:cubicBezTo>
                  <a:pt x="668" y="1357"/>
                  <a:pt x="666" y="1357"/>
                  <a:pt x="665" y="1357"/>
                </a:cubicBezTo>
                <a:cubicBezTo>
                  <a:pt x="665" y="1357"/>
                  <a:pt x="664" y="1357"/>
                  <a:pt x="664" y="1357"/>
                </a:cubicBezTo>
                <a:cubicBezTo>
                  <a:pt x="659" y="1356"/>
                  <a:pt x="659" y="1356"/>
                  <a:pt x="659" y="1356"/>
                </a:cubicBezTo>
                <a:cubicBezTo>
                  <a:pt x="659" y="1356"/>
                  <a:pt x="659" y="1356"/>
                  <a:pt x="659" y="1356"/>
                </a:cubicBezTo>
                <a:cubicBezTo>
                  <a:pt x="653" y="1356"/>
                  <a:pt x="653" y="1356"/>
                  <a:pt x="653" y="1356"/>
                </a:cubicBezTo>
                <a:cubicBezTo>
                  <a:pt x="653" y="1355"/>
                  <a:pt x="653" y="1355"/>
                  <a:pt x="653" y="1355"/>
                </a:cubicBezTo>
                <a:cubicBezTo>
                  <a:pt x="646" y="1356"/>
                  <a:pt x="646" y="1356"/>
                  <a:pt x="646" y="1356"/>
                </a:cubicBezTo>
                <a:cubicBezTo>
                  <a:pt x="646" y="1357"/>
                  <a:pt x="646" y="1357"/>
                  <a:pt x="646" y="1357"/>
                </a:cubicBezTo>
                <a:cubicBezTo>
                  <a:pt x="637" y="1357"/>
                  <a:pt x="637" y="1357"/>
                  <a:pt x="637" y="1357"/>
                </a:cubicBezTo>
                <a:cubicBezTo>
                  <a:pt x="637" y="1360"/>
                  <a:pt x="637" y="1360"/>
                  <a:pt x="637" y="1360"/>
                </a:cubicBezTo>
                <a:cubicBezTo>
                  <a:pt x="630" y="1358"/>
                  <a:pt x="630" y="1358"/>
                  <a:pt x="630" y="1358"/>
                </a:cubicBezTo>
                <a:cubicBezTo>
                  <a:pt x="629" y="1361"/>
                  <a:pt x="629" y="1361"/>
                  <a:pt x="629" y="1361"/>
                </a:cubicBezTo>
                <a:cubicBezTo>
                  <a:pt x="625" y="1359"/>
                  <a:pt x="625" y="1359"/>
                  <a:pt x="625" y="1359"/>
                </a:cubicBezTo>
                <a:cubicBezTo>
                  <a:pt x="624" y="1362"/>
                  <a:pt x="624" y="1362"/>
                  <a:pt x="624" y="1362"/>
                </a:cubicBezTo>
                <a:cubicBezTo>
                  <a:pt x="618" y="1360"/>
                  <a:pt x="618" y="1360"/>
                  <a:pt x="618" y="1360"/>
                </a:cubicBezTo>
                <a:cubicBezTo>
                  <a:pt x="617" y="1361"/>
                  <a:pt x="615" y="1361"/>
                  <a:pt x="614" y="1360"/>
                </a:cubicBezTo>
                <a:cubicBezTo>
                  <a:pt x="613" y="1360"/>
                  <a:pt x="613" y="1360"/>
                  <a:pt x="613" y="1360"/>
                </a:cubicBezTo>
                <a:cubicBezTo>
                  <a:pt x="613" y="1361"/>
                  <a:pt x="612" y="1361"/>
                  <a:pt x="612" y="1361"/>
                </a:cubicBezTo>
                <a:cubicBezTo>
                  <a:pt x="609" y="1361"/>
                  <a:pt x="609" y="1361"/>
                  <a:pt x="609" y="1361"/>
                </a:cubicBezTo>
                <a:cubicBezTo>
                  <a:pt x="608" y="1361"/>
                  <a:pt x="608" y="1361"/>
                  <a:pt x="607" y="1361"/>
                </a:cubicBezTo>
                <a:cubicBezTo>
                  <a:pt x="593" y="1361"/>
                  <a:pt x="593" y="1361"/>
                  <a:pt x="593" y="1361"/>
                </a:cubicBezTo>
                <a:cubicBezTo>
                  <a:pt x="593" y="1359"/>
                  <a:pt x="593" y="1359"/>
                  <a:pt x="593" y="1359"/>
                </a:cubicBezTo>
                <a:cubicBezTo>
                  <a:pt x="591" y="1359"/>
                  <a:pt x="591" y="1359"/>
                  <a:pt x="591" y="1359"/>
                </a:cubicBezTo>
                <a:cubicBezTo>
                  <a:pt x="583" y="1363"/>
                  <a:pt x="583" y="1363"/>
                  <a:pt x="583" y="1363"/>
                </a:cubicBezTo>
                <a:cubicBezTo>
                  <a:pt x="583" y="1358"/>
                  <a:pt x="583" y="1358"/>
                  <a:pt x="583" y="1358"/>
                </a:cubicBezTo>
                <a:cubicBezTo>
                  <a:pt x="576" y="1360"/>
                  <a:pt x="576" y="1360"/>
                  <a:pt x="576" y="1360"/>
                </a:cubicBezTo>
                <a:cubicBezTo>
                  <a:pt x="576" y="1356"/>
                  <a:pt x="576" y="1356"/>
                  <a:pt x="576" y="1356"/>
                </a:cubicBezTo>
                <a:cubicBezTo>
                  <a:pt x="575" y="1356"/>
                  <a:pt x="575" y="1356"/>
                  <a:pt x="575" y="1356"/>
                </a:cubicBezTo>
                <a:cubicBezTo>
                  <a:pt x="575" y="1358"/>
                  <a:pt x="575" y="1358"/>
                  <a:pt x="575" y="1358"/>
                </a:cubicBezTo>
                <a:cubicBezTo>
                  <a:pt x="569" y="1358"/>
                  <a:pt x="569" y="1358"/>
                  <a:pt x="569" y="1358"/>
                </a:cubicBezTo>
                <a:cubicBezTo>
                  <a:pt x="569" y="1359"/>
                  <a:pt x="569" y="1359"/>
                  <a:pt x="569" y="1359"/>
                </a:cubicBezTo>
                <a:cubicBezTo>
                  <a:pt x="555" y="1359"/>
                  <a:pt x="555" y="1359"/>
                  <a:pt x="555" y="1359"/>
                </a:cubicBezTo>
                <a:cubicBezTo>
                  <a:pt x="555" y="1358"/>
                  <a:pt x="555" y="1358"/>
                  <a:pt x="555" y="1358"/>
                </a:cubicBezTo>
                <a:cubicBezTo>
                  <a:pt x="552" y="1358"/>
                  <a:pt x="552" y="1358"/>
                  <a:pt x="552" y="1358"/>
                </a:cubicBezTo>
                <a:cubicBezTo>
                  <a:pt x="551" y="1356"/>
                  <a:pt x="551" y="1356"/>
                  <a:pt x="551" y="1356"/>
                </a:cubicBezTo>
                <a:cubicBezTo>
                  <a:pt x="524" y="1359"/>
                  <a:pt x="524" y="1359"/>
                  <a:pt x="524" y="1359"/>
                </a:cubicBezTo>
                <a:cubicBezTo>
                  <a:pt x="524" y="1358"/>
                  <a:pt x="524" y="1358"/>
                  <a:pt x="524" y="1358"/>
                </a:cubicBezTo>
                <a:cubicBezTo>
                  <a:pt x="522" y="1357"/>
                  <a:pt x="520" y="1357"/>
                  <a:pt x="518" y="1357"/>
                </a:cubicBezTo>
                <a:cubicBezTo>
                  <a:pt x="517" y="1359"/>
                  <a:pt x="517" y="1359"/>
                  <a:pt x="517" y="1359"/>
                </a:cubicBezTo>
                <a:cubicBezTo>
                  <a:pt x="512" y="1358"/>
                  <a:pt x="512" y="1358"/>
                  <a:pt x="512" y="1358"/>
                </a:cubicBezTo>
                <a:cubicBezTo>
                  <a:pt x="511" y="1361"/>
                  <a:pt x="511" y="1361"/>
                  <a:pt x="511" y="1361"/>
                </a:cubicBezTo>
                <a:cubicBezTo>
                  <a:pt x="505" y="1358"/>
                  <a:pt x="505" y="1358"/>
                  <a:pt x="505" y="1358"/>
                </a:cubicBezTo>
                <a:cubicBezTo>
                  <a:pt x="504" y="1358"/>
                  <a:pt x="504" y="1358"/>
                  <a:pt x="504" y="1358"/>
                </a:cubicBezTo>
                <a:cubicBezTo>
                  <a:pt x="504" y="1359"/>
                  <a:pt x="504" y="1359"/>
                  <a:pt x="504" y="1359"/>
                </a:cubicBezTo>
                <a:cubicBezTo>
                  <a:pt x="500" y="1359"/>
                  <a:pt x="500" y="1359"/>
                  <a:pt x="500" y="1359"/>
                </a:cubicBezTo>
                <a:cubicBezTo>
                  <a:pt x="496" y="1360"/>
                  <a:pt x="496" y="1360"/>
                  <a:pt x="496" y="1360"/>
                </a:cubicBezTo>
                <a:cubicBezTo>
                  <a:pt x="496" y="1361"/>
                  <a:pt x="496" y="1361"/>
                  <a:pt x="496" y="1361"/>
                </a:cubicBezTo>
                <a:cubicBezTo>
                  <a:pt x="488" y="1361"/>
                  <a:pt x="488" y="1361"/>
                  <a:pt x="488" y="1361"/>
                </a:cubicBezTo>
                <a:cubicBezTo>
                  <a:pt x="488" y="1363"/>
                  <a:pt x="488" y="1363"/>
                  <a:pt x="488" y="1363"/>
                </a:cubicBezTo>
                <a:cubicBezTo>
                  <a:pt x="480" y="1361"/>
                  <a:pt x="480" y="1361"/>
                  <a:pt x="480" y="1361"/>
                </a:cubicBezTo>
                <a:cubicBezTo>
                  <a:pt x="479" y="1363"/>
                  <a:pt x="479" y="1363"/>
                  <a:pt x="479" y="1363"/>
                </a:cubicBezTo>
                <a:cubicBezTo>
                  <a:pt x="468" y="1363"/>
                  <a:pt x="468" y="1363"/>
                  <a:pt x="468" y="1363"/>
                </a:cubicBezTo>
                <a:cubicBezTo>
                  <a:pt x="468" y="1362"/>
                  <a:pt x="468" y="1362"/>
                  <a:pt x="468" y="1362"/>
                </a:cubicBezTo>
                <a:cubicBezTo>
                  <a:pt x="467" y="1362"/>
                  <a:pt x="467" y="1362"/>
                  <a:pt x="467" y="1362"/>
                </a:cubicBezTo>
                <a:cubicBezTo>
                  <a:pt x="463" y="1362"/>
                  <a:pt x="463" y="1362"/>
                  <a:pt x="463" y="1362"/>
                </a:cubicBezTo>
                <a:cubicBezTo>
                  <a:pt x="463" y="1361"/>
                  <a:pt x="463" y="1361"/>
                  <a:pt x="463" y="1361"/>
                </a:cubicBezTo>
                <a:cubicBezTo>
                  <a:pt x="453" y="1360"/>
                  <a:pt x="453" y="1360"/>
                  <a:pt x="453" y="1360"/>
                </a:cubicBezTo>
                <a:cubicBezTo>
                  <a:pt x="453" y="1362"/>
                  <a:pt x="453" y="1362"/>
                  <a:pt x="453" y="1362"/>
                </a:cubicBezTo>
                <a:cubicBezTo>
                  <a:pt x="447" y="1359"/>
                  <a:pt x="447" y="1359"/>
                  <a:pt x="447" y="1359"/>
                </a:cubicBezTo>
                <a:cubicBezTo>
                  <a:pt x="447" y="1359"/>
                  <a:pt x="447" y="1359"/>
                  <a:pt x="447" y="1359"/>
                </a:cubicBezTo>
                <a:cubicBezTo>
                  <a:pt x="443" y="1359"/>
                  <a:pt x="443" y="1359"/>
                  <a:pt x="443" y="1359"/>
                </a:cubicBezTo>
                <a:cubicBezTo>
                  <a:pt x="443" y="1359"/>
                  <a:pt x="443" y="1359"/>
                  <a:pt x="443" y="1359"/>
                </a:cubicBezTo>
                <a:cubicBezTo>
                  <a:pt x="443" y="1361"/>
                  <a:pt x="443" y="1361"/>
                  <a:pt x="443" y="1361"/>
                </a:cubicBezTo>
                <a:cubicBezTo>
                  <a:pt x="437" y="1359"/>
                  <a:pt x="437" y="1359"/>
                  <a:pt x="437" y="1359"/>
                </a:cubicBezTo>
                <a:cubicBezTo>
                  <a:pt x="431" y="1359"/>
                  <a:pt x="431" y="1359"/>
                  <a:pt x="431" y="1359"/>
                </a:cubicBezTo>
                <a:cubicBezTo>
                  <a:pt x="431" y="1361"/>
                  <a:pt x="431" y="1361"/>
                  <a:pt x="431" y="1361"/>
                </a:cubicBezTo>
                <a:cubicBezTo>
                  <a:pt x="422" y="1361"/>
                  <a:pt x="422" y="1361"/>
                  <a:pt x="422" y="1361"/>
                </a:cubicBezTo>
                <a:cubicBezTo>
                  <a:pt x="422" y="1360"/>
                  <a:pt x="422" y="1360"/>
                  <a:pt x="422" y="1360"/>
                </a:cubicBezTo>
                <a:cubicBezTo>
                  <a:pt x="421" y="1360"/>
                  <a:pt x="421" y="1360"/>
                  <a:pt x="420" y="1361"/>
                </a:cubicBezTo>
                <a:cubicBezTo>
                  <a:pt x="420" y="1361"/>
                  <a:pt x="419" y="1361"/>
                  <a:pt x="419" y="1361"/>
                </a:cubicBezTo>
                <a:cubicBezTo>
                  <a:pt x="418" y="1362"/>
                  <a:pt x="418" y="1362"/>
                  <a:pt x="418" y="1362"/>
                </a:cubicBezTo>
                <a:cubicBezTo>
                  <a:pt x="417" y="1362"/>
                  <a:pt x="417" y="1362"/>
                  <a:pt x="417" y="1362"/>
                </a:cubicBezTo>
                <a:cubicBezTo>
                  <a:pt x="416" y="1363"/>
                  <a:pt x="414" y="1364"/>
                  <a:pt x="412" y="1365"/>
                </a:cubicBezTo>
                <a:cubicBezTo>
                  <a:pt x="403" y="1367"/>
                  <a:pt x="403" y="1367"/>
                  <a:pt x="403" y="1367"/>
                </a:cubicBezTo>
                <a:cubicBezTo>
                  <a:pt x="403" y="1361"/>
                  <a:pt x="403" y="1361"/>
                  <a:pt x="403" y="1361"/>
                </a:cubicBezTo>
                <a:cubicBezTo>
                  <a:pt x="398" y="1361"/>
                  <a:pt x="398" y="1361"/>
                  <a:pt x="398" y="1361"/>
                </a:cubicBezTo>
                <a:cubicBezTo>
                  <a:pt x="398" y="1362"/>
                  <a:pt x="398" y="1362"/>
                  <a:pt x="398" y="1362"/>
                </a:cubicBezTo>
                <a:cubicBezTo>
                  <a:pt x="392" y="1361"/>
                  <a:pt x="392" y="1361"/>
                  <a:pt x="392" y="1361"/>
                </a:cubicBezTo>
                <a:cubicBezTo>
                  <a:pt x="387" y="1361"/>
                  <a:pt x="387" y="1361"/>
                  <a:pt x="387" y="1361"/>
                </a:cubicBezTo>
                <a:cubicBezTo>
                  <a:pt x="387" y="1360"/>
                  <a:pt x="387" y="1360"/>
                  <a:pt x="387" y="1360"/>
                </a:cubicBezTo>
                <a:cubicBezTo>
                  <a:pt x="385" y="1359"/>
                  <a:pt x="385" y="1359"/>
                  <a:pt x="385" y="1359"/>
                </a:cubicBezTo>
                <a:cubicBezTo>
                  <a:pt x="385" y="1360"/>
                  <a:pt x="385" y="1360"/>
                  <a:pt x="385" y="1360"/>
                </a:cubicBezTo>
                <a:cubicBezTo>
                  <a:pt x="382" y="1361"/>
                  <a:pt x="378" y="1362"/>
                  <a:pt x="374" y="1362"/>
                </a:cubicBezTo>
                <a:cubicBezTo>
                  <a:pt x="373" y="1362"/>
                  <a:pt x="371" y="1362"/>
                  <a:pt x="370" y="1362"/>
                </a:cubicBezTo>
                <a:cubicBezTo>
                  <a:pt x="367" y="1361"/>
                  <a:pt x="367" y="1361"/>
                  <a:pt x="367" y="1361"/>
                </a:cubicBezTo>
                <a:cubicBezTo>
                  <a:pt x="361" y="1361"/>
                  <a:pt x="361" y="1361"/>
                  <a:pt x="361" y="1361"/>
                </a:cubicBezTo>
                <a:cubicBezTo>
                  <a:pt x="361" y="1358"/>
                  <a:pt x="361" y="1358"/>
                  <a:pt x="361" y="1358"/>
                </a:cubicBezTo>
                <a:cubicBezTo>
                  <a:pt x="357" y="1357"/>
                  <a:pt x="357" y="1357"/>
                  <a:pt x="357" y="1357"/>
                </a:cubicBezTo>
                <a:cubicBezTo>
                  <a:pt x="355" y="1358"/>
                  <a:pt x="355" y="1358"/>
                  <a:pt x="355" y="1358"/>
                </a:cubicBezTo>
                <a:cubicBezTo>
                  <a:pt x="352" y="1359"/>
                  <a:pt x="348" y="1358"/>
                  <a:pt x="345" y="1358"/>
                </a:cubicBezTo>
                <a:cubicBezTo>
                  <a:pt x="344" y="1359"/>
                  <a:pt x="344" y="1359"/>
                  <a:pt x="344" y="1359"/>
                </a:cubicBezTo>
                <a:cubicBezTo>
                  <a:pt x="340" y="1359"/>
                  <a:pt x="340" y="1359"/>
                  <a:pt x="340" y="1359"/>
                </a:cubicBezTo>
                <a:cubicBezTo>
                  <a:pt x="340" y="1362"/>
                  <a:pt x="340" y="1362"/>
                  <a:pt x="340" y="1362"/>
                </a:cubicBezTo>
                <a:cubicBezTo>
                  <a:pt x="333" y="1361"/>
                  <a:pt x="333" y="1361"/>
                  <a:pt x="333" y="1361"/>
                </a:cubicBezTo>
                <a:cubicBezTo>
                  <a:pt x="321" y="1361"/>
                  <a:pt x="321" y="1361"/>
                  <a:pt x="321" y="1361"/>
                </a:cubicBezTo>
                <a:cubicBezTo>
                  <a:pt x="311" y="1364"/>
                  <a:pt x="311" y="1364"/>
                  <a:pt x="311" y="1364"/>
                </a:cubicBezTo>
                <a:cubicBezTo>
                  <a:pt x="311" y="1362"/>
                  <a:pt x="311" y="1362"/>
                  <a:pt x="311" y="1362"/>
                </a:cubicBezTo>
                <a:cubicBezTo>
                  <a:pt x="309" y="1362"/>
                  <a:pt x="307" y="1362"/>
                  <a:pt x="305" y="1361"/>
                </a:cubicBezTo>
                <a:cubicBezTo>
                  <a:pt x="303" y="1361"/>
                  <a:pt x="303" y="1361"/>
                  <a:pt x="303" y="1361"/>
                </a:cubicBezTo>
                <a:cubicBezTo>
                  <a:pt x="302" y="1358"/>
                  <a:pt x="302" y="1358"/>
                  <a:pt x="302" y="1358"/>
                </a:cubicBezTo>
                <a:cubicBezTo>
                  <a:pt x="301" y="1359"/>
                  <a:pt x="301" y="1359"/>
                  <a:pt x="300" y="1359"/>
                </a:cubicBezTo>
                <a:cubicBezTo>
                  <a:pt x="299" y="1359"/>
                  <a:pt x="299" y="1359"/>
                  <a:pt x="299" y="1359"/>
                </a:cubicBezTo>
                <a:cubicBezTo>
                  <a:pt x="293" y="1359"/>
                  <a:pt x="293" y="1359"/>
                  <a:pt x="293" y="1359"/>
                </a:cubicBezTo>
                <a:cubicBezTo>
                  <a:pt x="287" y="1361"/>
                  <a:pt x="287" y="1361"/>
                  <a:pt x="287" y="1361"/>
                </a:cubicBezTo>
                <a:cubicBezTo>
                  <a:pt x="286" y="1359"/>
                  <a:pt x="286" y="1359"/>
                  <a:pt x="286" y="1359"/>
                </a:cubicBezTo>
                <a:cubicBezTo>
                  <a:pt x="280" y="1359"/>
                  <a:pt x="280" y="1359"/>
                  <a:pt x="280" y="1359"/>
                </a:cubicBezTo>
                <a:cubicBezTo>
                  <a:pt x="280" y="1357"/>
                  <a:pt x="280" y="1357"/>
                  <a:pt x="280" y="1357"/>
                </a:cubicBezTo>
                <a:cubicBezTo>
                  <a:pt x="279" y="1357"/>
                  <a:pt x="279" y="1357"/>
                  <a:pt x="279" y="1357"/>
                </a:cubicBezTo>
                <a:cubicBezTo>
                  <a:pt x="279" y="1360"/>
                  <a:pt x="279" y="1360"/>
                  <a:pt x="279" y="1360"/>
                </a:cubicBezTo>
                <a:cubicBezTo>
                  <a:pt x="269" y="1357"/>
                  <a:pt x="269" y="1357"/>
                  <a:pt x="269" y="1357"/>
                </a:cubicBezTo>
                <a:cubicBezTo>
                  <a:pt x="264" y="1359"/>
                  <a:pt x="262" y="1359"/>
                  <a:pt x="260" y="1359"/>
                </a:cubicBezTo>
                <a:cubicBezTo>
                  <a:pt x="258" y="1359"/>
                  <a:pt x="258" y="1359"/>
                  <a:pt x="258" y="1359"/>
                </a:cubicBezTo>
                <a:cubicBezTo>
                  <a:pt x="254" y="1360"/>
                  <a:pt x="251" y="1359"/>
                  <a:pt x="249" y="1358"/>
                </a:cubicBezTo>
                <a:cubicBezTo>
                  <a:pt x="247" y="1358"/>
                  <a:pt x="247" y="1358"/>
                  <a:pt x="247" y="1358"/>
                </a:cubicBezTo>
                <a:cubicBezTo>
                  <a:pt x="239" y="1362"/>
                  <a:pt x="239" y="1362"/>
                  <a:pt x="239" y="1362"/>
                </a:cubicBezTo>
                <a:cubicBezTo>
                  <a:pt x="239" y="1358"/>
                  <a:pt x="239" y="1358"/>
                  <a:pt x="239" y="1358"/>
                </a:cubicBezTo>
                <a:cubicBezTo>
                  <a:pt x="232" y="1358"/>
                  <a:pt x="232" y="1358"/>
                  <a:pt x="232" y="1358"/>
                </a:cubicBezTo>
                <a:cubicBezTo>
                  <a:pt x="231" y="1359"/>
                  <a:pt x="230" y="1359"/>
                  <a:pt x="228" y="1359"/>
                </a:cubicBezTo>
                <a:cubicBezTo>
                  <a:pt x="227" y="1359"/>
                  <a:pt x="227" y="1359"/>
                  <a:pt x="227" y="1359"/>
                </a:cubicBezTo>
                <a:cubicBezTo>
                  <a:pt x="222" y="1359"/>
                  <a:pt x="222" y="1359"/>
                  <a:pt x="222" y="1359"/>
                </a:cubicBezTo>
                <a:cubicBezTo>
                  <a:pt x="222" y="1358"/>
                  <a:pt x="222" y="1358"/>
                  <a:pt x="222" y="1358"/>
                </a:cubicBezTo>
                <a:cubicBezTo>
                  <a:pt x="220" y="1358"/>
                  <a:pt x="220" y="1358"/>
                  <a:pt x="220" y="1358"/>
                </a:cubicBezTo>
                <a:cubicBezTo>
                  <a:pt x="220" y="1356"/>
                  <a:pt x="220" y="1356"/>
                  <a:pt x="220" y="1356"/>
                </a:cubicBezTo>
                <a:cubicBezTo>
                  <a:pt x="218" y="1356"/>
                  <a:pt x="216" y="1356"/>
                  <a:pt x="215" y="1356"/>
                </a:cubicBezTo>
                <a:cubicBezTo>
                  <a:pt x="215" y="1362"/>
                  <a:pt x="215" y="1362"/>
                  <a:pt x="215" y="1362"/>
                </a:cubicBezTo>
                <a:cubicBezTo>
                  <a:pt x="207" y="1358"/>
                  <a:pt x="207" y="1358"/>
                  <a:pt x="207" y="1358"/>
                </a:cubicBezTo>
                <a:cubicBezTo>
                  <a:pt x="205" y="1358"/>
                  <a:pt x="205" y="1358"/>
                  <a:pt x="205" y="1358"/>
                </a:cubicBezTo>
                <a:cubicBezTo>
                  <a:pt x="205" y="1359"/>
                  <a:pt x="205" y="1359"/>
                  <a:pt x="205" y="1359"/>
                </a:cubicBezTo>
                <a:cubicBezTo>
                  <a:pt x="198" y="1359"/>
                  <a:pt x="198" y="1359"/>
                  <a:pt x="198" y="1359"/>
                </a:cubicBezTo>
                <a:cubicBezTo>
                  <a:pt x="198" y="1361"/>
                  <a:pt x="198" y="1361"/>
                  <a:pt x="198" y="1361"/>
                </a:cubicBezTo>
                <a:cubicBezTo>
                  <a:pt x="194" y="1361"/>
                  <a:pt x="194" y="1361"/>
                  <a:pt x="194" y="1361"/>
                </a:cubicBezTo>
                <a:cubicBezTo>
                  <a:pt x="192" y="1364"/>
                  <a:pt x="192" y="1364"/>
                  <a:pt x="192" y="1364"/>
                </a:cubicBezTo>
                <a:cubicBezTo>
                  <a:pt x="182" y="1361"/>
                  <a:pt x="182" y="1361"/>
                  <a:pt x="182" y="1361"/>
                </a:cubicBezTo>
                <a:cubicBezTo>
                  <a:pt x="181" y="1362"/>
                  <a:pt x="181" y="1362"/>
                  <a:pt x="181" y="1362"/>
                </a:cubicBezTo>
                <a:cubicBezTo>
                  <a:pt x="175" y="1363"/>
                  <a:pt x="170" y="1360"/>
                  <a:pt x="166" y="1359"/>
                </a:cubicBezTo>
                <a:cubicBezTo>
                  <a:pt x="166" y="1358"/>
                  <a:pt x="165" y="1358"/>
                  <a:pt x="164" y="1358"/>
                </a:cubicBezTo>
                <a:cubicBezTo>
                  <a:pt x="164" y="1358"/>
                  <a:pt x="163" y="1358"/>
                  <a:pt x="163" y="1358"/>
                </a:cubicBezTo>
                <a:cubicBezTo>
                  <a:pt x="162" y="1359"/>
                  <a:pt x="160" y="1359"/>
                  <a:pt x="159" y="1359"/>
                </a:cubicBezTo>
                <a:cubicBezTo>
                  <a:pt x="153" y="1360"/>
                  <a:pt x="153" y="1360"/>
                  <a:pt x="153" y="1360"/>
                </a:cubicBezTo>
                <a:cubicBezTo>
                  <a:pt x="153" y="1359"/>
                  <a:pt x="153" y="1359"/>
                  <a:pt x="153" y="1359"/>
                </a:cubicBezTo>
                <a:cubicBezTo>
                  <a:pt x="152" y="1358"/>
                  <a:pt x="152" y="1358"/>
                  <a:pt x="152" y="1358"/>
                </a:cubicBezTo>
                <a:cubicBezTo>
                  <a:pt x="146" y="1358"/>
                  <a:pt x="146" y="1358"/>
                  <a:pt x="146" y="1358"/>
                </a:cubicBezTo>
                <a:cubicBezTo>
                  <a:pt x="145" y="1358"/>
                  <a:pt x="144" y="1358"/>
                  <a:pt x="144" y="1358"/>
                </a:cubicBezTo>
                <a:cubicBezTo>
                  <a:pt x="142" y="1358"/>
                  <a:pt x="142" y="1358"/>
                  <a:pt x="142" y="1358"/>
                </a:cubicBezTo>
                <a:cubicBezTo>
                  <a:pt x="142" y="1358"/>
                  <a:pt x="142" y="1358"/>
                  <a:pt x="142" y="1358"/>
                </a:cubicBezTo>
                <a:cubicBezTo>
                  <a:pt x="141" y="1358"/>
                  <a:pt x="141" y="1357"/>
                  <a:pt x="140" y="1357"/>
                </a:cubicBezTo>
                <a:cubicBezTo>
                  <a:pt x="140" y="1357"/>
                  <a:pt x="140" y="1357"/>
                  <a:pt x="139" y="1357"/>
                </a:cubicBezTo>
                <a:cubicBezTo>
                  <a:pt x="139" y="1357"/>
                  <a:pt x="138" y="1358"/>
                  <a:pt x="136" y="1358"/>
                </a:cubicBezTo>
                <a:cubicBezTo>
                  <a:pt x="135" y="1361"/>
                  <a:pt x="135" y="1361"/>
                  <a:pt x="135" y="1361"/>
                </a:cubicBezTo>
                <a:cubicBezTo>
                  <a:pt x="130" y="1359"/>
                  <a:pt x="130" y="1359"/>
                  <a:pt x="130" y="1359"/>
                </a:cubicBezTo>
                <a:cubicBezTo>
                  <a:pt x="129" y="1360"/>
                  <a:pt x="128" y="1360"/>
                  <a:pt x="126" y="1361"/>
                </a:cubicBezTo>
                <a:cubicBezTo>
                  <a:pt x="125" y="1361"/>
                  <a:pt x="125" y="1361"/>
                  <a:pt x="125" y="1361"/>
                </a:cubicBezTo>
                <a:cubicBezTo>
                  <a:pt x="124" y="1362"/>
                  <a:pt x="124" y="1362"/>
                  <a:pt x="124" y="1362"/>
                </a:cubicBezTo>
                <a:cubicBezTo>
                  <a:pt x="121" y="1361"/>
                  <a:pt x="121" y="1361"/>
                  <a:pt x="121" y="1361"/>
                </a:cubicBezTo>
                <a:cubicBezTo>
                  <a:pt x="120" y="1361"/>
                  <a:pt x="120" y="1361"/>
                  <a:pt x="120" y="1361"/>
                </a:cubicBezTo>
                <a:cubicBezTo>
                  <a:pt x="120" y="1361"/>
                  <a:pt x="120" y="1361"/>
                  <a:pt x="120" y="1361"/>
                </a:cubicBezTo>
                <a:cubicBezTo>
                  <a:pt x="106" y="1361"/>
                  <a:pt x="106" y="1361"/>
                  <a:pt x="106" y="1361"/>
                </a:cubicBezTo>
                <a:cubicBezTo>
                  <a:pt x="106" y="1359"/>
                  <a:pt x="106" y="1359"/>
                  <a:pt x="106" y="1359"/>
                </a:cubicBezTo>
                <a:cubicBezTo>
                  <a:pt x="104" y="1356"/>
                  <a:pt x="104" y="1356"/>
                  <a:pt x="104" y="1356"/>
                </a:cubicBezTo>
                <a:cubicBezTo>
                  <a:pt x="102" y="1356"/>
                  <a:pt x="102" y="1356"/>
                  <a:pt x="102" y="1356"/>
                </a:cubicBezTo>
                <a:cubicBezTo>
                  <a:pt x="99" y="1356"/>
                  <a:pt x="97" y="1356"/>
                  <a:pt x="95" y="1356"/>
                </a:cubicBezTo>
                <a:cubicBezTo>
                  <a:pt x="93" y="1356"/>
                  <a:pt x="91" y="1356"/>
                  <a:pt x="89" y="1356"/>
                </a:cubicBezTo>
                <a:cubicBezTo>
                  <a:pt x="89" y="1358"/>
                  <a:pt x="89" y="1358"/>
                  <a:pt x="89" y="1358"/>
                </a:cubicBezTo>
                <a:cubicBezTo>
                  <a:pt x="72" y="1358"/>
                  <a:pt x="72" y="1358"/>
                  <a:pt x="72" y="1358"/>
                </a:cubicBezTo>
                <a:cubicBezTo>
                  <a:pt x="72" y="1358"/>
                  <a:pt x="72" y="1358"/>
                  <a:pt x="72" y="1358"/>
                </a:cubicBezTo>
                <a:cubicBezTo>
                  <a:pt x="71" y="1359"/>
                  <a:pt x="71" y="1359"/>
                  <a:pt x="71" y="1359"/>
                </a:cubicBezTo>
                <a:cubicBezTo>
                  <a:pt x="66" y="1358"/>
                  <a:pt x="66" y="1358"/>
                  <a:pt x="66" y="1358"/>
                </a:cubicBezTo>
                <a:cubicBezTo>
                  <a:pt x="63" y="1357"/>
                  <a:pt x="61" y="1357"/>
                  <a:pt x="59" y="1357"/>
                </a:cubicBezTo>
                <a:cubicBezTo>
                  <a:pt x="59" y="1358"/>
                  <a:pt x="59" y="1358"/>
                  <a:pt x="59" y="1358"/>
                </a:cubicBezTo>
                <a:cubicBezTo>
                  <a:pt x="52" y="1358"/>
                  <a:pt x="52" y="1358"/>
                  <a:pt x="52" y="1358"/>
                </a:cubicBezTo>
                <a:cubicBezTo>
                  <a:pt x="52" y="1359"/>
                  <a:pt x="52" y="1359"/>
                  <a:pt x="52" y="1359"/>
                </a:cubicBezTo>
                <a:cubicBezTo>
                  <a:pt x="42" y="1359"/>
                  <a:pt x="42" y="1359"/>
                  <a:pt x="42" y="1359"/>
                </a:cubicBezTo>
                <a:cubicBezTo>
                  <a:pt x="42" y="1361"/>
                  <a:pt x="42" y="1361"/>
                  <a:pt x="42" y="1361"/>
                </a:cubicBezTo>
                <a:cubicBezTo>
                  <a:pt x="32" y="1361"/>
                  <a:pt x="32" y="1361"/>
                  <a:pt x="32" y="1361"/>
                </a:cubicBezTo>
                <a:cubicBezTo>
                  <a:pt x="32" y="1363"/>
                  <a:pt x="32" y="1363"/>
                  <a:pt x="32" y="1363"/>
                </a:cubicBezTo>
                <a:cubicBezTo>
                  <a:pt x="25" y="1359"/>
                  <a:pt x="25" y="1359"/>
                  <a:pt x="25" y="1359"/>
                </a:cubicBezTo>
                <a:cubicBezTo>
                  <a:pt x="15" y="1359"/>
                  <a:pt x="15" y="1359"/>
                  <a:pt x="15" y="1359"/>
                </a:cubicBezTo>
                <a:cubicBezTo>
                  <a:pt x="15" y="1358"/>
                  <a:pt x="15" y="1358"/>
                  <a:pt x="15" y="1358"/>
                </a:cubicBezTo>
                <a:cubicBezTo>
                  <a:pt x="9" y="1360"/>
                  <a:pt x="9" y="1360"/>
                  <a:pt x="9" y="1360"/>
                </a:cubicBezTo>
                <a:cubicBezTo>
                  <a:pt x="9" y="1346"/>
                  <a:pt x="9" y="1346"/>
                  <a:pt x="9" y="1346"/>
                </a:cubicBezTo>
                <a:cubicBezTo>
                  <a:pt x="9" y="1344"/>
                  <a:pt x="9" y="1343"/>
                  <a:pt x="10" y="1342"/>
                </a:cubicBezTo>
                <a:cubicBezTo>
                  <a:pt x="9" y="1327"/>
                  <a:pt x="9" y="1327"/>
                  <a:pt x="9" y="1327"/>
                </a:cubicBezTo>
                <a:cubicBezTo>
                  <a:pt x="7" y="1327"/>
                  <a:pt x="7" y="1327"/>
                  <a:pt x="7" y="1327"/>
                </a:cubicBezTo>
                <a:cubicBezTo>
                  <a:pt x="7" y="1317"/>
                  <a:pt x="7" y="1317"/>
                  <a:pt x="7" y="1317"/>
                </a:cubicBezTo>
                <a:cubicBezTo>
                  <a:pt x="3" y="1317"/>
                  <a:pt x="3" y="1317"/>
                  <a:pt x="3" y="1317"/>
                </a:cubicBezTo>
                <a:cubicBezTo>
                  <a:pt x="6" y="1310"/>
                  <a:pt x="6" y="1310"/>
                  <a:pt x="6" y="1310"/>
                </a:cubicBezTo>
                <a:cubicBezTo>
                  <a:pt x="5" y="1309"/>
                  <a:pt x="5" y="1308"/>
                  <a:pt x="4" y="1307"/>
                </a:cubicBezTo>
                <a:cubicBezTo>
                  <a:pt x="0" y="1301"/>
                  <a:pt x="0" y="1301"/>
                  <a:pt x="0" y="1301"/>
                </a:cubicBezTo>
                <a:cubicBezTo>
                  <a:pt x="6" y="1298"/>
                  <a:pt x="6" y="1298"/>
                  <a:pt x="6" y="1298"/>
                </a:cubicBezTo>
                <a:cubicBezTo>
                  <a:pt x="6" y="1296"/>
                  <a:pt x="6" y="1296"/>
                  <a:pt x="6" y="1296"/>
                </a:cubicBezTo>
                <a:cubicBezTo>
                  <a:pt x="8" y="1295"/>
                  <a:pt x="8" y="1295"/>
                  <a:pt x="8" y="1295"/>
                </a:cubicBezTo>
                <a:cubicBezTo>
                  <a:pt x="8" y="1295"/>
                  <a:pt x="8" y="1295"/>
                  <a:pt x="8" y="1295"/>
                </a:cubicBezTo>
                <a:cubicBezTo>
                  <a:pt x="7" y="1293"/>
                  <a:pt x="6" y="1290"/>
                  <a:pt x="6" y="1287"/>
                </a:cubicBezTo>
                <a:cubicBezTo>
                  <a:pt x="8" y="1282"/>
                  <a:pt x="8" y="1282"/>
                  <a:pt x="8" y="1282"/>
                </a:cubicBezTo>
                <a:cubicBezTo>
                  <a:pt x="6" y="1279"/>
                  <a:pt x="5" y="1275"/>
                  <a:pt x="7" y="1271"/>
                </a:cubicBezTo>
                <a:cubicBezTo>
                  <a:pt x="7" y="1269"/>
                  <a:pt x="7" y="1269"/>
                  <a:pt x="7" y="1269"/>
                </a:cubicBezTo>
                <a:cubicBezTo>
                  <a:pt x="7" y="1261"/>
                  <a:pt x="7" y="1261"/>
                  <a:pt x="7" y="1261"/>
                </a:cubicBezTo>
                <a:cubicBezTo>
                  <a:pt x="8" y="1261"/>
                  <a:pt x="8" y="1261"/>
                  <a:pt x="8" y="1261"/>
                </a:cubicBezTo>
                <a:cubicBezTo>
                  <a:pt x="4" y="1251"/>
                  <a:pt x="4" y="1251"/>
                  <a:pt x="4" y="1251"/>
                </a:cubicBezTo>
                <a:cubicBezTo>
                  <a:pt x="9" y="1251"/>
                  <a:pt x="9" y="1251"/>
                  <a:pt x="9" y="1251"/>
                </a:cubicBezTo>
                <a:cubicBezTo>
                  <a:pt x="9" y="1249"/>
                  <a:pt x="9" y="1249"/>
                  <a:pt x="9" y="1249"/>
                </a:cubicBezTo>
                <a:cubicBezTo>
                  <a:pt x="7" y="1247"/>
                  <a:pt x="7" y="1244"/>
                  <a:pt x="8" y="1243"/>
                </a:cubicBezTo>
                <a:cubicBezTo>
                  <a:pt x="8" y="1238"/>
                  <a:pt x="8" y="1238"/>
                  <a:pt x="8" y="1238"/>
                </a:cubicBezTo>
                <a:cubicBezTo>
                  <a:pt x="9" y="1238"/>
                  <a:pt x="9" y="1238"/>
                  <a:pt x="9" y="1238"/>
                </a:cubicBezTo>
                <a:cubicBezTo>
                  <a:pt x="9" y="1233"/>
                  <a:pt x="9" y="1233"/>
                  <a:pt x="9" y="1233"/>
                </a:cubicBezTo>
                <a:cubicBezTo>
                  <a:pt x="7" y="1233"/>
                  <a:pt x="7" y="1233"/>
                  <a:pt x="7" y="1233"/>
                </a:cubicBezTo>
                <a:cubicBezTo>
                  <a:pt x="7" y="1226"/>
                  <a:pt x="7" y="1226"/>
                  <a:pt x="7" y="1226"/>
                </a:cubicBezTo>
                <a:cubicBezTo>
                  <a:pt x="4" y="1226"/>
                  <a:pt x="4" y="1226"/>
                  <a:pt x="4" y="1226"/>
                </a:cubicBezTo>
                <a:cubicBezTo>
                  <a:pt x="8" y="1216"/>
                  <a:pt x="8" y="1216"/>
                  <a:pt x="8" y="1216"/>
                </a:cubicBezTo>
                <a:cubicBezTo>
                  <a:pt x="8" y="1210"/>
                  <a:pt x="8" y="1210"/>
                  <a:pt x="8" y="1210"/>
                </a:cubicBezTo>
                <a:cubicBezTo>
                  <a:pt x="6" y="1210"/>
                  <a:pt x="6" y="1210"/>
                  <a:pt x="6" y="1210"/>
                </a:cubicBezTo>
                <a:cubicBezTo>
                  <a:pt x="6" y="1201"/>
                  <a:pt x="6" y="1201"/>
                  <a:pt x="6" y="1201"/>
                </a:cubicBezTo>
                <a:cubicBezTo>
                  <a:pt x="5" y="1201"/>
                  <a:pt x="5" y="1201"/>
                  <a:pt x="5" y="1201"/>
                </a:cubicBezTo>
                <a:cubicBezTo>
                  <a:pt x="5" y="1193"/>
                  <a:pt x="5" y="1193"/>
                  <a:pt x="5" y="1193"/>
                </a:cubicBezTo>
                <a:cubicBezTo>
                  <a:pt x="3" y="1191"/>
                  <a:pt x="3" y="1191"/>
                  <a:pt x="3" y="1191"/>
                </a:cubicBezTo>
                <a:cubicBezTo>
                  <a:pt x="3" y="1175"/>
                  <a:pt x="3" y="1175"/>
                  <a:pt x="3" y="1175"/>
                </a:cubicBezTo>
                <a:cubicBezTo>
                  <a:pt x="5" y="1174"/>
                  <a:pt x="5" y="1174"/>
                  <a:pt x="5" y="1174"/>
                </a:cubicBezTo>
                <a:cubicBezTo>
                  <a:pt x="5" y="1169"/>
                  <a:pt x="5" y="1169"/>
                  <a:pt x="5" y="1169"/>
                </a:cubicBezTo>
                <a:cubicBezTo>
                  <a:pt x="7" y="1169"/>
                  <a:pt x="7" y="1169"/>
                  <a:pt x="7" y="1169"/>
                </a:cubicBezTo>
                <a:cubicBezTo>
                  <a:pt x="7" y="1168"/>
                  <a:pt x="7" y="1168"/>
                  <a:pt x="7" y="1168"/>
                </a:cubicBezTo>
                <a:cubicBezTo>
                  <a:pt x="7" y="1168"/>
                  <a:pt x="7" y="1167"/>
                  <a:pt x="8" y="1167"/>
                </a:cubicBezTo>
                <a:cubicBezTo>
                  <a:pt x="7" y="1166"/>
                  <a:pt x="7" y="1164"/>
                  <a:pt x="8" y="1162"/>
                </a:cubicBezTo>
                <a:cubicBezTo>
                  <a:pt x="9" y="1158"/>
                  <a:pt x="9" y="1158"/>
                  <a:pt x="9" y="1158"/>
                </a:cubicBezTo>
                <a:cubicBezTo>
                  <a:pt x="10" y="1158"/>
                  <a:pt x="10" y="1158"/>
                  <a:pt x="10" y="1158"/>
                </a:cubicBezTo>
                <a:cubicBezTo>
                  <a:pt x="10" y="1155"/>
                  <a:pt x="10" y="1155"/>
                  <a:pt x="10" y="1155"/>
                </a:cubicBezTo>
                <a:cubicBezTo>
                  <a:pt x="10" y="1151"/>
                  <a:pt x="10" y="1151"/>
                  <a:pt x="10" y="1151"/>
                </a:cubicBezTo>
                <a:cubicBezTo>
                  <a:pt x="10" y="1151"/>
                  <a:pt x="10" y="1151"/>
                  <a:pt x="10" y="1151"/>
                </a:cubicBezTo>
                <a:cubicBezTo>
                  <a:pt x="10" y="1147"/>
                  <a:pt x="10" y="1147"/>
                  <a:pt x="10" y="1147"/>
                </a:cubicBezTo>
                <a:cubicBezTo>
                  <a:pt x="9" y="1145"/>
                  <a:pt x="9" y="1145"/>
                  <a:pt x="9" y="1145"/>
                </a:cubicBezTo>
                <a:cubicBezTo>
                  <a:pt x="9" y="1145"/>
                  <a:pt x="9" y="1145"/>
                  <a:pt x="9" y="1145"/>
                </a:cubicBezTo>
                <a:cubicBezTo>
                  <a:pt x="9" y="1139"/>
                  <a:pt x="9" y="1139"/>
                  <a:pt x="9" y="1139"/>
                </a:cubicBezTo>
                <a:cubicBezTo>
                  <a:pt x="7" y="1139"/>
                  <a:pt x="7" y="1139"/>
                  <a:pt x="7" y="1139"/>
                </a:cubicBezTo>
                <a:cubicBezTo>
                  <a:pt x="7" y="1133"/>
                  <a:pt x="7" y="1133"/>
                  <a:pt x="7" y="1133"/>
                </a:cubicBezTo>
                <a:cubicBezTo>
                  <a:pt x="6" y="1129"/>
                  <a:pt x="6" y="1129"/>
                  <a:pt x="6" y="1129"/>
                </a:cubicBezTo>
                <a:cubicBezTo>
                  <a:pt x="6" y="1127"/>
                  <a:pt x="6" y="1126"/>
                  <a:pt x="6" y="1124"/>
                </a:cubicBezTo>
                <a:cubicBezTo>
                  <a:pt x="6" y="1123"/>
                  <a:pt x="5" y="1122"/>
                  <a:pt x="5" y="1120"/>
                </a:cubicBezTo>
                <a:cubicBezTo>
                  <a:pt x="5" y="1114"/>
                  <a:pt x="5" y="1114"/>
                  <a:pt x="5" y="1114"/>
                </a:cubicBezTo>
                <a:cubicBezTo>
                  <a:pt x="6" y="1114"/>
                  <a:pt x="6" y="1114"/>
                  <a:pt x="6" y="1114"/>
                </a:cubicBezTo>
                <a:cubicBezTo>
                  <a:pt x="6" y="1111"/>
                  <a:pt x="6" y="1111"/>
                  <a:pt x="6" y="1111"/>
                </a:cubicBezTo>
                <a:cubicBezTo>
                  <a:pt x="8" y="1111"/>
                  <a:pt x="8" y="1111"/>
                  <a:pt x="8" y="1111"/>
                </a:cubicBezTo>
                <a:cubicBezTo>
                  <a:pt x="8" y="1106"/>
                  <a:pt x="8" y="1106"/>
                  <a:pt x="8" y="1106"/>
                </a:cubicBezTo>
                <a:cubicBezTo>
                  <a:pt x="4" y="1097"/>
                  <a:pt x="4" y="1097"/>
                  <a:pt x="4" y="1097"/>
                </a:cubicBezTo>
                <a:cubicBezTo>
                  <a:pt x="9" y="1097"/>
                  <a:pt x="9" y="1097"/>
                  <a:pt x="9" y="1097"/>
                </a:cubicBezTo>
                <a:cubicBezTo>
                  <a:pt x="9" y="1082"/>
                  <a:pt x="9" y="1082"/>
                  <a:pt x="9" y="1082"/>
                </a:cubicBezTo>
                <a:cubicBezTo>
                  <a:pt x="7" y="1082"/>
                  <a:pt x="7" y="1082"/>
                  <a:pt x="7" y="1082"/>
                </a:cubicBezTo>
                <a:cubicBezTo>
                  <a:pt x="7" y="1069"/>
                  <a:pt x="7" y="1069"/>
                  <a:pt x="7" y="1069"/>
                </a:cubicBezTo>
                <a:cubicBezTo>
                  <a:pt x="9" y="1069"/>
                  <a:pt x="9" y="1069"/>
                  <a:pt x="9" y="1069"/>
                </a:cubicBezTo>
                <a:cubicBezTo>
                  <a:pt x="9" y="1063"/>
                  <a:pt x="9" y="1063"/>
                  <a:pt x="9" y="1063"/>
                </a:cubicBezTo>
                <a:cubicBezTo>
                  <a:pt x="9" y="1063"/>
                  <a:pt x="9" y="1063"/>
                  <a:pt x="9" y="1063"/>
                </a:cubicBezTo>
                <a:cubicBezTo>
                  <a:pt x="9" y="1058"/>
                  <a:pt x="9" y="1058"/>
                  <a:pt x="9" y="1058"/>
                </a:cubicBezTo>
                <a:cubicBezTo>
                  <a:pt x="9" y="1058"/>
                  <a:pt x="9" y="1058"/>
                  <a:pt x="9" y="1058"/>
                </a:cubicBezTo>
                <a:cubicBezTo>
                  <a:pt x="8" y="1053"/>
                  <a:pt x="8" y="1053"/>
                  <a:pt x="8" y="1053"/>
                </a:cubicBezTo>
                <a:cubicBezTo>
                  <a:pt x="7" y="1050"/>
                  <a:pt x="8" y="1047"/>
                  <a:pt x="8" y="1046"/>
                </a:cubicBezTo>
                <a:cubicBezTo>
                  <a:pt x="8" y="1044"/>
                  <a:pt x="8" y="1043"/>
                  <a:pt x="8" y="1042"/>
                </a:cubicBezTo>
                <a:cubicBezTo>
                  <a:pt x="4" y="1042"/>
                  <a:pt x="4" y="1042"/>
                  <a:pt x="4" y="1042"/>
                </a:cubicBezTo>
                <a:cubicBezTo>
                  <a:pt x="6" y="1035"/>
                  <a:pt x="6" y="1035"/>
                  <a:pt x="6" y="1035"/>
                </a:cubicBezTo>
                <a:cubicBezTo>
                  <a:pt x="6" y="1014"/>
                  <a:pt x="6" y="1014"/>
                  <a:pt x="6" y="1014"/>
                </a:cubicBezTo>
                <a:cubicBezTo>
                  <a:pt x="7" y="1014"/>
                  <a:pt x="7" y="1014"/>
                  <a:pt x="7" y="1014"/>
                </a:cubicBezTo>
                <a:cubicBezTo>
                  <a:pt x="7" y="1010"/>
                  <a:pt x="7" y="1010"/>
                  <a:pt x="7" y="1010"/>
                </a:cubicBezTo>
                <a:cubicBezTo>
                  <a:pt x="8" y="1010"/>
                  <a:pt x="8" y="1010"/>
                  <a:pt x="8" y="1010"/>
                </a:cubicBezTo>
                <a:cubicBezTo>
                  <a:pt x="8" y="1009"/>
                  <a:pt x="8" y="1009"/>
                  <a:pt x="9" y="1008"/>
                </a:cubicBezTo>
                <a:cubicBezTo>
                  <a:pt x="9" y="1008"/>
                  <a:pt x="9" y="1007"/>
                  <a:pt x="9" y="1006"/>
                </a:cubicBezTo>
                <a:cubicBezTo>
                  <a:pt x="8" y="1006"/>
                  <a:pt x="8" y="1006"/>
                  <a:pt x="8" y="1006"/>
                </a:cubicBezTo>
                <a:cubicBezTo>
                  <a:pt x="6" y="970"/>
                  <a:pt x="6" y="970"/>
                  <a:pt x="6" y="970"/>
                </a:cubicBezTo>
                <a:cubicBezTo>
                  <a:pt x="7" y="970"/>
                  <a:pt x="7" y="970"/>
                  <a:pt x="7" y="970"/>
                </a:cubicBezTo>
                <a:cubicBezTo>
                  <a:pt x="7" y="969"/>
                  <a:pt x="7" y="969"/>
                  <a:pt x="7" y="969"/>
                </a:cubicBezTo>
                <a:cubicBezTo>
                  <a:pt x="5" y="969"/>
                  <a:pt x="5" y="969"/>
                  <a:pt x="5" y="969"/>
                </a:cubicBezTo>
                <a:cubicBezTo>
                  <a:pt x="5" y="947"/>
                  <a:pt x="5" y="947"/>
                  <a:pt x="5" y="947"/>
                </a:cubicBezTo>
                <a:cubicBezTo>
                  <a:pt x="6" y="947"/>
                  <a:pt x="6" y="947"/>
                  <a:pt x="6" y="947"/>
                </a:cubicBezTo>
                <a:cubicBezTo>
                  <a:pt x="6" y="945"/>
                  <a:pt x="6" y="945"/>
                  <a:pt x="6" y="945"/>
                </a:cubicBezTo>
                <a:cubicBezTo>
                  <a:pt x="5" y="945"/>
                  <a:pt x="5" y="945"/>
                  <a:pt x="5" y="945"/>
                </a:cubicBezTo>
                <a:cubicBezTo>
                  <a:pt x="5" y="931"/>
                  <a:pt x="5" y="931"/>
                  <a:pt x="5" y="931"/>
                </a:cubicBezTo>
                <a:cubicBezTo>
                  <a:pt x="6" y="931"/>
                  <a:pt x="6" y="931"/>
                  <a:pt x="6" y="931"/>
                </a:cubicBezTo>
                <a:cubicBezTo>
                  <a:pt x="6" y="923"/>
                  <a:pt x="6" y="923"/>
                  <a:pt x="6" y="923"/>
                </a:cubicBezTo>
                <a:cubicBezTo>
                  <a:pt x="7" y="923"/>
                  <a:pt x="7" y="923"/>
                  <a:pt x="7" y="923"/>
                </a:cubicBezTo>
                <a:cubicBezTo>
                  <a:pt x="7" y="921"/>
                  <a:pt x="7" y="921"/>
                  <a:pt x="7" y="921"/>
                </a:cubicBezTo>
                <a:cubicBezTo>
                  <a:pt x="8" y="921"/>
                  <a:pt x="8" y="921"/>
                  <a:pt x="8" y="921"/>
                </a:cubicBezTo>
                <a:cubicBezTo>
                  <a:pt x="7" y="897"/>
                  <a:pt x="7" y="897"/>
                  <a:pt x="7" y="897"/>
                </a:cubicBezTo>
                <a:cubicBezTo>
                  <a:pt x="9" y="896"/>
                  <a:pt x="9" y="896"/>
                  <a:pt x="9" y="896"/>
                </a:cubicBezTo>
                <a:cubicBezTo>
                  <a:pt x="7" y="882"/>
                  <a:pt x="7" y="882"/>
                  <a:pt x="7" y="882"/>
                </a:cubicBezTo>
                <a:cubicBezTo>
                  <a:pt x="11" y="878"/>
                  <a:pt x="11" y="878"/>
                  <a:pt x="11" y="878"/>
                </a:cubicBezTo>
                <a:cubicBezTo>
                  <a:pt x="11" y="876"/>
                  <a:pt x="11" y="871"/>
                  <a:pt x="11" y="868"/>
                </a:cubicBezTo>
                <a:cubicBezTo>
                  <a:pt x="10" y="868"/>
                  <a:pt x="10" y="868"/>
                  <a:pt x="10" y="868"/>
                </a:cubicBezTo>
                <a:cubicBezTo>
                  <a:pt x="10" y="864"/>
                  <a:pt x="10" y="864"/>
                  <a:pt x="10" y="864"/>
                </a:cubicBezTo>
                <a:cubicBezTo>
                  <a:pt x="9" y="864"/>
                  <a:pt x="9" y="864"/>
                  <a:pt x="9" y="864"/>
                </a:cubicBezTo>
                <a:cubicBezTo>
                  <a:pt x="9" y="853"/>
                  <a:pt x="9" y="853"/>
                  <a:pt x="9" y="853"/>
                </a:cubicBezTo>
                <a:cubicBezTo>
                  <a:pt x="7" y="852"/>
                  <a:pt x="7" y="852"/>
                  <a:pt x="7" y="852"/>
                </a:cubicBezTo>
                <a:cubicBezTo>
                  <a:pt x="7" y="850"/>
                  <a:pt x="7" y="850"/>
                  <a:pt x="7" y="850"/>
                </a:cubicBezTo>
                <a:cubicBezTo>
                  <a:pt x="6" y="850"/>
                  <a:pt x="6" y="850"/>
                  <a:pt x="6" y="850"/>
                </a:cubicBezTo>
                <a:cubicBezTo>
                  <a:pt x="4" y="846"/>
                  <a:pt x="4" y="846"/>
                  <a:pt x="4" y="846"/>
                </a:cubicBezTo>
                <a:cubicBezTo>
                  <a:pt x="3" y="842"/>
                  <a:pt x="4" y="837"/>
                  <a:pt x="6" y="830"/>
                </a:cubicBezTo>
                <a:cubicBezTo>
                  <a:pt x="6" y="830"/>
                  <a:pt x="6" y="830"/>
                  <a:pt x="6" y="830"/>
                </a:cubicBezTo>
                <a:cubicBezTo>
                  <a:pt x="7" y="823"/>
                  <a:pt x="7" y="823"/>
                  <a:pt x="7" y="823"/>
                </a:cubicBezTo>
                <a:cubicBezTo>
                  <a:pt x="6" y="822"/>
                  <a:pt x="6" y="820"/>
                  <a:pt x="6" y="818"/>
                </a:cubicBezTo>
                <a:cubicBezTo>
                  <a:pt x="7" y="813"/>
                  <a:pt x="7" y="813"/>
                  <a:pt x="7" y="813"/>
                </a:cubicBezTo>
                <a:cubicBezTo>
                  <a:pt x="7" y="813"/>
                  <a:pt x="7" y="813"/>
                  <a:pt x="7" y="813"/>
                </a:cubicBezTo>
                <a:cubicBezTo>
                  <a:pt x="7" y="805"/>
                  <a:pt x="7" y="805"/>
                  <a:pt x="7" y="805"/>
                </a:cubicBezTo>
                <a:cubicBezTo>
                  <a:pt x="8" y="805"/>
                  <a:pt x="8" y="805"/>
                  <a:pt x="8" y="805"/>
                </a:cubicBezTo>
                <a:cubicBezTo>
                  <a:pt x="4" y="774"/>
                  <a:pt x="4" y="774"/>
                  <a:pt x="4" y="774"/>
                </a:cubicBezTo>
                <a:cubicBezTo>
                  <a:pt x="8" y="774"/>
                  <a:pt x="8" y="774"/>
                  <a:pt x="8" y="774"/>
                </a:cubicBezTo>
                <a:cubicBezTo>
                  <a:pt x="4" y="762"/>
                  <a:pt x="4" y="762"/>
                  <a:pt x="4" y="762"/>
                </a:cubicBezTo>
                <a:cubicBezTo>
                  <a:pt x="7" y="762"/>
                  <a:pt x="7" y="762"/>
                  <a:pt x="7" y="762"/>
                </a:cubicBezTo>
                <a:cubicBezTo>
                  <a:pt x="7" y="758"/>
                  <a:pt x="7" y="758"/>
                  <a:pt x="7" y="758"/>
                </a:cubicBezTo>
                <a:cubicBezTo>
                  <a:pt x="9" y="758"/>
                  <a:pt x="9" y="758"/>
                  <a:pt x="9" y="758"/>
                </a:cubicBezTo>
                <a:cubicBezTo>
                  <a:pt x="9" y="756"/>
                  <a:pt x="9" y="756"/>
                  <a:pt x="9" y="756"/>
                </a:cubicBezTo>
                <a:cubicBezTo>
                  <a:pt x="9" y="743"/>
                  <a:pt x="7" y="737"/>
                  <a:pt x="4" y="727"/>
                </a:cubicBezTo>
                <a:cubicBezTo>
                  <a:pt x="3" y="723"/>
                  <a:pt x="3" y="723"/>
                  <a:pt x="3" y="723"/>
                </a:cubicBezTo>
                <a:cubicBezTo>
                  <a:pt x="6" y="721"/>
                  <a:pt x="6" y="721"/>
                  <a:pt x="6" y="721"/>
                </a:cubicBezTo>
                <a:cubicBezTo>
                  <a:pt x="6" y="716"/>
                  <a:pt x="6" y="716"/>
                  <a:pt x="6" y="716"/>
                </a:cubicBezTo>
                <a:cubicBezTo>
                  <a:pt x="6" y="711"/>
                  <a:pt x="6" y="704"/>
                  <a:pt x="10" y="700"/>
                </a:cubicBezTo>
                <a:cubicBezTo>
                  <a:pt x="10" y="696"/>
                  <a:pt x="10" y="696"/>
                  <a:pt x="10" y="696"/>
                </a:cubicBezTo>
                <a:cubicBezTo>
                  <a:pt x="10" y="696"/>
                  <a:pt x="10" y="696"/>
                  <a:pt x="10" y="696"/>
                </a:cubicBezTo>
                <a:cubicBezTo>
                  <a:pt x="10" y="685"/>
                  <a:pt x="10" y="685"/>
                  <a:pt x="10" y="685"/>
                </a:cubicBezTo>
                <a:cubicBezTo>
                  <a:pt x="9" y="685"/>
                  <a:pt x="9" y="685"/>
                  <a:pt x="9" y="685"/>
                </a:cubicBezTo>
                <a:cubicBezTo>
                  <a:pt x="9" y="680"/>
                  <a:pt x="9" y="680"/>
                  <a:pt x="9" y="680"/>
                </a:cubicBezTo>
                <a:cubicBezTo>
                  <a:pt x="7" y="680"/>
                  <a:pt x="7" y="680"/>
                  <a:pt x="7" y="680"/>
                </a:cubicBezTo>
                <a:cubicBezTo>
                  <a:pt x="8" y="672"/>
                  <a:pt x="8" y="672"/>
                  <a:pt x="8" y="672"/>
                </a:cubicBezTo>
                <a:cubicBezTo>
                  <a:pt x="7" y="672"/>
                  <a:pt x="7" y="672"/>
                  <a:pt x="7" y="672"/>
                </a:cubicBezTo>
                <a:cubicBezTo>
                  <a:pt x="7" y="656"/>
                  <a:pt x="7" y="656"/>
                  <a:pt x="7" y="656"/>
                </a:cubicBezTo>
                <a:cubicBezTo>
                  <a:pt x="6" y="652"/>
                  <a:pt x="6" y="652"/>
                  <a:pt x="6" y="652"/>
                </a:cubicBezTo>
                <a:cubicBezTo>
                  <a:pt x="5" y="648"/>
                  <a:pt x="6" y="643"/>
                  <a:pt x="7" y="640"/>
                </a:cubicBezTo>
                <a:cubicBezTo>
                  <a:pt x="7" y="639"/>
                  <a:pt x="7" y="638"/>
                  <a:pt x="7" y="638"/>
                </a:cubicBezTo>
                <a:cubicBezTo>
                  <a:pt x="5" y="624"/>
                  <a:pt x="5" y="624"/>
                  <a:pt x="5" y="624"/>
                </a:cubicBezTo>
                <a:cubicBezTo>
                  <a:pt x="7" y="624"/>
                  <a:pt x="7" y="624"/>
                  <a:pt x="7" y="624"/>
                </a:cubicBezTo>
                <a:cubicBezTo>
                  <a:pt x="7" y="620"/>
                  <a:pt x="7" y="620"/>
                  <a:pt x="7" y="620"/>
                </a:cubicBezTo>
                <a:cubicBezTo>
                  <a:pt x="9" y="620"/>
                  <a:pt x="9" y="620"/>
                  <a:pt x="9" y="620"/>
                </a:cubicBezTo>
                <a:cubicBezTo>
                  <a:pt x="9" y="614"/>
                  <a:pt x="9" y="614"/>
                  <a:pt x="9" y="614"/>
                </a:cubicBezTo>
                <a:cubicBezTo>
                  <a:pt x="8" y="614"/>
                  <a:pt x="8" y="614"/>
                  <a:pt x="8" y="614"/>
                </a:cubicBezTo>
                <a:cubicBezTo>
                  <a:pt x="9" y="601"/>
                  <a:pt x="9" y="601"/>
                  <a:pt x="9" y="601"/>
                </a:cubicBezTo>
                <a:cubicBezTo>
                  <a:pt x="9" y="601"/>
                  <a:pt x="9" y="601"/>
                  <a:pt x="9" y="601"/>
                </a:cubicBezTo>
                <a:cubicBezTo>
                  <a:pt x="7" y="578"/>
                  <a:pt x="7" y="578"/>
                  <a:pt x="7" y="578"/>
                </a:cubicBezTo>
                <a:cubicBezTo>
                  <a:pt x="5" y="573"/>
                  <a:pt x="5" y="573"/>
                  <a:pt x="5" y="573"/>
                </a:cubicBezTo>
                <a:cubicBezTo>
                  <a:pt x="8" y="573"/>
                  <a:pt x="8" y="573"/>
                  <a:pt x="8" y="573"/>
                </a:cubicBezTo>
                <a:cubicBezTo>
                  <a:pt x="8" y="571"/>
                  <a:pt x="8" y="568"/>
                  <a:pt x="8" y="566"/>
                </a:cubicBezTo>
                <a:cubicBezTo>
                  <a:pt x="8" y="564"/>
                  <a:pt x="9" y="561"/>
                  <a:pt x="8" y="561"/>
                </a:cubicBezTo>
                <a:cubicBezTo>
                  <a:pt x="8" y="559"/>
                  <a:pt x="8" y="559"/>
                  <a:pt x="8" y="559"/>
                </a:cubicBezTo>
                <a:cubicBezTo>
                  <a:pt x="7" y="553"/>
                  <a:pt x="7" y="553"/>
                  <a:pt x="7" y="553"/>
                </a:cubicBezTo>
                <a:cubicBezTo>
                  <a:pt x="10" y="551"/>
                  <a:pt x="10" y="551"/>
                  <a:pt x="10" y="551"/>
                </a:cubicBezTo>
                <a:cubicBezTo>
                  <a:pt x="10" y="548"/>
                  <a:pt x="10" y="548"/>
                  <a:pt x="10" y="548"/>
                </a:cubicBezTo>
                <a:cubicBezTo>
                  <a:pt x="9" y="546"/>
                  <a:pt x="10" y="544"/>
                  <a:pt x="10" y="543"/>
                </a:cubicBezTo>
                <a:cubicBezTo>
                  <a:pt x="6" y="520"/>
                  <a:pt x="6" y="520"/>
                  <a:pt x="6" y="520"/>
                </a:cubicBezTo>
                <a:cubicBezTo>
                  <a:pt x="2" y="520"/>
                  <a:pt x="2" y="520"/>
                  <a:pt x="2" y="520"/>
                </a:cubicBezTo>
                <a:cubicBezTo>
                  <a:pt x="6" y="505"/>
                  <a:pt x="6" y="505"/>
                  <a:pt x="6" y="505"/>
                </a:cubicBezTo>
                <a:cubicBezTo>
                  <a:pt x="6" y="486"/>
                  <a:pt x="6" y="486"/>
                  <a:pt x="6" y="486"/>
                </a:cubicBezTo>
                <a:cubicBezTo>
                  <a:pt x="7" y="482"/>
                  <a:pt x="7" y="477"/>
                  <a:pt x="7" y="471"/>
                </a:cubicBezTo>
                <a:cubicBezTo>
                  <a:pt x="7" y="468"/>
                  <a:pt x="7" y="465"/>
                  <a:pt x="7" y="462"/>
                </a:cubicBezTo>
                <a:cubicBezTo>
                  <a:pt x="4" y="462"/>
                  <a:pt x="4" y="462"/>
                  <a:pt x="4" y="462"/>
                </a:cubicBezTo>
                <a:cubicBezTo>
                  <a:pt x="5" y="456"/>
                  <a:pt x="5" y="456"/>
                  <a:pt x="5" y="456"/>
                </a:cubicBezTo>
                <a:cubicBezTo>
                  <a:pt x="5" y="454"/>
                  <a:pt x="6" y="453"/>
                  <a:pt x="6" y="452"/>
                </a:cubicBezTo>
                <a:cubicBezTo>
                  <a:pt x="6" y="451"/>
                  <a:pt x="6" y="451"/>
                  <a:pt x="6" y="450"/>
                </a:cubicBezTo>
                <a:cubicBezTo>
                  <a:pt x="5" y="448"/>
                  <a:pt x="5" y="445"/>
                  <a:pt x="5" y="443"/>
                </a:cubicBezTo>
                <a:cubicBezTo>
                  <a:pt x="6" y="441"/>
                  <a:pt x="6" y="441"/>
                  <a:pt x="6" y="441"/>
                </a:cubicBezTo>
                <a:cubicBezTo>
                  <a:pt x="7" y="440"/>
                  <a:pt x="7" y="440"/>
                  <a:pt x="7" y="440"/>
                </a:cubicBezTo>
                <a:cubicBezTo>
                  <a:pt x="7" y="434"/>
                  <a:pt x="7" y="434"/>
                  <a:pt x="7" y="434"/>
                </a:cubicBezTo>
                <a:cubicBezTo>
                  <a:pt x="9" y="434"/>
                  <a:pt x="9" y="434"/>
                  <a:pt x="9" y="434"/>
                </a:cubicBezTo>
                <a:cubicBezTo>
                  <a:pt x="9" y="428"/>
                  <a:pt x="9" y="428"/>
                  <a:pt x="9" y="428"/>
                </a:cubicBezTo>
                <a:cubicBezTo>
                  <a:pt x="7" y="428"/>
                  <a:pt x="7" y="428"/>
                  <a:pt x="7" y="428"/>
                </a:cubicBezTo>
                <a:cubicBezTo>
                  <a:pt x="7" y="421"/>
                  <a:pt x="7" y="421"/>
                  <a:pt x="7" y="421"/>
                </a:cubicBezTo>
                <a:cubicBezTo>
                  <a:pt x="6" y="421"/>
                  <a:pt x="6" y="421"/>
                  <a:pt x="6" y="421"/>
                </a:cubicBezTo>
                <a:cubicBezTo>
                  <a:pt x="6" y="414"/>
                  <a:pt x="6" y="414"/>
                  <a:pt x="6" y="414"/>
                </a:cubicBezTo>
                <a:cubicBezTo>
                  <a:pt x="5" y="410"/>
                  <a:pt x="5" y="410"/>
                  <a:pt x="5" y="410"/>
                </a:cubicBezTo>
                <a:cubicBezTo>
                  <a:pt x="5" y="410"/>
                  <a:pt x="5" y="409"/>
                  <a:pt x="5" y="409"/>
                </a:cubicBezTo>
                <a:cubicBezTo>
                  <a:pt x="5" y="409"/>
                  <a:pt x="5" y="409"/>
                  <a:pt x="5" y="409"/>
                </a:cubicBezTo>
                <a:cubicBezTo>
                  <a:pt x="5" y="408"/>
                  <a:pt x="5" y="407"/>
                  <a:pt x="5" y="406"/>
                </a:cubicBezTo>
                <a:cubicBezTo>
                  <a:pt x="5" y="404"/>
                  <a:pt x="5" y="404"/>
                  <a:pt x="5" y="404"/>
                </a:cubicBezTo>
                <a:cubicBezTo>
                  <a:pt x="4" y="404"/>
                  <a:pt x="4" y="404"/>
                  <a:pt x="4" y="404"/>
                </a:cubicBezTo>
                <a:cubicBezTo>
                  <a:pt x="4" y="390"/>
                  <a:pt x="4" y="390"/>
                  <a:pt x="4" y="390"/>
                </a:cubicBezTo>
                <a:cubicBezTo>
                  <a:pt x="5" y="390"/>
                  <a:pt x="5" y="390"/>
                  <a:pt x="5" y="390"/>
                </a:cubicBezTo>
                <a:cubicBezTo>
                  <a:pt x="5" y="387"/>
                  <a:pt x="5" y="387"/>
                  <a:pt x="5" y="387"/>
                </a:cubicBezTo>
                <a:cubicBezTo>
                  <a:pt x="6" y="387"/>
                  <a:pt x="6" y="387"/>
                  <a:pt x="6" y="387"/>
                </a:cubicBezTo>
                <a:cubicBezTo>
                  <a:pt x="6" y="383"/>
                  <a:pt x="6" y="383"/>
                  <a:pt x="6" y="383"/>
                </a:cubicBezTo>
                <a:cubicBezTo>
                  <a:pt x="6" y="381"/>
                  <a:pt x="6" y="380"/>
                  <a:pt x="6" y="379"/>
                </a:cubicBezTo>
                <a:cubicBezTo>
                  <a:pt x="5" y="374"/>
                  <a:pt x="6" y="371"/>
                  <a:pt x="7" y="368"/>
                </a:cubicBezTo>
                <a:cubicBezTo>
                  <a:pt x="7" y="366"/>
                  <a:pt x="7" y="366"/>
                  <a:pt x="7" y="366"/>
                </a:cubicBezTo>
                <a:cubicBezTo>
                  <a:pt x="9" y="365"/>
                  <a:pt x="9" y="365"/>
                  <a:pt x="9" y="365"/>
                </a:cubicBezTo>
                <a:cubicBezTo>
                  <a:pt x="9" y="347"/>
                  <a:pt x="9" y="347"/>
                  <a:pt x="9" y="347"/>
                </a:cubicBezTo>
                <a:cubicBezTo>
                  <a:pt x="9" y="347"/>
                  <a:pt x="8" y="346"/>
                  <a:pt x="8" y="346"/>
                </a:cubicBezTo>
                <a:cubicBezTo>
                  <a:pt x="7" y="341"/>
                  <a:pt x="6" y="337"/>
                  <a:pt x="6" y="334"/>
                </a:cubicBezTo>
                <a:cubicBezTo>
                  <a:pt x="7" y="330"/>
                  <a:pt x="7" y="330"/>
                  <a:pt x="7" y="330"/>
                </a:cubicBezTo>
                <a:cubicBezTo>
                  <a:pt x="7" y="325"/>
                  <a:pt x="7" y="325"/>
                  <a:pt x="7" y="325"/>
                </a:cubicBezTo>
                <a:cubicBezTo>
                  <a:pt x="9" y="325"/>
                  <a:pt x="9" y="325"/>
                  <a:pt x="9" y="325"/>
                </a:cubicBezTo>
                <a:cubicBezTo>
                  <a:pt x="9" y="312"/>
                  <a:pt x="9" y="312"/>
                  <a:pt x="9" y="312"/>
                </a:cubicBezTo>
                <a:cubicBezTo>
                  <a:pt x="7" y="312"/>
                  <a:pt x="7" y="312"/>
                  <a:pt x="7" y="312"/>
                </a:cubicBezTo>
                <a:cubicBezTo>
                  <a:pt x="7" y="299"/>
                  <a:pt x="7" y="299"/>
                  <a:pt x="7" y="299"/>
                </a:cubicBezTo>
                <a:cubicBezTo>
                  <a:pt x="9" y="299"/>
                  <a:pt x="9" y="299"/>
                  <a:pt x="9" y="299"/>
                </a:cubicBezTo>
                <a:cubicBezTo>
                  <a:pt x="9" y="295"/>
                  <a:pt x="9" y="295"/>
                  <a:pt x="9" y="295"/>
                </a:cubicBezTo>
                <a:cubicBezTo>
                  <a:pt x="9" y="294"/>
                  <a:pt x="9" y="294"/>
                  <a:pt x="9" y="294"/>
                </a:cubicBezTo>
                <a:cubicBezTo>
                  <a:pt x="9" y="283"/>
                  <a:pt x="9" y="283"/>
                  <a:pt x="9" y="283"/>
                </a:cubicBezTo>
                <a:cubicBezTo>
                  <a:pt x="7" y="283"/>
                  <a:pt x="7" y="283"/>
                  <a:pt x="7" y="283"/>
                </a:cubicBezTo>
                <a:cubicBezTo>
                  <a:pt x="7" y="271"/>
                  <a:pt x="7" y="271"/>
                  <a:pt x="7" y="271"/>
                </a:cubicBezTo>
                <a:cubicBezTo>
                  <a:pt x="7" y="271"/>
                  <a:pt x="7" y="271"/>
                  <a:pt x="7" y="271"/>
                </a:cubicBezTo>
                <a:cubicBezTo>
                  <a:pt x="5" y="250"/>
                  <a:pt x="5" y="250"/>
                  <a:pt x="5" y="250"/>
                </a:cubicBezTo>
                <a:cubicBezTo>
                  <a:pt x="9" y="248"/>
                  <a:pt x="9" y="248"/>
                  <a:pt x="9" y="248"/>
                </a:cubicBezTo>
                <a:cubicBezTo>
                  <a:pt x="9" y="246"/>
                  <a:pt x="9" y="241"/>
                  <a:pt x="9" y="237"/>
                </a:cubicBezTo>
                <a:cubicBezTo>
                  <a:pt x="7" y="237"/>
                  <a:pt x="7" y="237"/>
                  <a:pt x="7" y="237"/>
                </a:cubicBezTo>
                <a:cubicBezTo>
                  <a:pt x="7" y="224"/>
                  <a:pt x="7" y="224"/>
                  <a:pt x="7" y="224"/>
                </a:cubicBezTo>
                <a:cubicBezTo>
                  <a:pt x="9" y="224"/>
                  <a:pt x="9" y="224"/>
                  <a:pt x="9" y="224"/>
                </a:cubicBezTo>
                <a:cubicBezTo>
                  <a:pt x="9" y="218"/>
                  <a:pt x="9" y="218"/>
                  <a:pt x="9" y="218"/>
                </a:cubicBezTo>
                <a:cubicBezTo>
                  <a:pt x="5" y="195"/>
                  <a:pt x="5" y="195"/>
                  <a:pt x="5" y="195"/>
                </a:cubicBezTo>
                <a:cubicBezTo>
                  <a:pt x="7" y="195"/>
                  <a:pt x="7" y="195"/>
                  <a:pt x="7" y="195"/>
                </a:cubicBezTo>
                <a:cubicBezTo>
                  <a:pt x="7" y="192"/>
                  <a:pt x="7" y="192"/>
                  <a:pt x="7" y="192"/>
                </a:cubicBezTo>
                <a:cubicBezTo>
                  <a:pt x="6" y="185"/>
                  <a:pt x="6" y="185"/>
                  <a:pt x="6" y="185"/>
                </a:cubicBezTo>
                <a:cubicBezTo>
                  <a:pt x="8" y="185"/>
                  <a:pt x="8" y="185"/>
                  <a:pt x="8" y="185"/>
                </a:cubicBezTo>
                <a:cubicBezTo>
                  <a:pt x="7" y="179"/>
                  <a:pt x="7" y="179"/>
                  <a:pt x="7" y="179"/>
                </a:cubicBezTo>
                <a:cubicBezTo>
                  <a:pt x="3" y="179"/>
                  <a:pt x="3" y="179"/>
                  <a:pt x="3" y="179"/>
                </a:cubicBezTo>
                <a:cubicBezTo>
                  <a:pt x="5" y="172"/>
                  <a:pt x="5" y="172"/>
                  <a:pt x="5" y="172"/>
                </a:cubicBezTo>
                <a:cubicBezTo>
                  <a:pt x="5" y="145"/>
                  <a:pt x="5" y="145"/>
                  <a:pt x="5" y="145"/>
                </a:cubicBezTo>
                <a:cubicBezTo>
                  <a:pt x="5" y="145"/>
                  <a:pt x="5" y="145"/>
                  <a:pt x="5" y="145"/>
                </a:cubicBezTo>
                <a:cubicBezTo>
                  <a:pt x="5" y="141"/>
                  <a:pt x="5" y="141"/>
                  <a:pt x="5" y="141"/>
                </a:cubicBezTo>
                <a:cubicBezTo>
                  <a:pt x="2" y="135"/>
                  <a:pt x="2" y="135"/>
                  <a:pt x="2" y="135"/>
                </a:cubicBezTo>
                <a:cubicBezTo>
                  <a:pt x="4" y="135"/>
                  <a:pt x="4" y="135"/>
                  <a:pt x="4" y="135"/>
                </a:cubicBezTo>
                <a:cubicBezTo>
                  <a:pt x="4" y="133"/>
                  <a:pt x="4" y="133"/>
                  <a:pt x="4" y="133"/>
                </a:cubicBezTo>
                <a:cubicBezTo>
                  <a:pt x="4" y="133"/>
                  <a:pt x="4" y="133"/>
                  <a:pt x="4" y="133"/>
                </a:cubicBezTo>
                <a:cubicBezTo>
                  <a:pt x="5" y="127"/>
                  <a:pt x="5" y="127"/>
                  <a:pt x="5" y="127"/>
                </a:cubicBezTo>
                <a:cubicBezTo>
                  <a:pt x="5" y="125"/>
                  <a:pt x="5" y="125"/>
                  <a:pt x="5" y="125"/>
                </a:cubicBezTo>
                <a:cubicBezTo>
                  <a:pt x="4" y="125"/>
                  <a:pt x="4" y="125"/>
                  <a:pt x="4" y="125"/>
                </a:cubicBezTo>
                <a:cubicBezTo>
                  <a:pt x="4" y="112"/>
                  <a:pt x="4" y="112"/>
                  <a:pt x="4" y="112"/>
                </a:cubicBezTo>
                <a:cubicBezTo>
                  <a:pt x="5" y="112"/>
                  <a:pt x="5" y="112"/>
                  <a:pt x="5" y="112"/>
                </a:cubicBezTo>
                <a:cubicBezTo>
                  <a:pt x="5" y="112"/>
                  <a:pt x="5" y="112"/>
                  <a:pt x="5" y="112"/>
                </a:cubicBezTo>
                <a:cubicBezTo>
                  <a:pt x="5" y="111"/>
                  <a:pt x="5" y="111"/>
                  <a:pt x="5" y="111"/>
                </a:cubicBezTo>
                <a:cubicBezTo>
                  <a:pt x="6" y="110"/>
                  <a:pt x="6" y="110"/>
                  <a:pt x="6" y="109"/>
                </a:cubicBezTo>
                <a:cubicBezTo>
                  <a:pt x="6" y="109"/>
                  <a:pt x="6" y="109"/>
                  <a:pt x="6" y="109"/>
                </a:cubicBezTo>
                <a:cubicBezTo>
                  <a:pt x="6" y="107"/>
                  <a:pt x="6" y="107"/>
                  <a:pt x="6" y="107"/>
                </a:cubicBezTo>
                <a:cubicBezTo>
                  <a:pt x="3" y="107"/>
                  <a:pt x="3" y="107"/>
                  <a:pt x="3" y="107"/>
                </a:cubicBezTo>
                <a:cubicBezTo>
                  <a:pt x="5" y="100"/>
                  <a:pt x="5" y="100"/>
                  <a:pt x="5" y="100"/>
                </a:cubicBezTo>
                <a:cubicBezTo>
                  <a:pt x="4" y="100"/>
                  <a:pt x="4" y="100"/>
                  <a:pt x="4" y="100"/>
                </a:cubicBezTo>
                <a:cubicBezTo>
                  <a:pt x="4" y="93"/>
                  <a:pt x="4" y="93"/>
                  <a:pt x="4" y="93"/>
                </a:cubicBezTo>
                <a:cubicBezTo>
                  <a:pt x="3" y="93"/>
                  <a:pt x="3" y="93"/>
                  <a:pt x="3" y="93"/>
                </a:cubicBezTo>
                <a:cubicBezTo>
                  <a:pt x="4" y="90"/>
                  <a:pt x="4" y="90"/>
                  <a:pt x="4" y="90"/>
                </a:cubicBezTo>
                <a:cubicBezTo>
                  <a:pt x="4" y="87"/>
                  <a:pt x="4" y="87"/>
                  <a:pt x="4" y="87"/>
                </a:cubicBezTo>
                <a:cubicBezTo>
                  <a:pt x="5" y="87"/>
                  <a:pt x="5" y="87"/>
                  <a:pt x="5" y="87"/>
                </a:cubicBezTo>
                <a:cubicBezTo>
                  <a:pt x="6" y="79"/>
                  <a:pt x="6" y="79"/>
                  <a:pt x="6" y="79"/>
                </a:cubicBezTo>
                <a:cubicBezTo>
                  <a:pt x="8" y="78"/>
                  <a:pt x="8" y="78"/>
                  <a:pt x="8" y="78"/>
                </a:cubicBezTo>
                <a:cubicBezTo>
                  <a:pt x="8" y="77"/>
                  <a:pt x="8" y="75"/>
                  <a:pt x="7" y="74"/>
                </a:cubicBezTo>
                <a:cubicBezTo>
                  <a:pt x="7" y="70"/>
                  <a:pt x="6" y="64"/>
                  <a:pt x="8" y="58"/>
                </a:cubicBezTo>
                <a:cubicBezTo>
                  <a:pt x="9" y="55"/>
                  <a:pt x="9" y="55"/>
                  <a:pt x="9" y="55"/>
                </a:cubicBezTo>
                <a:cubicBezTo>
                  <a:pt x="9" y="52"/>
                  <a:pt x="9" y="52"/>
                  <a:pt x="9" y="52"/>
                </a:cubicBezTo>
                <a:cubicBezTo>
                  <a:pt x="7" y="49"/>
                  <a:pt x="7" y="47"/>
                  <a:pt x="8" y="46"/>
                </a:cubicBezTo>
                <a:cubicBezTo>
                  <a:pt x="8" y="42"/>
                  <a:pt x="8" y="42"/>
                  <a:pt x="8" y="42"/>
                </a:cubicBezTo>
                <a:cubicBezTo>
                  <a:pt x="8" y="28"/>
                  <a:pt x="8" y="28"/>
                  <a:pt x="8" y="28"/>
                </a:cubicBezTo>
                <a:cubicBezTo>
                  <a:pt x="6" y="28"/>
                  <a:pt x="6" y="28"/>
                  <a:pt x="6" y="28"/>
                </a:cubicBezTo>
                <a:cubicBezTo>
                  <a:pt x="6" y="25"/>
                  <a:pt x="6" y="25"/>
                  <a:pt x="6" y="25"/>
                </a:cubicBezTo>
                <a:cubicBezTo>
                  <a:pt x="3" y="25"/>
                  <a:pt x="3" y="25"/>
                  <a:pt x="3" y="25"/>
                </a:cubicBezTo>
                <a:cubicBezTo>
                  <a:pt x="7" y="13"/>
                  <a:pt x="7" y="13"/>
                  <a:pt x="7" y="13"/>
                </a:cubicBezTo>
                <a:cubicBezTo>
                  <a:pt x="7" y="12"/>
                  <a:pt x="7" y="12"/>
                  <a:pt x="7" y="12"/>
                </a:cubicBezTo>
                <a:cubicBezTo>
                  <a:pt x="7" y="12"/>
                  <a:pt x="7" y="12"/>
                  <a:pt x="7" y="12"/>
                </a:cubicBezTo>
                <a:cubicBezTo>
                  <a:pt x="8" y="9"/>
                  <a:pt x="8" y="9"/>
                  <a:pt x="8" y="9"/>
                </a:cubicBezTo>
                <a:cubicBezTo>
                  <a:pt x="12" y="11"/>
                  <a:pt x="12" y="11"/>
                  <a:pt x="12" y="11"/>
                </a:cubicBezTo>
                <a:cubicBezTo>
                  <a:pt x="13" y="11"/>
                  <a:pt x="14" y="11"/>
                  <a:pt x="14" y="11"/>
                </a:cubicBezTo>
                <a:cubicBezTo>
                  <a:pt x="15" y="9"/>
                  <a:pt x="15" y="9"/>
                  <a:pt x="15" y="9"/>
                </a:cubicBezTo>
                <a:cubicBezTo>
                  <a:pt x="25" y="9"/>
                  <a:pt x="25" y="9"/>
                  <a:pt x="25" y="9"/>
                </a:cubicBezTo>
                <a:cubicBezTo>
                  <a:pt x="32" y="6"/>
                  <a:pt x="32" y="6"/>
                  <a:pt x="32" y="6"/>
                </a:cubicBezTo>
                <a:cubicBezTo>
                  <a:pt x="32" y="8"/>
                  <a:pt x="32" y="8"/>
                  <a:pt x="32" y="8"/>
                </a:cubicBezTo>
                <a:cubicBezTo>
                  <a:pt x="42" y="8"/>
                  <a:pt x="42" y="8"/>
                  <a:pt x="42" y="8"/>
                </a:cubicBezTo>
                <a:cubicBezTo>
                  <a:pt x="42" y="9"/>
                  <a:pt x="42" y="9"/>
                  <a:pt x="42" y="9"/>
                </a:cubicBezTo>
                <a:cubicBezTo>
                  <a:pt x="52" y="9"/>
                  <a:pt x="52" y="9"/>
                  <a:pt x="52" y="9"/>
                </a:cubicBezTo>
                <a:cubicBezTo>
                  <a:pt x="52" y="11"/>
                  <a:pt x="52" y="11"/>
                  <a:pt x="52" y="11"/>
                </a:cubicBezTo>
                <a:cubicBezTo>
                  <a:pt x="59" y="11"/>
                  <a:pt x="59" y="11"/>
                  <a:pt x="59" y="11"/>
                </a:cubicBezTo>
                <a:cubicBezTo>
                  <a:pt x="59" y="12"/>
                  <a:pt x="59" y="12"/>
                  <a:pt x="59" y="12"/>
                </a:cubicBezTo>
                <a:cubicBezTo>
                  <a:pt x="61" y="12"/>
                  <a:pt x="63" y="12"/>
                  <a:pt x="66" y="11"/>
                </a:cubicBezTo>
                <a:cubicBezTo>
                  <a:pt x="71" y="9"/>
                  <a:pt x="71" y="9"/>
                  <a:pt x="71" y="9"/>
                </a:cubicBezTo>
                <a:cubicBezTo>
                  <a:pt x="72" y="11"/>
                  <a:pt x="72" y="11"/>
                  <a:pt x="72" y="11"/>
                </a:cubicBezTo>
                <a:cubicBezTo>
                  <a:pt x="72" y="11"/>
                  <a:pt x="72" y="11"/>
                  <a:pt x="72" y="11"/>
                </a:cubicBezTo>
                <a:cubicBezTo>
                  <a:pt x="89" y="11"/>
                  <a:pt x="89" y="11"/>
                  <a:pt x="89" y="11"/>
                </a:cubicBezTo>
                <a:cubicBezTo>
                  <a:pt x="89" y="12"/>
                  <a:pt x="89" y="12"/>
                  <a:pt x="89" y="12"/>
                </a:cubicBezTo>
                <a:cubicBezTo>
                  <a:pt x="91" y="12"/>
                  <a:pt x="93" y="13"/>
                  <a:pt x="95" y="13"/>
                </a:cubicBezTo>
                <a:cubicBezTo>
                  <a:pt x="97" y="13"/>
                  <a:pt x="99" y="13"/>
                  <a:pt x="102" y="13"/>
                </a:cubicBezTo>
                <a:cubicBezTo>
                  <a:pt x="104" y="13"/>
                  <a:pt x="104" y="13"/>
                  <a:pt x="104" y="13"/>
                </a:cubicBezTo>
                <a:cubicBezTo>
                  <a:pt x="106" y="10"/>
                  <a:pt x="106" y="10"/>
                  <a:pt x="106" y="10"/>
                </a:cubicBezTo>
                <a:cubicBezTo>
                  <a:pt x="106" y="8"/>
                  <a:pt x="106" y="8"/>
                  <a:pt x="106" y="8"/>
                </a:cubicBezTo>
                <a:cubicBezTo>
                  <a:pt x="120" y="8"/>
                  <a:pt x="120" y="8"/>
                  <a:pt x="120" y="8"/>
                </a:cubicBezTo>
                <a:cubicBezTo>
                  <a:pt x="120" y="8"/>
                  <a:pt x="120" y="8"/>
                  <a:pt x="120" y="8"/>
                </a:cubicBezTo>
                <a:cubicBezTo>
                  <a:pt x="121" y="8"/>
                  <a:pt x="121" y="8"/>
                  <a:pt x="121" y="8"/>
                </a:cubicBezTo>
                <a:cubicBezTo>
                  <a:pt x="124" y="7"/>
                  <a:pt x="124" y="7"/>
                  <a:pt x="124" y="7"/>
                </a:cubicBezTo>
                <a:cubicBezTo>
                  <a:pt x="125" y="8"/>
                  <a:pt x="125" y="8"/>
                  <a:pt x="125" y="8"/>
                </a:cubicBezTo>
                <a:cubicBezTo>
                  <a:pt x="126" y="8"/>
                  <a:pt x="126" y="8"/>
                  <a:pt x="126" y="8"/>
                </a:cubicBezTo>
                <a:cubicBezTo>
                  <a:pt x="128" y="8"/>
                  <a:pt x="129" y="9"/>
                  <a:pt x="130" y="10"/>
                </a:cubicBezTo>
                <a:cubicBezTo>
                  <a:pt x="135" y="8"/>
                  <a:pt x="135" y="8"/>
                  <a:pt x="135" y="8"/>
                </a:cubicBezTo>
                <a:cubicBezTo>
                  <a:pt x="136" y="11"/>
                  <a:pt x="136" y="11"/>
                  <a:pt x="136" y="11"/>
                </a:cubicBezTo>
                <a:cubicBezTo>
                  <a:pt x="138" y="11"/>
                  <a:pt x="139" y="11"/>
                  <a:pt x="139" y="12"/>
                </a:cubicBezTo>
                <a:cubicBezTo>
                  <a:pt x="140" y="12"/>
                  <a:pt x="140" y="12"/>
                  <a:pt x="140" y="12"/>
                </a:cubicBezTo>
                <a:cubicBezTo>
                  <a:pt x="141" y="11"/>
                  <a:pt x="141" y="11"/>
                  <a:pt x="142" y="11"/>
                </a:cubicBezTo>
                <a:cubicBezTo>
                  <a:pt x="142" y="11"/>
                  <a:pt x="142" y="11"/>
                  <a:pt x="142" y="11"/>
                </a:cubicBezTo>
                <a:cubicBezTo>
                  <a:pt x="144" y="11"/>
                  <a:pt x="144" y="11"/>
                  <a:pt x="144" y="11"/>
                </a:cubicBezTo>
                <a:cubicBezTo>
                  <a:pt x="144" y="11"/>
                  <a:pt x="145" y="11"/>
                  <a:pt x="146" y="11"/>
                </a:cubicBezTo>
                <a:cubicBezTo>
                  <a:pt x="152" y="11"/>
                  <a:pt x="152" y="11"/>
                  <a:pt x="152" y="11"/>
                </a:cubicBezTo>
                <a:cubicBezTo>
                  <a:pt x="152" y="11"/>
                  <a:pt x="152" y="10"/>
                  <a:pt x="153" y="10"/>
                </a:cubicBezTo>
                <a:cubicBezTo>
                  <a:pt x="153" y="9"/>
                  <a:pt x="153" y="9"/>
                  <a:pt x="153" y="9"/>
                </a:cubicBezTo>
                <a:cubicBezTo>
                  <a:pt x="159" y="9"/>
                  <a:pt x="159" y="9"/>
                  <a:pt x="159" y="9"/>
                </a:cubicBezTo>
                <a:cubicBezTo>
                  <a:pt x="160" y="10"/>
                  <a:pt x="162" y="10"/>
                  <a:pt x="163" y="10"/>
                </a:cubicBezTo>
                <a:cubicBezTo>
                  <a:pt x="163" y="11"/>
                  <a:pt x="164" y="11"/>
                  <a:pt x="164" y="11"/>
                </a:cubicBezTo>
                <a:cubicBezTo>
                  <a:pt x="165" y="11"/>
                  <a:pt x="166" y="10"/>
                  <a:pt x="166" y="10"/>
                </a:cubicBezTo>
                <a:cubicBezTo>
                  <a:pt x="170" y="8"/>
                  <a:pt x="175" y="6"/>
                  <a:pt x="181" y="7"/>
                </a:cubicBezTo>
                <a:cubicBezTo>
                  <a:pt x="182" y="7"/>
                  <a:pt x="182" y="7"/>
                  <a:pt x="182" y="7"/>
                </a:cubicBezTo>
                <a:cubicBezTo>
                  <a:pt x="192" y="5"/>
                  <a:pt x="192" y="5"/>
                  <a:pt x="192" y="5"/>
                </a:cubicBezTo>
                <a:cubicBezTo>
                  <a:pt x="194" y="8"/>
                  <a:pt x="194" y="8"/>
                  <a:pt x="194" y="8"/>
                </a:cubicBezTo>
                <a:cubicBezTo>
                  <a:pt x="198" y="8"/>
                  <a:pt x="198" y="8"/>
                  <a:pt x="198" y="8"/>
                </a:cubicBezTo>
                <a:cubicBezTo>
                  <a:pt x="198" y="9"/>
                  <a:pt x="198" y="9"/>
                  <a:pt x="198" y="9"/>
                </a:cubicBezTo>
                <a:cubicBezTo>
                  <a:pt x="205" y="9"/>
                  <a:pt x="205" y="9"/>
                  <a:pt x="205" y="9"/>
                </a:cubicBezTo>
                <a:cubicBezTo>
                  <a:pt x="205" y="11"/>
                  <a:pt x="205" y="11"/>
                  <a:pt x="205" y="11"/>
                </a:cubicBezTo>
                <a:cubicBezTo>
                  <a:pt x="207" y="11"/>
                  <a:pt x="207" y="11"/>
                  <a:pt x="207" y="11"/>
                </a:cubicBezTo>
                <a:cubicBezTo>
                  <a:pt x="215" y="7"/>
                  <a:pt x="215" y="7"/>
                  <a:pt x="215" y="7"/>
                </a:cubicBezTo>
                <a:cubicBezTo>
                  <a:pt x="215" y="13"/>
                  <a:pt x="215" y="13"/>
                  <a:pt x="215" y="13"/>
                </a:cubicBezTo>
                <a:cubicBezTo>
                  <a:pt x="216" y="13"/>
                  <a:pt x="218" y="13"/>
                  <a:pt x="220" y="13"/>
                </a:cubicBezTo>
                <a:cubicBezTo>
                  <a:pt x="220" y="11"/>
                  <a:pt x="220" y="11"/>
                  <a:pt x="220" y="11"/>
                </a:cubicBezTo>
                <a:cubicBezTo>
                  <a:pt x="222" y="11"/>
                  <a:pt x="222" y="11"/>
                  <a:pt x="222" y="11"/>
                </a:cubicBezTo>
                <a:cubicBezTo>
                  <a:pt x="222" y="10"/>
                  <a:pt x="222" y="10"/>
                  <a:pt x="222" y="10"/>
                </a:cubicBezTo>
                <a:cubicBezTo>
                  <a:pt x="228" y="9"/>
                  <a:pt x="228" y="9"/>
                  <a:pt x="228" y="9"/>
                </a:cubicBezTo>
                <a:cubicBezTo>
                  <a:pt x="230" y="9"/>
                  <a:pt x="231" y="10"/>
                  <a:pt x="232" y="11"/>
                </a:cubicBezTo>
                <a:cubicBezTo>
                  <a:pt x="239" y="11"/>
                  <a:pt x="239" y="11"/>
                  <a:pt x="239" y="11"/>
                </a:cubicBezTo>
                <a:cubicBezTo>
                  <a:pt x="239" y="7"/>
                  <a:pt x="239" y="7"/>
                  <a:pt x="239" y="7"/>
                </a:cubicBezTo>
                <a:cubicBezTo>
                  <a:pt x="247" y="11"/>
                  <a:pt x="247" y="11"/>
                  <a:pt x="247" y="11"/>
                </a:cubicBezTo>
                <a:cubicBezTo>
                  <a:pt x="249" y="11"/>
                  <a:pt x="249" y="11"/>
                  <a:pt x="249" y="11"/>
                </a:cubicBezTo>
                <a:cubicBezTo>
                  <a:pt x="251" y="10"/>
                  <a:pt x="254" y="9"/>
                  <a:pt x="258" y="10"/>
                </a:cubicBezTo>
                <a:cubicBezTo>
                  <a:pt x="258" y="10"/>
                  <a:pt x="258" y="10"/>
                  <a:pt x="258" y="10"/>
                </a:cubicBezTo>
                <a:cubicBezTo>
                  <a:pt x="260" y="9"/>
                  <a:pt x="260" y="9"/>
                  <a:pt x="260" y="9"/>
                </a:cubicBezTo>
                <a:cubicBezTo>
                  <a:pt x="262" y="9"/>
                  <a:pt x="264" y="10"/>
                  <a:pt x="269" y="12"/>
                </a:cubicBezTo>
                <a:cubicBezTo>
                  <a:pt x="279" y="8"/>
                  <a:pt x="279" y="8"/>
                  <a:pt x="279" y="8"/>
                </a:cubicBezTo>
                <a:cubicBezTo>
                  <a:pt x="279" y="12"/>
                  <a:pt x="279" y="12"/>
                  <a:pt x="279" y="12"/>
                </a:cubicBezTo>
                <a:cubicBezTo>
                  <a:pt x="280" y="12"/>
                  <a:pt x="280" y="12"/>
                  <a:pt x="280" y="12"/>
                </a:cubicBezTo>
                <a:cubicBezTo>
                  <a:pt x="280" y="9"/>
                  <a:pt x="280" y="9"/>
                  <a:pt x="280" y="9"/>
                </a:cubicBezTo>
                <a:cubicBezTo>
                  <a:pt x="287" y="9"/>
                  <a:pt x="287" y="9"/>
                  <a:pt x="287" y="9"/>
                </a:cubicBezTo>
                <a:cubicBezTo>
                  <a:pt x="287" y="8"/>
                  <a:pt x="287" y="8"/>
                  <a:pt x="287" y="8"/>
                </a:cubicBezTo>
                <a:cubicBezTo>
                  <a:pt x="294" y="9"/>
                  <a:pt x="294" y="9"/>
                  <a:pt x="294" y="9"/>
                </a:cubicBezTo>
                <a:cubicBezTo>
                  <a:pt x="300" y="10"/>
                  <a:pt x="300" y="10"/>
                  <a:pt x="300" y="10"/>
                </a:cubicBezTo>
                <a:cubicBezTo>
                  <a:pt x="301" y="10"/>
                  <a:pt x="301" y="10"/>
                  <a:pt x="302" y="10"/>
                </a:cubicBezTo>
                <a:cubicBezTo>
                  <a:pt x="303" y="8"/>
                  <a:pt x="303" y="8"/>
                  <a:pt x="303" y="8"/>
                </a:cubicBezTo>
                <a:cubicBezTo>
                  <a:pt x="305" y="8"/>
                  <a:pt x="305" y="8"/>
                  <a:pt x="305" y="8"/>
                </a:cubicBezTo>
                <a:cubicBezTo>
                  <a:pt x="307" y="7"/>
                  <a:pt x="309" y="6"/>
                  <a:pt x="311" y="7"/>
                </a:cubicBezTo>
                <a:cubicBezTo>
                  <a:pt x="311" y="5"/>
                  <a:pt x="311" y="5"/>
                  <a:pt x="311" y="5"/>
                </a:cubicBezTo>
                <a:cubicBezTo>
                  <a:pt x="321" y="8"/>
                  <a:pt x="321" y="8"/>
                  <a:pt x="321" y="8"/>
                </a:cubicBezTo>
                <a:cubicBezTo>
                  <a:pt x="333" y="8"/>
                  <a:pt x="333" y="8"/>
                  <a:pt x="333" y="8"/>
                </a:cubicBezTo>
                <a:cubicBezTo>
                  <a:pt x="340" y="6"/>
                  <a:pt x="340" y="6"/>
                  <a:pt x="340" y="6"/>
                </a:cubicBezTo>
                <a:cubicBezTo>
                  <a:pt x="340" y="9"/>
                  <a:pt x="340" y="9"/>
                  <a:pt x="340" y="9"/>
                </a:cubicBezTo>
                <a:cubicBezTo>
                  <a:pt x="344" y="9"/>
                  <a:pt x="344" y="9"/>
                  <a:pt x="344" y="9"/>
                </a:cubicBezTo>
                <a:cubicBezTo>
                  <a:pt x="345" y="11"/>
                  <a:pt x="345" y="11"/>
                  <a:pt x="345" y="11"/>
                </a:cubicBezTo>
                <a:cubicBezTo>
                  <a:pt x="348" y="11"/>
                  <a:pt x="352" y="10"/>
                  <a:pt x="355" y="11"/>
                </a:cubicBezTo>
                <a:cubicBezTo>
                  <a:pt x="357" y="12"/>
                  <a:pt x="357" y="12"/>
                  <a:pt x="357" y="12"/>
                </a:cubicBezTo>
                <a:cubicBezTo>
                  <a:pt x="361" y="11"/>
                  <a:pt x="361" y="11"/>
                  <a:pt x="361" y="11"/>
                </a:cubicBezTo>
                <a:cubicBezTo>
                  <a:pt x="361" y="8"/>
                  <a:pt x="361" y="8"/>
                  <a:pt x="361" y="8"/>
                </a:cubicBezTo>
                <a:cubicBezTo>
                  <a:pt x="367" y="8"/>
                  <a:pt x="367" y="8"/>
                  <a:pt x="367" y="8"/>
                </a:cubicBezTo>
                <a:cubicBezTo>
                  <a:pt x="370" y="7"/>
                  <a:pt x="370" y="7"/>
                  <a:pt x="370" y="7"/>
                </a:cubicBezTo>
                <a:cubicBezTo>
                  <a:pt x="371" y="7"/>
                  <a:pt x="373" y="7"/>
                  <a:pt x="374" y="7"/>
                </a:cubicBezTo>
                <a:cubicBezTo>
                  <a:pt x="378" y="7"/>
                  <a:pt x="382" y="8"/>
                  <a:pt x="385" y="9"/>
                </a:cubicBezTo>
                <a:cubicBezTo>
                  <a:pt x="385" y="9"/>
                  <a:pt x="385" y="9"/>
                  <a:pt x="385" y="9"/>
                </a:cubicBezTo>
                <a:cubicBezTo>
                  <a:pt x="387" y="9"/>
                  <a:pt x="387" y="9"/>
                  <a:pt x="387" y="9"/>
                </a:cubicBezTo>
                <a:cubicBezTo>
                  <a:pt x="387" y="8"/>
                  <a:pt x="387" y="8"/>
                  <a:pt x="387" y="8"/>
                </a:cubicBezTo>
                <a:cubicBezTo>
                  <a:pt x="392" y="8"/>
                  <a:pt x="392" y="8"/>
                  <a:pt x="392" y="8"/>
                </a:cubicBezTo>
                <a:cubicBezTo>
                  <a:pt x="398" y="7"/>
                  <a:pt x="398" y="7"/>
                  <a:pt x="398" y="7"/>
                </a:cubicBezTo>
                <a:cubicBezTo>
                  <a:pt x="398" y="8"/>
                  <a:pt x="398" y="8"/>
                  <a:pt x="398" y="8"/>
                </a:cubicBezTo>
                <a:cubicBezTo>
                  <a:pt x="403" y="8"/>
                  <a:pt x="403" y="8"/>
                  <a:pt x="403" y="8"/>
                </a:cubicBezTo>
                <a:cubicBezTo>
                  <a:pt x="403" y="1"/>
                  <a:pt x="403" y="1"/>
                  <a:pt x="403" y="1"/>
                </a:cubicBezTo>
                <a:cubicBezTo>
                  <a:pt x="412" y="4"/>
                  <a:pt x="412" y="4"/>
                  <a:pt x="412" y="4"/>
                </a:cubicBezTo>
                <a:cubicBezTo>
                  <a:pt x="414" y="4"/>
                  <a:pt x="416" y="5"/>
                  <a:pt x="417" y="7"/>
                </a:cubicBezTo>
                <a:cubicBezTo>
                  <a:pt x="418" y="7"/>
                  <a:pt x="418" y="7"/>
                  <a:pt x="418" y="7"/>
                </a:cubicBezTo>
                <a:cubicBezTo>
                  <a:pt x="419" y="7"/>
                  <a:pt x="419" y="7"/>
                  <a:pt x="419" y="7"/>
                </a:cubicBezTo>
                <a:cubicBezTo>
                  <a:pt x="419" y="8"/>
                  <a:pt x="420" y="8"/>
                  <a:pt x="420" y="8"/>
                </a:cubicBezTo>
                <a:cubicBezTo>
                  <a:pt x="421" y="8"/>
                  <a:pt x="421" y="8"/>
                  <a:pt x="422" y="8"/>
                </a:cubicBezTo>
                <a:cubicBezTo>
                  <a:pt x="422" y="8"/>
                  <a:pt x="422" y="8"/>
                  <a:pt x="422" y="8"/>
                </a:cubicBezTo>
                <a:cubicBezTo>
                  <a:pt x="431" y="8"/>
                  <a:pt x="431" y="8"/>
                  <a:pt x="431" y="8"/>
                </a:cubicBezTo>
                <a:cubicBezTo>
                  <a:pt x="431" y="9"/>
                  <a:pt x="431" y="9"/>
                  <a:pt x="431" y="9"/>
                </a:cubicBezTo>
                <a:cubicBezTo>
                  <a:pt x="437" y="9"/>
                  <a:pt x="437" y="9"/>
                  <a:pt x="437" y="9"/>
                </a:cubicBezTo>
                <a:cubicBezTo>
                  <a:pt x="443" y="8"/>
                  <a:pt x="443" y="8"/>
                  <a:pt x="443" y="8"/>
                </a:cubicBezTo>
                <a:cubicBezTo>
                  <a:pt x="443" y="9"/>
                  <a:pt x="443" y="9"/>
                  <a:pt x="443" y="9"/>
                </a:cubicBezTo>
                <a:cubicBezTo>
                  <a:pt x="443" y="9"/>
                  <a:pt x="443" y="9"/>
                  <a:pt x="443" y="9"/>
                </a:cubicBezTo>
                <a:cubicBezTo>
                  <a:pt x="445" y="10"/>
                  <a:pt x="445" y="10"/>
                  <a:pt x="445" y="10"/>
                </a:cubicBezTo>
                <a:cubicBezTo>
                  <a:pt x="447" y="10"/>
                  <a:pt x="447" y="10"/>
                  <a:pt x="447" y="10"/>
                </a:cubicBezTo>
                <a:cubicBezTo>
                  <a:pt x="453" y="7"/>
                  <a:pt x="453" y="7"/>
                  <a:pt x="453" y="7"/>
                </a:cubicBezTo>
                <a:cubicBezTo>
                  <a:pt x="453" y="8"/>
                  <a:pt x="453" y="8"/>
                  <a:pt x="453" y="8"/>
                </a:cubicBezTo>
                <a:cubicBezTo>
                  <a:pt x="463" y="7"/>
                  <a:pt x="463" y="7"/>
                  <a:pt x="463" y="7"/>
                </a:cubicBezTo>
                <a:cubicBezTo>
                  <a:pt x="463" y="7"/>
                  <a:pt x="463" y="7"/>
                  <a:pt x="463" y="7"/>
                </a:cubicBezTo>
                <a:cubicBezTo>
                  <a:pt x="468" y="7"/>
                  <a:pt x="468" y="7"/>
                  <a:pt x="468" y="7"/>
                </a:cubicBezTo>
                <a:cubicBezTo>
                  <a:pt x="468" y="6"/>
                  <a:pt x="468" y="6"/>
                  <a:pt x="468" y="6"/>
                </a:cubicBezTo>
                <a:cubicBezTo>
                  <a:pt x="479" y="6"/>
                  <a:pt x="479" y="6"/>
                  <a:pt x="479" y="6"/>
                </a:cubicBezTo>
                <a:cubicBezTo>
                  <a:pt x="480" y="7"/>
                  <a:pt x="480" y="7"/>
                  <a:pt x="480" y="7"/>
                </a:cubicBezTo>
                <a:cubicBezTo>
                  <a:pt x="488" y="6"/>
                  <a:pt x="488" y="6"/>
                  <a:pt x="488" y="6"/>
                </a:cubicBezTo>
                <a:cubicBezTo>
                  <a:pt x="488" y="8"/>
                  <a:pt x="488" y="8"/>
                  <a:pt x="488" y="8"/>
                </a:cubicBezTo>
                <a:cubicBezTo>
                  <a:pt x="496" y="8"/>
                  <a:pt x="496" y="8"/>
                  <a:pt x="496" y="8"/>
                </a:cubicBezTo>
                <a:cubicBezTo>
                  <a:pt x="496" y="9"/>
                  <a:pt x="496" y="9"/>
                  <a:pt x="496" y="9"/>
                </a:cubicBezTo>
                <a:cubicBezTo>
                  <a:pt x="500" y="9"/>
                  <a:pt x="500" y="9"/>
                  <a:pt x="500" y="9"/>
                </a:cubicBezTo>
                <a:cubicBezTo>
                  <a:pt x="504" y="9"/>
                  <a:pt x="504" y="9"/>
                  <a:pt x="504" y="9"/>
                </a:cubicBezTo>
                <a:cubicBezTo>
                  <a:pt x="504" y="10"/>
                  <a:pt x="504" y="10"/>
                  <a:pt x="504" y="10"/>
                </a:cubicBezTo>
                <a:cubicBezTo>
                  <a:pt x="505" y="10"/>
                  <a:pt x="505" y="10"/>
                  <a:pt x="505" y="10"/>
                </a:cubicBezTo>
                <a:cubicBezTo>
                  <a:pt x="511" y="7"/>
                  <a:pt x="511" y="7"/>
                  <a:pt x="511" y="7"/>
                </a:cubicBezTo>
                <a:cubicBezTo>
                  <a:pt x="512" y="11"/>
                  <a:pt x="512" y="11"/>
                  <a:pt x="512" y="11"/>
                </a:cubicBezTo>
                <a:cubicBezTo>
                  <a:pt x="517" y="10"/>
                  <a:pt x="517" y="10"/>
                  <a:pt x="517" y="10"/>
                </a:cubicBezTo>
                <a:cubicBezTo>
                  <a:pt x="518" y="12"/>
                  <a:pt x="518" y="12"/>
                  <a:pt x="518" y="12"/>
                </a:cubicBezTo>
                <a:cubicBezTo>
                  <a:pt x="520" y="11"/>
                  <a:pt x="522" y="11"/>
                  <a:pt x="524" y="11"/>
                </a:cubicBezTo>
                <a:cubicBezTo>
                  <a:pt x="524" y="10"/>
                  <a:pt x="524" y="10"/>
                  <a:pt x="524" y="10"/>
                </a:cubicBezTo>
                <a:cubicBezTo>
                  <a:pt x="551" y="13"/>
                  <a:pt x="551" y="13"/>
                  <a:pt x="551" y="13"/>
                </a:cubicBezTo>
                <a:cubicBezTo>
                  <a:pt x="552" y="11"/>
                  <a:pt x="552" y="11"/>
                  <a:pt x="552" y="11"/>
                </a:cubicBezTo>
                <a:cubicBezTo>
                  <a:pt x="555" y="11"/>
                  <a:pt x="555" y="11"/>
                  <a:pt x="555" y="11"/>
                </a:cubicBezTo>
                <a:cubicBezTo>
                  <a:pt x="555" y="9"/>
                  <a:pt x="555" y="9"/>
                  <a:pt x="555" y="9"/>
                </a:cubicBezTo>
                <a:cubicBezTo>
                  <a:pt x="569" y="9"/>
                  <a:pt x="569" y="9"/>
                  <a:pt x="569" y="9"/>
                </a:cubicBezTo>
                <a:cubicBezTo>
                  <a:pt x="569" y="11"/>
                  <a:pt x="569" y="11"/>
                  <a:pt x="569" y="11"/>
                </a:cubicBezTo>
                <a:cubicBezTo>
                  <a:pt x="575" y="11"/>
                  <a:pt x="575" y="11"/>
                  <a:pt x="575" y="11"/>
                </a:cubicBezTo>
                <a:cubicBezTo>
                  <a:pt x="575" y="13"/>
                  <a:pt x="575" y="13"/>
                  <a:pt x="575" y="13"/>
                </a:cubicBezTo>
                <a:cubicBezTo>
                  <a:pt x="576" y="13"/>
                  <a:pt x="576" y="13"/>
                  <a:pt x="576" y="13"/>
                </a:cubicBezTo>
                <a:cubicBezTo>
                  <a:pt x="576" y="9"/>
                  <a:pt x="576" y="9"/>
                  <a:pt x="576" y="9"/>
                </a:cubicBezTo>
                <a:cubicBezTo>
                  <a:pt x="583" y="11"/>
                  <a:pt x="583" y="11"/>
                  <a:pt x="583" y="11"/>
                </a:cubicBezTo>
                <a:cubicBezTo>
                  <a:pt x="583" y="6"/>
                  <a:pt x="583" y="6"/>
                  <a:pt x="583" y="6"/>
                </a:cubicBezTo>
                <a:cubicBezTo>
                  <a:pt x="591" y="9"/>
                  <a:pt x="591" y="9"/>
                  <a:pt x="591" y="9"/>
                </a:cubicBezTo>
                <a:cubicBezTo>
                  <a:pt x="593" y="9"/>
                  <a:pt x="593" y="9"/>
                  <a:pt x="593" y="9"/>
                </a:cubicBezTo>
                <a:cubicBezTo>
                  <a:pt x="593" y="8"/>
                  <a:pt x="593" y="8"/>
                  <a:pt x="593" y="8"/>
                </a:cubicBezTo>
                <a:cubicBezTo>
                  <a:pt x="607" y="8"/>
                  <a:pt x="607" y="8"/>
                  <a:pt x="607" y="8"/>
                </a:cubicBezTo>
                <a:cubicBezTo>
                  <a:pt x="608" y="8"/>
                  <a:pt x="608" y="8"/>
                  <a:pt x="609" y="8"/>
                </a:cubicBezTo>
                <a:cubicBezTo>
                  <a:pt x="612" y="8"/>
                  <a:pt x="612" y="8"/>
                  <a:pt x="612" y="8"/>
                </a:cubicBezTo>
                <a:cubicBezTo>
                  <a:pt x="612" y="8"/>
                  <a:pt x="613" y="8"/>
                  <a:pt x="613" y="8"/>
                </a:cubicBezTo>
                <a:cubicBezTo>
                  <a:pt x="614" y="8"/>
                  <a:pt x="614" y="8"/>
                  <a:pt x="614" y="8"/>
                </a:cubicBezTo>
                <a:cubicBezTo>
                  <a:pt x="614" y="8"/>
                  <a:pt x="615" y="8"/>
                  <a:pt x="615" y="8"/>
                </a:cubicBezTo>
                <a:cubicBezTo>
                  <a:pt x="616" y="8"/>
                  <a:pt x="617" y="8"/>
                  <a:pt x="618" y="9"/>
                </a:cubicBezTo>
                <a:cubicBezTo>
                  <a:pt x="624" y="7"/>
                  <a:pt x="624" y="7"/>
                  <a:pt x="624" y="7"/>
                </a:cubicBezTo>
                <a:cubicBezTo>
                  <a:pt x="625" y="9"/>
                  <a:pt x="625" y="9"/>
                  <a:pt x="625" y="9"/>
                </a:cubicBezTo>
                <a:cubicBezTo>
                  <a:pt x="629" y="8"/>
                  <a:pt x="629" y="8"/>
                  <a:pt x="629" y="8"/>
                </a:cubicBezTo>
                <a:cubicBezTo>
                  <a:pt x="630" y="11"/>
                  <a:pt x="630" y="11"/>
                  <a:pt x="630" y="11"/>
                </a:cubicBezTo>
                <a:cubicBezTo>
                  <a:pt x="637" y="8"/>
                  <a:pt x="637" y="8"/>
                  <a:pt x="637" y="8"/>
                </a:cubicBezTo>
                <a:cubicBezTo>
                  <a:pt x="637" y="12"/>
                  <a:pt x="637" y="12"/>
                  <a:pt x="637" y="12"/>
                </a:cubicBezTo>
                <a:cubicBezTo>
                  <a:pt x="646" y="12"/>
                  <a:pt x="646" y="12"/>
                  <a:pt x="646" y="12"/>
                </a:cubicBezTo>
                <a:cubicBezTo>
                  <a:pt x="646" y="13"/>
                  <a:pt x="646" y="13"/>
                  <a:pt x="646" y="13"/>
                </a:cubicBezTo>
                <a:cubicBezTo>
                  <a:pt x="653" y="14"/>
                  <a:pt x="653" y="14"/>
                  <a:pt x="653" y="14"/>
                </a:cubicBezTo>
                <a:cubicBezTo>
                  <a:pt x="653" y="13"/>
                  <a:pt x="653" y="13"/>
                  <a:pt x="653" y="13"/>
                </a:cubicBezTo>
                <a:cubicBezTo>
                  <a:pt x="659" y="13"/>
                  <a:pt x="659" y="13"/>
                  <a:pt x="659" y="13"/>
                </a:cubicBezTo>
                <a:cubicBezTo>
                  <a:pt x="659" y="13"/>
                  <a:pt x="659" y="13"/>
                  <a:pt x="659" y="13"/>
                </a:cubicBezTo>
                <a:cubicBezTo>
                  <a:pt x="664" y="12"/>
                  <a:pt x="664" y="12"/>
                  <a:pt x="664" y="12"/>
                </a:cubicBezTo>
                <a:cubicBezTo>
                  <a:pt x="664" y="12"/>
                  <a:pt x="665" y="12"/>
                  <a:pt x="665" y="12"/>
                </a:cubicBezTo>
                <a:cubicBezTo>
                  <a:pt x="668" y="12"/>
                  <a:pt x="668" y="12"/>
                  <a:pt x="668" y="12"/>
                </a:cubicBezTo>
                <a:cubicBezTo>
                  <a:pt x="669" y="13"/>
                  <a:pt x="669" y="13"/>
                  <a:pt x="669" y="13"/>
                </a:cubicBezTo>
                <a:cubicBezTo>
                  <a:pt x="670" y="13"/>
                  <a:pt x="670" y="13"/>
                  <a:pt x="670" y="13"/>
                </a:cubicBezTo>
                <a:cubicBezTo>
                  <a:pt x="670" y="11"/>
                  <a:pt x="670" y="11"/>
                  <a:pt x="670" y="11"/>
                </a:cubicBezTo>
                <a:cubicBezTo>
                  <a:pt x="672" y="11"/>
                  <a:pt x="672" y="11"/>
                  <a:pt x="672" y="11"/>
                </a:cubicBezTo>
                <a:cubicBezTo>
                  <a:pt x="672" y="7"/>
                  <a:pt x="672" y="7"/>
                  <a:pt x="672" y="7"/>
                </a:cubicBezTo>
                <a:cubicBezTo>
                  <a:pt x="680" y="10"/>
                  <a:pt x="680" y="10"/>
                  <a:pt x="680" y="10"/>
                </a:cubicBezTo>
                <a:cubicBezTo>
                  <a:pt x="681" y="10"/>
                  <a:pt x="681" y="10"/>
                  <a:pt x="682" y="10"/>
                </a:cubicBezTo>
                <a:cubicBezTo>
                  <a:pt x="693" y="8"/>
                  <a:pt x="693" y="8"/>
                  <a:pt x="693" y="8"/>
                </a:cubicBezTo>
                <a:cubicBezTo>
                  <a:pt x="693" y="7"/>
                  <a:pt x="693" y="7"/>
                  <a:pt x="693" y="7"/>
                </a:cubicBezTo>
                <a:cubicBezTo>
                  <a:pt x="696" y="8"/>
                  <a:pt x="696" y="8"/>
                  <a:pt x="696" y="8"/>
                </a:cubicBezTo>
                <a:cubicBezTo>
                  <a:pt x="699" y="7"/>
                  <a:pt x="699" y="7"/>
                  <a:pt x="699" y="7"/>
                </a:cubicBezTo>
                <a:cubicBezTo>
                  <a:pt x="699" y="8"/>
                  <a:pt x="699" y="8"/>
                  <a:pt x="699" y="8"/>
                </a:cubicBezTo>
                <a:cubicBezTo>
                  <a:pt x="706" y="10"/>
                  <a:pt x="706" y="10"/>
                  <a:pt x="706" y="10"/>
                </a:cubicBezTo>
                <a:cubicBezTo>
                  <a:pt x="706" y="9"/>
                  <a:pt x="706" y="9"/>
                  <a:pt x="706" y="9"/>
                </a:cubicBezTo>
                <a:cubicBezTo>
                  <a:pt x="710" y="9"/>
                  <a:pt x="710" y="9"/>
                  <a:pt x="710" y="9"/>
                </a:cubicBezTo>
                <a:cubicBezTo>
                  <a:pt x="710" y="8"/>
                  <a:pt x="710" y="8"/>
                  <a:pt x="710" y="8"/>
                </a:cubicBezTo>
                <a:cubicBezTo>
                  <a:pt x="723" y="8"/>
                  <a:pt x="723" y="8"/>
                  <a:pt x="723" y="8"/>
                </a:cubicBezTo>
                <a:cubicBezTo>
                  <a:pt x="730" y="7"/>
                  <a:pt x="730" y="7"/>
                  <a:pt x="730" y="7"/>
                </a:cubicBezTo>
                <a:cubicBezTo>
                  <a:pt x="730" y="9"/>
                  <a:pt x="730" y="9"/>
                  <a:pt x="730" y="9"/>
                </a:cubicBezTo>
                <a:cubicBezTo>
                  <a:pt x="732" y="9"/>
                  <a:pt x="732" y="9"/>
                  <a:pt x="732" y="9"/>
                </a:cubicBezTo>
                <a:cubicBezTo>
                  <a:pt x="733" y="11"/>
                  <a:pt x="733" y="11"/>
                  <a:pt x="733" y="11"/>
                </a:cubicBezTo>
                <a:cubicBezTo>
                  <a:pt x="738" y="12"/>
                  <a:pt x="738" y="12"/>
                  <a:pt x="738" y="12"/>
                </a:cubicBezTo>
                <a:cubicBezTo>
                  <a:pt x="738" y="10"/>
                  <a:pt x="738" y="10"/>
                  <a:pt x="738" y="10"/>
                </a:cubicBezTo>
                <a:cubicBezTo>
                  <a:pt x="746" y="12"/>
                  <a:pt x="746" y="12"/>
                  <a:pt x="746" y="12"/>
                </a:cubicBezTo>
                <a:cubicBezTo>
                  <a:pt x="747" y="11"/>
                  <a:pt x="747" y="11"/>
                  <a:pt x="747" y="11"/>
                </a:cubicBezTo>
                <a:cubicBezTo>
                  <a:pt x="749" y="10"/>
                  <a:pt x="749" y="10"/>
                  <a:pt x="749" y="10"/>
                </a:cubicBezTo>
                <a:cubicBezTo>
                  <a:pt x="752" y="8"/>
                  <a:pt x="757" y="9"/>
                  <a:pt x="761" y="10"/>
                </a:cubicBezTo>
                <a:cubicBezTo>
                  <a:pt x="761" y="9"/>
                  <a:pt x="761" y="9"/>
                  <a:pt x="761" y="9"/>
                </a:cubicBezTo>
                <a:cubicBezTo>
                  <a:pt x="772" y="9"/>
                  <a:pt x="772" y="9"/>
                  <a:pt x="772" y="9"/>
                </a:cubicBezTo>
                <a:cubicBezTo>
                  <a:pt x="774" y="7"/>
                  <a:pt x="774" y="7"/>
                  <a:pt x="774" y="7"/>
                </a:cubicBezTo>
                <a:cubicBezTo>
                  <a:pt x="777" y="8"/>
                  <a:pt x="777" y="8"/>
                  <a:pt x="777" y="8"/>
                </a:cubicBezTo>
                <a:cubicBezTo>
                  <a:pt x="777" y="7"/>
                  <a:pt x="777" y="7"/>
                  <a:pt x="777" y="7"/>
                </a:cubicBezTo>
                <a:cubicBezTo>
                  <a:pt x="782" y="8"/>
                  <a:pt x="782" y="8"/>
                  <a:pt x="782" y="8"/>
                </a:cubicBezTo>
                <a:cubicBezTo>
                  <a:pt x="782" y="0"/>
                  <a:pt x="782" y="0"/>
                  <a:pt x="782" y="0"/>
                </a:cubicBezTo>
                <a:cubicBezTo>
                  <a:pt x="791" y="5"/>
                  <a:pt x="791" y="5"/>
                  <a:pt x="791" y="5"/>
                </a:cubicBezTo>
                <a:cubicBezTo>
                  <a:pt x="791" y="6"/>
                  <a:pt x="792" y="6"/>
                  <a:pt x="793" y="7"/>
                </a:cubicBezTo>
                <a:cubicBezTo>
                  <a:pt x="799" y="7"/>
                  <a:pt x="799" y="7"/>
                  <a:pt x="799" y="7"/>
                </a:cubicBezTo>
                <a:cubicBezTo>
                  <a:pt x="799" y="8"/>
                  <a:pt x="799" y="8"/>
                  <a:pt x="799" y="8"/>
                </a:cubicBezTo>
                <a:cubicBezTo>
                  <a:pt x="800" y="8"/>
                  <a:pt x="800" y="8"/>
                  <a:pt x="800" y="8"/>
                </a:cubicBezTo>
                <a:cubicBezTo>
                  <a:pt x="800" y="8"/>
                  <a:pt x="800" y="8"/>
                  <a:pt x="800" y="8"/>
                </a:cubicBezTo>
                <a:cubicBezTo>
                  <a:pt x="817" y="5"/>
                  <a:pt x="817" y="5"/>
                  <a:pt x="817" y="5"/>
                </a:cubicBezTo>
                <a:cubicBezTo>
                  <a:pt x="818" y="7"/>
                  <a:pt x="818" y="7"/>
                  <a:pt x="818" y="7"/>
                </a:cubicBezTo>
                <a:cubicBezTo>
                  <a:pt x="818" y="7"/>
                  <a:pt x="819" y="7"/>
                  <a:pt x="820" y="7"/>
                </a:cubicBezTo>
                <a:cubicBezTo>
                  <a:pt x="822" y="7"/>
                  <a:pt x="822" y="7"/>
                  <a:pt x="822" y="7"/>
                </a:cubicBezTo>
                <a:cubicBezTo>
                  <a:pt x="826" y="8"/>
                  <a:pt x="826" y="8"/>
                  <a:pt x="826" y="8"/>
                </a:cubicBezTo>
                <a:cubicBezTo>
                  <a:pt x="826" y="10"/>
                  <a:pt x="826" y="10"/>
                  <a:pt x="826" y="10"/>
                </a:cubicBezTo>
                <a:cubicBezTo>
                  <a:pt x="830" y="11"/>
                  <a:pt x="830" y="11"/>
                  <a:pt x="830" y="11"/>
                </a:cubicBezTo>
                <a:cubicBezTo>
                  <a:pt x="836" y="8"/>
                  <a:pt x="836" y="8"/>
                  <a:pt x="836" y="8"/>
                </a:cubicBezTo>
                <a:cubicBezTo>
                  <a:pt x="836" y="12"/>
                  <a:pt x="836" y="12"/>
                  <a:pt x="836" y="12"/>
                </a:cubicBezTo>
                <a:cubicBezTo>
                  <a:pt x="839" y="12"/>
                  <a:pt x="841" y="11"/>
                  <a:pt x="842" y="10"/>
                </a:cubicBezTo>
                <a:cubicBezTo>
                  <a:pt x="844" y="9"/>
                  <a:pt x="844" y="9"/>
                  <a:pt x="844" y="9"/>
                </a:cubicBezTo>
                <a:cubicBezTo>
                  <a:pt x="848" y="10"/>
                  <a:pt x="848" y="10"/>
                  <a:pt x="848" y="10"/>
                </a:cubicBezTo>
                <a:cubicBezTo>
                  <a:pt x="849" y="10"/>
                  <a:pt x="850" y="10"/>
                  <a:pt x="851" y="9"/>
                </a:cubicBezTo>
                <a:cubicBezTo>
                  <a:pt x="853" y="8"/>
                  <a:pt x="854" y="8"/>
                  <a:pt x="856" y="7"/>
                </a:cubicBezTo>
                <a:cubicBezTo>
                  <a:pt x="858" y="0"/>
                  <a:pt x="858" y="0"/>
                  <a:pt x="858" y="0"/>
                </a:cubicBezTo>
                <a:cubicBezTo>
                  <a:pt x="864" y="2"/>
                  <a:pt x="864" y="2"/>
                  <a:pt x="864" y="2"/>
                </a:cubicBezTo>
                <a:cubicBezTo>
                  <a:pt x="865" y="3"/>
                  <a:pt x="869" y="4"/>
                  <a:pt x="870" y="7"/>
                </a:cubicBezTo>
                <a:cubicBezTo>
                  <a:pt x="873" y="7"/>
                  <a:pt x="873" y="7"/>
                  <a:pt x="873" y="7"/>
                </a:cubicBezTo>
                <a:cubicBezTo>
                  <a:pt x="873" y="8"/>
                  <a:pt x="873" y="8"/>
                  <a:pt x="873" y="8"/>
                </a:cubicBezTo>
                <a:cubicBezTo>
                  <a:pt x="879" y="6"/>
                  <a:pt x="879" y="6"/>
                  <a:pt x="879" y="6"/>
                </a:cubicBezTo>
                <a:cubicBezTo>
                  <a:pt x="879" y="9"/>
                  <a:pt x="879" y="9"/>
                  <a:pt x="879" y="9"/>
                </a:cubicBezTo>
                <a:cubicBezTo>
                  <a:pt x="881" y="9"/>
                  <a:pt x="881" y="9"/>
                  <a:pt x="881" y="9"/>
                </a:cubicBezTo>
                <a:cubicBezTo>
                  <a:pt x="881" y="11"/>
                  <a:pt x="881" y="11"/>
                  <a:pt x="881" y="11"/>
                </a:cubicBezTo>
                <a:cubicBezTo>
                  <a:pt x="893" y="12"/>
                  <a:pt x="893" y="12"/>
                  <a:pt x="893" y="12"/>
                </a:cubicBezTo>
                <a:cubicBezTo>
                  <a:pt x="897" y="11"/>
                  <a:pt x="897" y="11"/>
                  <a:pt x="897" y="11"/>
                </a:cubicBezTo>
                <a:cubicBezTo>
                  <a:pt x="898" y="11"/>
                  <a:pt x="898" y="11"/>
                  <a:pt x="899" y="11"/>
                </a:cubicBezTo>
                <a:cubicBezTo>
                  <a:pt x="902" y="11"/>
                  <a:pt x="902" y="11"/>
                  <a:pt x="902" y="11"/>
                </a:cubicBezTo>
                <a:cubicBezTo>
                  <a:pt x="903" y="12"/>
                  <a:pt x="903" y="12"/>
                  <a:pt x="903" y="12"/>
                </a:cubicBezTo>
                <a:cubicBezTo>
                  <a:pt x="905" y="12"/>
                  <a:pt x="905" y="12"/>
                  <a:pt x="905" y="12"/>
                </a:cubicBezTo>
                <a:cubicBezTo>
                  <a:pt x="907" y="11"/>
                  <a:pt x="907" y="11"/>
                  <a:pt x="907" y="11"/>
                </a:cubicBezTo>
                <a:cubicBezTo>
                  <a:pt x="910" y="10"/>
                  <a:pt x="912" y="10"/>
                  <a:pt x="915" y="10"/>
                </a:cubicBezTo>
                <a:cubicBezTo>
                  <a:pt x="918" y="10"/>
                  <a:pt x="921" y="10"/>
                  <a:pt x="923" y="11"/>
                </a:cubicBezTo>
                <a:cubicBezTo>
                  <a:pt x="924" y="11"/>
                  <a:pt x="925" y="11"/>
                  <a:pt x="926" y="11"/>
                </a:cubicBezTo>
                <a:cubicBezTo>
                  <a:pt x="926" y="9"/>
                  <a:pt x="926" y="9"/>
                  <a:pt x="926" y="9"/>
                </a:cubicBezTo>
                <a:cubicBezTo>
                  <a:pt x="934" y="8"/>
                  <a:pt x="934" y="8"/>
                  <a:pt x="934" y="8"/>
                </a:cubicBezTo>
                <a:cubicBezTo>
                  <a:pt x="934" y="7"/>
                  <a:pt x="934" y="7"/>
                  <a:pt x="934" y="7"/>
                </a:cubicBezTo>
                <a:cubicBezTo>
                  <a:pt x="937" y="7"/>
                  <a:pt x="937" y="7"/>
                  <a:pt x="937" y="7"/>
                </a:cubicBezTo>
                <a:cubicBezTo>
                  <a:pt x="941" y="6"/>
                  <a:pt x="941" y="6"/>
                  <a:pt x="941" y="6"/>
                </a:cubicBezTo>
                <a:cubicBezTo>
                  <a:pt x="941" y="7"/>
                  <a:pt x="941" y="7"/>
                  <a:pt x="941" y="7"/>
                </a:cubicBezTo>
                <a:cubicBezTo>
                  <a:pt x="947" y="7"/>
                  <a:pt x="947" y="7"/>
                  <a:pt x="947" y="7"/>
                </a:cubicBezTo>
                <a:cubicBezTo>
                  <a:pt x="947" y="8"/>
                  <a:pt x="947" y="8"/>
                  <a:pt x="947" y="8"/>
                </a:cubicBezTo>
                <a:cubicBezTo>
                  <a:pt x="953" y="6"/>
                  <a:pt x="953" y="6"/>
                  <a:pt x="953" y="6"/>
                </a:cubicBezTo>
                <a:cubicBezTo>
                  <a:pt x="953" y="9"/>
                  <a:pt x="953" y="9"/>
                  <a:pt x="953" y="9"/>
                </a:cubicBezTo>
                <a:cubicBezTo>
                  <a:pt x="954" y="9"/>
                  <a:pt x="954" y="9"/>
                  <a:pt x="954" y="9"/>
                </a:cubicBezTo>
                <a:cubicBezTo>
                  <a:pt x="955" y="9"/>
                  <a:pt x="955" y="9"/>
                  <a:pt x="956" y="9"/>
                </a:cubicBezTo>
                <a:cubicBezTo>
                  <a:pt x="957" y="8"/>
                  <a:pt x="957" y="8"/>
                  <a:pt x="957" y="8"/>
                </a:cubicBezTo>
                <a:cubicBezTo>
                  <a:pt x="957" y="7"/>
                  <a:pt x="957" y="7"/>
                  <a:pt x="957" y="7"/>
                </a:cubicBezTo>
                <a:cubicBezTo>
                  <a:pt x="970" y="7"/>
                  <a:pt x="970" y="7"/>
                  <a:pt x="970" y="7"/>
                </a:cubicBezTo>
                <a:cubicBezTo>
                  <a:pt x="970" y="8"/>
                  <a:pt x="970" y="8"/>
                  <a:pt x="970" y="8"/>
                </a:cubicBezTo>
                <a:cubicBezTo>
                  <a:pt x="971" y="8"/>
                  <a:pt x="971" y="8"/>
                  <a:pt x="971" y="8"/>
                </a:cubicBezTo>
                <a:cubicBezTo>
                  <a:pt x="977" y="7"/>
                  <a:pt x="977" y="7"/>
                  <a:pt x="977" y="7"/>
                </a:cubicBezTo>
                <a:cubicBezTo>
                  <a:pt x="977" y="7"/>
                  <a:pt x="977" y="7"/>
                  <a:pt x="977" y="7"/>
                </a:cubicBezTo>
                <a:cubicBezTo>
                  <a:pt x="977" y="7"/>
                  <a:pt x="977" y="7"/>
                  <a:pt x="977" y="7"/>
                </a:cubicBezTo>
                <a:cubicBezTo>
                  <a:pt x="977" y="4"/>
                  <a:pt x="977" y="4"/>
                  <a:pt x="977" y="4"/>
                </a:cubicBezTo>
                <a:cubicBezTo>
                  <a:pt x="981" y="6"/>
                  <a:pt x="981" y="6"/>
                  <a:pt x="981" y="6"/>
                </a:cubicBezTo>
                <a:cubicBezTo>
                  <a:pt x="981" y="6"/>
                  <a:pt x="981" y="6"/>
                  <a:pt x="981" y="6"/>
                </a:cubicBezTo>
                <a:cubicBezTo>
                  <a:pt x="981" y="6"/>
                  <a:pt x="981" y="6"/>
                  <a:pt x="981" y="6"/>
                </a:cubicBezTo>
                <a:cubicBezTo>
                  <a:pt x="984" y="8"/>
                  <a:pt x="984" y="8"/>
                  <a:pt x="984" y="8"/>
                </a:cubicBezTo>
                <a:cubicBezTo>
                  <a:pt x="987" y="8"/>
                  <a:pt x="987" y="8"/>
                  <a:pt x="987" y="8"/>
                </a:cubicBezTo>
                <a:cubicBezTo>
                  <a:pt x="987" y="8"/>
                  <a:pt x="987" y="8"/>
                  <a:pt x="987" y="8"/>
                </a:cubicBezTo>
                <a:cubicBezTo>
                  <a:pt x="1012" y="8"/>
                  <a:pt x="1012" y="8"/>
                  <a:pt x="1012" y="8"/>
                </a:cubicBezTo>
                <a:cubicBezTo>
                  <a:pt x="1019" y="6"/>
                  <a:pt x="1019" y="6"/>
                  <a:pt x="1019" y="6"/>
                </a:cubicBezTo>
                <a:cubicBezTo>
                  <a:pt x="1019" y="10"/>
                  <a:pt x="1019" y="10"/>
                  <a:pt x="1019" y="10"/>
                </a:cubicBezTo>
                <a:cubicBezTo>
                  <a:pt x="1024" y="11"/>
                  <a:pt x="1024" y="11"/>
                  <a:pt x="1024" y="11"/>
                </a:cubicBezTo>
                <a:cubicBezTo>
                  <a:pt x="1024" y="9"/>
                  <a:pt x="1024" y="9"/>
                  <a:pt x="1024" y="9"/>
                </a:cubicBezTo>
                <a:cubicBezTo>
                  <a:pt x="1030" y="11"/>
                  <a:pt x="1030" y="11"/>
                  <a:pt x="1030" y="11"/>
                </a:cubicBezTo>
                <a:cubicBezTo>
                  <a:pt x="1032" y="11"/>
                  <a:pt x="1032" y="11"/>
                  <a:pt x="1032" y="11"/>
                </a:cubicBezTo>
                <a:cubicBezTo>
                  <a:pt x="1032" y="8"/>
                  <a:pt x="1032" y="8"/>
                  <a:pt x="1032" y="8"/>
                </a:cubicBezTo>
                <a:cubicBezTo>
                  <a:pt x="1055" y="12"/>
                  <a:pt x="1055" y="12"/>
                  <a:pt x="1055" y="12"/>
                </a:cubicBezTo>
                <a:cubicBezTo>
                  <a:pt x="1059" y="12"/>
                  <a:pt x="1059" y="12"/>
                  <a:pt x="1059" y="12"/>
                </a:cubicBezTo>
                <a:cubicBezTo>
                  <a:pt x="1059" y="11"/>
                  <a:pt x="1059" y="11"/>
                  <a:pt x="1059" y="11"/>
                </a:cubicBezTo>
                <a:cubicBezTo>
                  <a:pt x="1072" y="11"/>
                  <a:pt x="1072" y="11"/>
                  <a:pt x="1072" y="11"/>
                </a:cubicBezTo>
                <a:cubicBezTo>
                  <a:pt x="1072" y="13"/>
                  <a:pt x="1072" y="13"/>
                  <a:pt x="1072" y="13"/>
                </a:cubicBezTo>
                <a:cubicBezTo>
                  <a:pt x="1073" y="13"/>
                  <a:pt x="1074" y="13"/>
                  <a:pt x="1074" y="13"/>
                </a:cubicBezTo>
                <a:cubicBezTo>
                  <a:pt x="1078" y="13"/>
                  <a:pt x="1080" y="12"/>
                  <a:pt x="1081" y="12"/>
                </a:cubicBezTo>
                <a:cubicBezTo>
                  <a:pt x="1083" y="8"/>
                  <a:pt x="1083" y="8"/>
                  <a:pt x="1083" y="8"/>
                </a:cubicBezTo>
                <a:cubicBezTo>
                  <a:pt x="1103" y="10"/>
                  <a:pt x="1103" y="10"/>
                  <a:pt x="1103" y="10"/>
                </a:cubicBezTo>
                <a:cubicBezTo>
                  <a:pt x="1103" y="11"/>
                  <a:pt x="1103" y="11"/>
                  <a:pt x="1103" y="11"/>
                </a:cubicBezTo>
                <a:cubicBezTo>
                  <a:pt x="1114" y="11"/>
                  <a:pt x="1114" y="11"/>
                  <a:pt x="1114" y="11"/>
                </a:cubicBezTo>
                <a:cubicBezTo>
                  <a:pt x="1114" y="12"/>
                  <a:pt x="1114" y="12"/>
                  <a:pt x="1114" y="12"/>
                </a:cubicBezTo>
                <a:cubicBezTo>
                  <a:pt x="1124" y="12"/>
                  <a:pt x="1124" y="12"/>
                  <a:pt x="1124" y="12"/>
                </a:cubicBezTo>
                <a:cubicBezTo>
                  <a:pt x="1124" y="12"/>
                  <a:pt x="1124" y="12"/>
                  <a:pt x="1124" y="12"/>
                </a:cubicBezTo>
                <a:cubicBezTo>
                  <a:pt x="1127" y="12"/>
                  <a:pt x="1127" y="12"/>
                  <a:pt x="1127" y="12"/>
                </a:cubicBezTo>
                <a:cubicBezTo>
                  <a:pt x="1127" y="11"/>
                  <a:pt x="1127" y="11"/>
                  <a:pt x="1127" y="11"/>
                </a:cubicBezTo>
                <a:cubicBezTo>
                  <a:pt x="1140" y="11"/>
                  <a:pt x="1140" y="11"/>
                  <a:pt x="1140" y="11"/>
                </a:cubicBezTo>
                <a:cubicBezTo>
                  <a:pt x="1140" y="12"/>
                  <a:pt x="1140" y="12"/>
                  <a:pt x="1140" y="12"/>
                </a:cubicBezTo>
                <a:cubicBezTo>
                  <a:pt x="1151" y="12"/>
                  <a:pt x="1151" y="12"/>
                  <a:pt x="1151" y="12"/>
                </a:cubicBezTo>
                <a:cubicBezTo>
                  <a:pt x="1151" y="11"/>
                  <a:pt x="1151" y="11"/>
                  <a:pt x="1151" y="11"/>
                </a:cubicBezTo>
                <a:cubicBezTo>
                  <a:pt x="1156" y="11"/>
                  <a:pt x="1156" y="11"/>
                  <a:pt x="1156" y="11"/>
                </a:cubicBezTo>
                <a:cubicBezTo>
                  <a:pt x="1160" y="10"/>
                  <a:pt x="1160" y="10"/>
                  <a:pt x="1160" y="10"/>
                </a:cubicBezTo>
                <a:cubicBezTo>
                  <a:pt x="1163" y="9"/>
                  <a:pt x="1167" y="10"/>
                  <a:pt x="1172" y="12"/>
                </a:cubicBezTo>
                <a:cubicBezTo>
                  <a:pt x="1172" y="12"/>
                  <a:pt x="1172" y="12"/>
                  <a:pt x="1172" y="12"/>
                </a:cubicBezTo>
                <a:cubicBezTo>
                  <a:pt x="1188" y="12"/>
                  <a:pt x="1188" y="12"/>
                  <a:pt x="1188" y="12"/>
                </a:cubicBezTo>
                <a:cubicBezTo>
                  <a:pt x="1188" y="11"/>
                  <a:pt x="1188" y="11"/>
                  <a:pt x="1188" y="11"/>
                </a:cubicBezTo>
                <a:cubicBezTo>
                  <a:pt x="1190" y="10"/>
                  <a:pt x="1190" y="10"/>
                  <a:pt x="1190" y="10"/>
                </a:cubicBezTo>
                <a:cubicBezTo>
                  <a:pt x="1194" y="8"/>
                  <a:pt x="1199" y="9"/>
                  <a:pt x="1204" y="10"/>
                </a:cubicBezTo>
                <a:cubicBezTo>
                  <a:pt x="1204" y="9"/>
                  <a:pt x="1204" y="9"/>
                  <a:pt x="1204" y="9"/>
                </a:cubicBezTo>
                <a:cubicBezTo>
                  <a:pt x="1207" y="9"/>
                  <a:pt x="1207" y="9"/>
                  <a:pt x="1207" y="9"/>
                </a:cubicBezTo>
                <a:cubicBezTo>
                  <a:pt x="1207" y="8"/>
                  <a:pt x="1207" y="8"/>
                  <a:pt x="1207" y="8"/>
                </a:cubicBezTo>
                <a:cubicBezTo>
                  <a:pt x="1211" y="8"/>
                  <a:pt x="1211" y="8"/>
                  <a:pt x="1211" y="8"/>
                </a:cubicBezTo>
                <a:cubicBezTo>
                  <a:pt x="1211" y="7"/>
                  <a:pt x="1211" y="7"/>
                  <a:pt x="1211" y="7"/>
                </a:cubicBezTo>
                <a:cubicBezTo>
                  <a:pt x="1224" y="7"/>
                  <a:pt x="1224" y="7"/>
                  <a:pt x="1224" y="7"/>
                </a:cubicBezTo>
                <a:cubicBezTo>
                  <a:pt x="1224" y="8"/>
                  <a:pt x="1224" y="8"/>
                  <a:pt x="1224" y="8"/>
                </a:cubicBezTo>
                <a:cubicBezTo>
                  <a:pt x="1225" y="8"/>
                  <a:pt x="1225" y="8"/>
                  <a:pt x="1225" y="8"/>
                </a:cubicBezTo>
                <a:cubicBezTo>
                  <a:pt x="1226" y="8"/>
                  <a:pt x="1227" y="8"/>
                  <a:pt x="1229" y="8"/>
                </a:cubicBezTo>
                <a:cubicBezTo>
                  <a:pt x="1229" y="8"/>
                  <a:pt x="1229" y="8"/>
                  <a:pt x="1229" y="8"/>
                </a:cubicBezTo>
                <a:cubicBezTo>
                  <a:pt x="1229" y="8"/>
                  <a:pt x="1229" y="8"/>
                  <a:pt x="1229" y="8"/>
                </a:cubicBezTo>
                <a:cubicBezTo>
                  <a:pt x="1234" y="9"/>
                  <a:pt x="1234" y="9"/>
                  <a:pt x="1234" y="9"/>
                </a:cubicBezTo>
                <a:cubicBezTo>
                  <a:pt x="1240" y="9"/>
                  <a:pt x="1240" y="9"/>
                  <a:pt x="1240" y="9"/>
                </a:cubicBezTo>
                <a:cubicBezTo>
                  <a:pt x="1240" y="11"/>
                  <a:pt x="1240" y="11"/>
                  <a:pt x="1240" y="11"/>
                </a:cubicBezTo>
                <a:cubicBezTo>
                  <a:pt x="1246" y="11"/>
                  <a:pt x="1246" y="11"/>
                  <a:pt x="1246" y="11"/>
                </a:cubicBezTo>
                <a:cubicBezTo>
                  <a:pt x="1246" y="12"/>
                  <a:pt x="1246" y="12"/>
                  <a:pt x="1246" y="12"/>
                </a:cubicBezTo>
                <a:cubicBezTo>
                  <a:pt x="1251" y="12"/>
                  <a:pt x="1251" y="12"/>
                  <a:pt x="1251" y="12"/>
                </a:cubicBezTo>
                <a:cubicBezTo>
                  <a:pt x="1251" y="11"/>
                  <a:pt x="1251" y="11"/>
                  <a:pt x="1251" y="11"/>
                </a:cubicBezTo>
                <a:cubicBezTo>
                  <a:pt x="1256" y="11"/>
                  <a:pt x="1256" y="11"/>
                  <a:pt x="1256" y="11"/>
                </a:cubicBezTo>
                <a:cubicBezTo>
                  <a:pt x="1257" y="9"/>
                  <a:pt x="1257" y="9"/>
                  <a:pt x="1257" y="9"/>
                </a:cubicBezTo>
                <a:cubicBezTo>
                  <a:pt x="1259" y="9"/>
                  <a:pt x="1259" y="9"/>
                  <a:pt x="1259" y="9"/>
                </a:cubicBezTo>
                <a:cubicBezTo>
                  <a:pt x="1260" y="8"/>
                  <a:pt x="1261" y="8"/>
                  <a:pt x="1262" y="8"/>
                </a:cubicBezTo>
                <a:cubicBezTo>
                  <a:pt x="1263" y="8"/>
                  <a:pt x="1264" y="8"/>
                  <a:pt x="1266" y="10"/>
                </a:cubicBezTo>
                <a:cubicBezTo>
                  <a:pt x="1267" y="10"/>
                  <a:pt x="1267" y="9"/>
                  <a:pt x="1268" y="9"/>
                </a:cubicBezTo>
                <a:cubicBezTo>
                  <a:pt x="1269" y="9"/>
                  <a:pt x="1270" y="9"/>
                  <a:pt x="1271" y="8"/>
                </a:cubicBezTo>
                <a:cubicBezTo>
                  <a:pt x="1278" y="7"/>
                  <a:pt x="1278" y="7"/>
                  <a:pt x="1278" y="7"/>
                </a:cubicBezTo>
                <a:cubicBezTo>
                  <a:pt x="1278" y="10"/>
                  <a:pt x="1278" y="10"/>
                  <a:pt x="1278" y="10"/>
                </a:cubicBezTo>
                <a:cubicBezTo>
                  <a:pt x="1280" y="10"/>
                  <a:pt x="1283" y="10"/>
                  <a:pt x="1285" y="10"/>
                </a:cubicBezTo>
                <a:cubicBezTo>
                  <a:pt x="1287" y="10"/>
                  <a:pt x="1288" y="10"/>
                  <a:pt x="1290" y="10"/>
                </a:cubicBezTo>
                <a:cubicBezTo>
                  <a:pt x="1294" y="10"/>
                  <a:pt x="1296" y="10"/>
                  <a:pt x="1299" y="10"/>
                </a:cubicBezTo>
                <a:cubicBezTo>
                  <a:pt x="1300" y="9"/>
                  <a:pt x="1300" y="9"/>
                  <a:pt x="1300" y="9"/>
                </a:cubicBezTo>
                <a:cubicBezTo>
                  <a:pt x="1316" y="9"/>
                  <a:pt x="1316" y="9"/>
                  <a:pt x="1316" y="9"/>
                </a:cubicBezTo>
                <a:cubicBezTo>
                  <a:pt x="1330" y="5"/>
                  <a:pt x="1330" y="5"/>
                  <a:pt x="1330" y="5"/>
                </a:cubicBezTo>
                <a:cubicBezTo>
                  <a:pt x="1330" y="9"/>
                  <a:pt x="1330" y="9"/>
                  <a:pt x="1330" y="9"/>
                </a:cubicBezTo>
                <a:cubicBezTo>
                  <a:pt x="1350" y="14"/>
                  <a:pt x="1350" y="14"/>
                  <a:pt x="1350" y="14"/>
                </a:cubicBezTo>
                <a:cubicBezTo>
                  <a:pt x="1352" y="13"/>
                  <a:pt x="1353" y="13"/>
                  <a:pt x="1355" y="13"/>
                </a:cubicBezTo>
                <a:cubicBezTo>
                  <a:pt x="1358" y="14"/>
                  <a:pt x="1358" y="14"/>
                  <a:pt x="1358" y="14"/>
                </a:cubicBezTo>
                <a:cubicBezTo>
                  <a:pt x="1360" y="11"/>
                  <a:pt x="1360" y="11"/>
                  <a:pt x="1360" y="11"/>
                </a:cubicBezTo>
                <a:cubicBezTo>
                  <a:pt x="1366" y="11"/>
                  <a:pt x="1366" y="11"/>
                  <a:pt x="1366" y="11"/>
                </a:cubicBezTo>
                <a:cubicBezTo>
                  <a:pt x="1367" y="12"/>
                  <a:pt x="1367" y="12"/>
                  <a:pt x="1367" y="12"/>
                </a:cubicBezTo>
                <a:cubicBezTo>
                  <a:pt x="1367" y="12"/>
                  <a:pt x="1367" y="12"/>
                  <a:pt x="1367" y="12"/>
                </a:cubicBezTo>
                <a:cubicBezTo>
                  <a:pt x="1367" y="12"/>
                  <a:pt x="1368" y="12"/>
                  <a:pt x="1369" y="12"/>
                </a:cubicBezTo>
                <a:cubicBezTo>
                  <a:pt x="1370" y="12"/>
                  <a:pt x="1371" y="12"/>
                  <a:pt x="1372" y="12"/>
                </a:cubicBezTo>
                <a:cubicBezTo>
                  <a:pt x="1374" y="12"/>
                  <a:pt x="1376" y="12"/>
                  <a:pt x="1378" y="12"/>
                </a:cubicBezTo>
                <a:cubicBezTo>
                  <a:pt x="1378" y="8"/>
                  <a:pt x="1378" y="8"/>
                  <a:pt x="1378" y="8"/>
                </a:cubicBezTo>
                <a:cubicBezTo>
                  <a:pt x="1383" y="10"/>
                  <a:pt x="1383" y="10"/>
                  <a:pt x="1383" y="10"/>
                </a:cubicBezTo>
                <a:cubicBezTo>
                  <a:pt x="1404" y="13"/>
                  <a:pt x="1404" y="13"/>
                  <a:pt x="1404" y="13"/>
                </a:cubicBezTo>
                <a:cubicBezTo>
                  <a:pt x="1416" y="11"/>
                  <a:pt x="1416" y="11"/>
                  <a:pt x="1416" y="11"/>
                </a:cubicBezTo>
                <a:cubicBezTo>
                  <a:pt x="1417" y="12"/>
                  <a:pt x="1417" y="12"/>
                  <a:pt x="1417" y="12"/>
                </a:cubicBezTo>
                <a:cubicBezTo>
                  <a:pt x="1420" y="12"/>
                  <a:pt x="1420" y="12"/>
                  <a:pt x="1420" y="12"/>
                </a:cubicBezTo>
                <a:cubicBezTo>
                  <a:pt x="1420" y="11"/>
                  <a:pt x="1420" y="11"/>
                  <a:pt x="1420" y="11"/>
                </a:cubicBezTo>
                <a:cubicBezTo>
                  <a:pt x="1424" y="11"/>
                  <a:pt x="1424" y="11"/>
                  <a:pt x="1424" y="11"/>
                </a:cubicBezTo>
                <a:cubicBezTo>
                  <a:pt x="1424" y="8"/>
                  <a:pt x="1424" y="8"/>
                  <a:pt x="1424" y="8"/>
                </a:cubicBezTo>
                <a:cubicBezTo>
                  <a:pt x="1437" y="11"/>
                  <a:pt x="1437" y="11"/>
                  <a:pt x="1437" y="11"/>
                </a:cubicBezTo>
                <a:cubicBezTo>
                  <a:pt x="1438" y="11"/>
                  <a:pt x="1438" y="10"/>
                  <a:pt x="1439" y="10"/>
                </a:cubicBezTo>
                <a:cubicBezTo>
                  <a:pt x="1442" y="10"/>
                  <a:pt x="1447" y="9"/>
                  <a:pt x="1451" y="10"/>
                </a:cubicBezTo>
                <a:cubicBezTo>
                  <a:pt x="1455" y="11"/>
                  <a:pt x="1455" y="11"/>
                  <a:pt x="1455" y="11"/>
                </a:cubicBezTo>
                <a:cubicBezTo>
                  <a:pt x="1469" y="11"/>
                  <a:pt x="1469" y="11"/>
                  <a:pt x="1469" y="11"/>
                </a:cubicBezTo>
                <a:cubicBezTo>
                  <a:pt x="1476" y="10"/>
                  <a:pt x="1476" y="10"/>
                  <a:pt x="1476" y="10"/>
                </a:cubicBezTo>
                <a:cubicBezTo>
                  <a:pt x="1476" y="12"/>
                  <a:pt x="1476" y="12"/>
                  <a:pt x="1476" y="12"/>
                </a:cubicBezTo>
                <a:cubicBezTo>
                  <a:pt x="1481" y="12"/>
                  <a:pt x="1481" y="12"/>
                  <a:pt x="1481" y="12"/>
                </a:cubicBezTo>
                <a:cubicBezTo>
                  <a:pt x="1481" y="13"/>
                  <a:pt x="1481" y="13"/>
                  <a:pt x="1481" y="13"/>
                </a:cubicBezTo>
                <a:cubicBezTo>
                  <a:pt x="1491" y="13"/>
                  <a:pt x="1491" y="13"/>
                  <a:pt x="1491" y="13"/>
                </a:cubicBezTo>
                <a:cubicBezTo>
                  <a:pt x="1491" y="14"/>
                  <a:pt x="1491" y="14"/>
                  <a:pt x="1491" y="14"/>
                </a:cubicBezTo>
                <a:cubicBezTo>
                  <a:pt x="1493" y="14"/>
                  <a:pt x="1493" y="14"/>
                  <a:pt x="1493" y="14"/>
                </a:cubicBezTo>
                <a:cubicBezTo>
                  <a:pt x="1496" y="11"/>
                  <a:pt x="1499" y="9"/>
                  <a:pt x="1505" y="9"/>
                </a:cubicBezTo>
                <a:cubicBezTo>
                  <a:pt x="1506" y="9"/>
                  <a:pt x="1508" y="9"/>
                  <a:pt x="1509" y="9"/>
                </a:cubicBezTo>
                <a:cubicBezTo>
                  <a:pt x="1510" y="9"/>
                  <a:pt x="1511" y="9"/>
                  <a:pt x="1512" y="9"/>
                </a:cubicBezTo>
                <a:cubicBezTo>
                  <a:pt x="1513" y="10"/>
                  <a:pt x="1513" y="10"/>
                  <a:pt x="1513" y="10"/>
                </a:cubicBezTo>
                <a:cubicBezTo>
                  <a:pt x="1515" y="6"/>
                  <a:pt x="1515" y="6"/>
                  <a:pt x="1515" y="6"/>
                </a:cubicBezTo>
                <a:cubicBezTo>
                  <a:pt x="1520" y="7"/>
                  <a:pt x="1520" y="7"/>
                  <a:pt x="1520" y="7"/>
                </a:cubicBezTo>
                <a:cubicBezTo>
                  <a:pt x="1528" y="11"/>
                  <a:pt x="1533" y="12"/>
                  <a:pt x="1545" y="12"/>
                </a:cubicBezTo>
                <a:cubicBezTo>
                  <a:pt x="1547" y="12"/>
                  <a:pt x="1547" y="12"/>
                  <a:pt x="1547" y="12"/>
                </a:cubicBezTo>
                <a:cubicBezTo>
                  <a:pt x="1547" y="11"/>
                  <a:pt x="1547" y="11"/>
                  <a:pt x="1547" y="11"/>
                </a:cubicBezTo>
                <a:cubicBezTo>
                  <a:pt x="1550" y="11"/>
                  <a:pt x="1550" y="11"/>
                  <a:pt x="1550" y="11"/>
                </a:cubicBezTo>
                <a:cubicBezTo>
                  <a:pt x="1550" y="7"/>
                  <a:pt x="1550" y="7"/>
                  <a:pt x="1550" y="7"/>
                </a:cubicBezTo>
                <a:cubicBezTo>
                  <a:pt x="1561" y="11"/>
                  <a:pt x="1561" y="11"/>
                  <a:pt x="1561" y="11"/>
                </a:cubicBezTo>
                <a:cubicBezTo>
                  <a:pt x="1561" y="7"/>
                  <a:pt x="1561" y="7"/>
                  <a:pt x="1561" y="7"/>
                </a:cubicBezTo>
                <a:cubicBezTo>
                  <a:pt x="1589" y="11"/>
                  <a:pt x="1589" y="11"/>
                  <a:pt x="1589" y="11"/>
                </a:cubicBezTo>
                <a:cubicBezTo>
                  <a:pt x="1589" y="11"/>
                  <a:pt x="1589" y="11"/>
                  <a:pt x="1589" y="11"/>
                </a:cubicBezTo>
                <a:cubicBezTo>
                  <a:pt x="1597" y="11"/>
                  <a:pt x="1597" y="11"/>
                  <a:pt x="1597" y="11"/>
                </a:cubicBezTo>
                <a:cubicBezTo>
                  <a:pt x="1597" y="11"/>
                  <a:pt x="1597" y="11"/>
                  <a:pt x="1597" y="11"/>
                </a:cubicBezTo>
                <a:cubicBezTo>
                  <a:pt x="1602" y="10"/>
                  <a:pt x="1602" y="10"/>
                  <a:pt x="1602" y="10"/>
                </a:cubicBezTo>
                <a:cubicBezTo>
                  <a:pt x="1602" y="9"/>
                  <a:pt x="1603" y="9"/>
                  <a:pt x="1603" y="9"/>
                </a:cubicBezTo>
                <a:cubicBezTo>
                  <a:pt x="1604" y="9"/>
                  <a:pt x="1606" y="10"/>
                  <a:pt x="1607" y="10"/>
                </a:cubicBezTo>
                <a:cubicBezTo>
                  <a:pt x="1612" y="10"/>
                  <a:pt x="1612" y="10"/>
                  <a:pt x="1612" y="10"/>
                </a:cubicBezTo>
                <a:cubicBezTo>
                  <a:pt x="1612" y="10"/>
                  <a:pt x="1612" y="10"/>
                  <a:pt x="1613" y="9"/>
                </a:cubicBezTo>
                <a:cubicBezTo>
                  <a:pt x="1616" y="8"/>
                  <a:pt x="1619" y="7"/>
                  <a:pt x="1623" y="7"/>
                </a:cubicBezTo>
                <a:cubicBezTo>
                  <a:pt x="1625" y="7"/>
                  <a:pt x="1627" y="7"/>
                  <a:pt x="1628" y="7"/>
                </a:cubicBezTo>
                <a:cubicBezTo>
                  <a:pt x="1632" y="9"/>
                  <a:pt x="1632" y="9"/>
                  <a:pt x="1632" y="9"/>
                </a:cubicBezTo>
                <a:cubicBezTo>
                  <a:pt x="1632" y="10"/>
                  <a:pt x="1632" y="10"/>
                  <a:pt x="1632" y="10"/>
                </a:cubicBezTo>
                <a:cubicBezTo>
                  <a:pt x="1634" y="11"/>
                  <a:pt x="1634" y="11"/>
                  <a:pt x="1634" y="11"/>
                </a:cubicBezTo>
                <a:cubicBezTo>
                  <a:pt x="1634" y="12"/>
                  <a:pt x="1634" y="12"/>
                  <a:pt x="1634" y="12"/>
                </a:cubicBezTo>
                <a:cubicBezTo>
                  <a:pt x="1644" y="12"/>
                  <a:pt x="1644" y="12"/>
                  <a:pt x="1644" y="12"/>
                </a:cubicBezTo>
                <a:cubicBezTo>
                  <a:pt x="1644" y="13"/>
                  <a:pt x="1644" y="13"/>
                  <a:pt x="1644" y="13"/>
                </a:cubicBezTo>
                <a:cubicBezTo>
                  <a:pt x="1648" y="13"/>
                  <a:pt x="1648" y="13"/>
                  <a:pt x="1648" y="13"/>
                </a:cubicBezTo>
                <a:cubicBezTo>
                  <a:pt x="1648" y="15"/>
                  <a:pt x="1648" y="15"/>
                  <a:pt x="1648" y="15"/>
                </a:cubicBezTo>
                <a:cubicBezTo>
                  <a:pt x="1649" y="15"/>
                  <a:pt x="1650" y="15"/>
                  <a:pt x="1652" y="15"/>
                </a:cubicBezTo>
                <a:cubicBezTo>
                  <a:pt x="1654" y="15"/>
                  <a:pt x="1655" y="15"/>
                  <a:pt x="1656" y="15"/>
                </a:cubicBezTo>
                <a:cubicBezTo>
                  <a:pt x="1659" y="10"/>
                  <a:pt x="1659" y="10"/>
                  <a:pt x="1659" y="10"/>
                </a:cubicBezTo>
                <a:cubicBezTo>
                  <a:pt x="1672" y="12"/>
                  <a:pt x="1672" y="12"/>
                  <a:pt x="1672" y="12"/>
                </a:cubicBezTo>
                <a:cubicBezTo>
                  <a:pt x="1673" y="11"/>
                  <a:pt x="1673" y="11"/>
                  <a:pt x="1673" y="11"/>
                </a:cubicBezTo>
                <a:cubicBezTo>
                  <a:pt x="1678" y="11"/>
                  <a:pt x="1678" y="11"/>
                  <a:pt x="1678" y="11"/>
                </a:cubicBezTo>
                <a:cubicBezTo>
                  <a:pt x="1695" y="12"/>
                  <a:pt x="1695" y="12"/>
                  <a:pt x="1695" y="12"/>
                </a:cubicBezTo>
                <a:cubicBezTo>
                  <a:pt x="1695" y="11"/>
                  <a:pt x="1695" y="11"/>
                  <a:pt x="1695" y="11"/>
                </a:cubicBezTo>
                <a:cubicBezTo>
                  <a:pt x="1698" y="11"/>
                  <a:pt x="1698" y="11"/>
                  <a:pt x="1698" y="11"/>
                </a:cubicBezTo>
                <a:cubicBezTo>
                  <a:pt x="1698" y="9"/>
                  <a:pt x="1698" y="9"/>
                  <a:pt x="1698" y="9"/>
                </a:cubicBezTo>
                <a:cubicBezTo>
                  <a:pt x="1705" y="9"/>
                  <a:pt x="1705" y="9"/>
                  <a:pt x="1705" y="9"/>
                </a:cubicBezTo>
                <a:cubicBezTo>
                  <a:pt x="1705" y="8"/>
                  <a:pt x="1705" y="8"/>
                  <a:pt x="1705" y="8"/>
                </a:cubicBezTo>
                <a:cubicBezTo>
                  <a:pt x="1718" y="8"/>
                  <a:pt x="1718" y="8"/>
                  <a:pt x="1718" y="8"/>
                </a:cubicBezTo>
                <a:cubicBezTo>
                  <a:pt x="1718" y="9"/>
                  <a:pt x="1718" y="9"/>
                  <a:pt x="1718" y="9"/>
                </a:cubicBezTo>
                <a:cubicBezTo>
                  <a:pt x="1720" y="9"/>
                  <a:pt x="1720" y="9"/>
                  <a:pt x="1720" y="9"/>
                </a:cubicBezTo>
                <a:cubicBezTo>
                  <a:pt x="1720" y="8"/>
                  <a:pt x="1720" y="8"/>
                  <a:pt x="1720" y="8"/>
                </a:cubicBezTo>
                <a:cubicBezTo>
                  <a:pt x="1740" y="8"/>
                  <a:pt x="1740" y="8"/>
                  <a:pt x="1740" y="8"/>
                </a:cubicBezTo>
                <a:cubicBezTo>
                  <a:pt x="1740" y="10"/>
                  <a:pt x="1740" y="10"/>
                  <a:pt x="1740" y="10"/>
                </a:cubicBezTo>
                <a:cubicBezTo>
                  <a:pt x="1740" y="9"/>
                  <a:pt x="1740" y="9"/>
                  <a:pt x="1740" y="9"/>
                </a:cubicBezTo>
                <a:cubicBezTo>
                  <a:pt x="1774" y="11"/>
                  <a:pt x="1774" y="11"/>
                  <a:pt x="1774" y="11"/>
                </a:cubicBezTo>
                <a:cubicBezTo>
                  <a:pt x="1774" y="12"/>
                  <a:pt x="1774" y="12"/>
                  <a:pt x="1774" y="12"/>
                </a:cubicBezTo>
                <a:cubicBezTo>
                  <a:pt x="1775" y="12"/>
                  <a:pt x="1775" y="12"/>
                  <a:pt x="1775" y="12"/>
                </a:cubicBezTo>
                <a:cubicBezTo>
                  <a:pt x="1776" y="12"/>
                  <a:pt x="1776" y="12"/>
                  <a:pt x="1777" y="12"/>
                </a:cubicBezTo>
                <a:cubicBezTo>
                  <a:pt x="1777" y="11"/>
                  <a:pt x="1777" y="11"/>
                  <a:pt x="1777" y="11"/>
                </a:cubicBezTo>
                <a:cubicBezTo>
                  <a:pt x="1780" y="11"/>
                  <a:pt x="1780" y="11"/>
                  <a:pt x="1780" y="11"/>
                </a:cubicBezTo>
                <a:cubicBezTo>
                  <a:pt x="1780" y="9"/>
                  <a:pt x="1780" y="9"/>
                  <a:pt x="1780" y="9"/>
                </a:cubicBezTo>
                <a:cubicBezTo>
                  <a:pt x="1800" y="9"/>
                  <a:pt x="1800" y="9"/>
                  <a:pt x="1800" y="9"/>
                </a:cubicBezTo>
                <a:cubicBezTo>
                  <a:pt x="1807" y="7"/>
                  <a:pt x="1807" y="7"/>
                  <a:pt x="1807" y="7"/>
                </a:cubicBezTo>
                <a:cubicBezTo>
                  <a:pt x="1807" y="11"/>
                  <a:pt x="1807" y="11"/>
                  <a:pt x="1807" y="11"/>
                </a:cubicBezTo>
                <a:cubicBezTo>
                  <a:pt x="1808" y="11"/>
                  <a:pt x="1809" y="11"/>
                  <a:pt x="1810" y="12"/>
                </a:cubicBezTo>
                <a:cubicBezTo>
                  <a:pt x="1811" y="11"/>
                  <a:pt x="1814" y="10"/>
                  <a:pt x="1817" y="11"/>
                </a:cubicBezTo>
                <a:cubicBezTo>
                  <a:pt x="1822" y="12"/>
                  <a:pt x="1822" y="12"/>
                  <a:pt x="1822" y="12"/>
                </a:cubicBezTo>
                <a:cubicBezTo>
                  <a:pt x="1822" y="12"/>
                  <a:pt x="1822" y="12"/>
                  <a:pt x="1822" y="12"/>
                </a:cubicBezTo>
                <a:cubicBezTo>
                  <a:pt x="1825" y="13"/>
                  <a:pt x="1825" y="13"/>
                  <a:pt x="1825" y="13"/>
                </a:cubicBezTo>
                <a:cubicBezTo>
                  <a:pt x="1825" y="12"/>
                  <a:pt x="1825" y="12"/>
                  <a:pt x="1825" y="12"/>
                </a:cubicBezTo>
                <a:cubicBezTo>
                  <a:pt x="1830" y="12"/>
                  <a:pt x="1830" y="12"/>
                  <a:pt x="1830" y="12"/>
                </a:cubicBezTo>
                <a:cubicBezTo>
                  <a:pt x="1830" y="11"/>
                  <a:pt x="1830" y="11"/>
                  <a:pt x="1830" y="11"/>
                </a:cubicBezTo>
                <a:cubicBezTo>
                  <a:pt x="1843" y="11"/>
                  <a:pt x="1843" y="11"/>
                  <a:pt x="1843" y="11"/>
                </a:cubicBezTo>
                <a:cubicBezTo>
                  <a:pt x="1843" y="12"/>
                  <a:pt x="1843" y="12"/>
                  <a:pt x="1843" y="12"/>
                </a:cubicBezTo>
                <a:cubicBezTo>
                  <a:pt x="1856" y="12"/>
                  <a:pt x="1856" y="12"/>
                  <a:pt x="1856" y="12"/>
                </a:cubicBezTo>
                <a:cubicBezTo>
                  <a:pt x="1856" y="7"/>
                  <a:pt x="1856" y="7"/>
                  <a:pt x="1856" y="7"/>
                </a:cubicBezTo>
                <a:cubicBezTo>
                  <a:pt x="1865" y="12"/>
                  <a:pt x="1865" y="12"/>
                  <a:pt x="1865" y="12"/>
                </a:cubicBezTo>
                <a:cubicBezTo>
                  <a:pt x="1869" y="11"/>
                  <a:pt x="1869" y="11"/>
                  <a:pt x="1869" y="11"/>
                </a:cubicBezTo>
                <a:cubicBezTo>
                  <a:pt x="1869" y="9"/>
                  <a:pt x="1869" y="9"/>
                  <a:pt x="1869" y="9"/>
                </a:cubicBezTo>
                <a:cubicBezTo>
                  <a:pt x="1872" y="9"/>
                  <a:pt x="1872" y="9"/>
                  <a:pt x="1872" y="9"/>
                </a:cubicBezTo>
                <a:cubicBezTo>
                  <a:pt x="1872" y="8"/>
                  <a:pt x="1872" y="8"/>
                  <a:pt x="1872" y="8"/>
                </a:cubicBezTo>
                <a:cubicBezTo>
                  <a:pt x="1878" y="8"/>
                  <a:pt x="1878" y="8"/>
                  <a:pt x="1878" y="8"/>
                </a:cubicBezTo>
                <a:cubicBezTo>
                  <a:pt x="1879" y="8"/>
                  <a:pt x="1880" y="9"/>
                  <a:pt x="1882" y="9"/>
                </a:cubicBezTo>
                <a:cubicBezTo>
                  <a:pt x="1883" y="9"/>
                  <a:pt x="1885" y="9"/>
                  <a:pt x="1887" y="10"/>
                </a:cubicBezTo>
                <a:cubicBezTo>
                  <a:pt x="1890" y="11"/>
                  <a:pt x="1890" y="11"/>
                  <a:pt x="1890" y="11"/>
                </a:cubicBezTo>
                <a:cubicBezTo>
                  <a:pt x="1896" y="11"/>
                  <a:pt x="1896" y="11"/>
                  <a:pt x="1896" y="11"/>
                </a:cubicBezTo>
                <a:cubicBezTo>
                  <a:pt x="1896" y="12"/>
                  <a:pt x="1896" y="12"/>
                  <a:pt x="1896" y="12"/>
                </a:cubicBezTo>
                <a:cubicBezTo>
                  <a:pt x="1901" y="12"/>
                  <a:pt x="1901" y="12"/>
                  <a:pt x="1901" y="12"/>
                </a:cubicBezTo>
                <a:cubicBezTo>
                  <a:pt x="1901" y="13"/>
                  <a:pt x="1901" y="13"/>
                  <a:pt x="1901" y="13"/>
                </a:cubicBezTo>
                <a:cubicBezTo>
                  <a:pt x="1902" y="13"/>
                  <a:pt x="1902" y="13"/>
                  <a:pt x="1902" y="13"/>
                </a:cubicBezTo>
                <a:cubicBezTo>
                  <a:pt x="1907" y="13"/>
                  <a:pt x="1907" y="13"/>
                  <a:pt x="1907" y="13"/>
                </a:cubicBezTo>
                <a:cubicBezTo>
                  <a:pt x="1907" y="14"/>
                  <a:pt x="1907" y="14"/>
                  <a:pt x="1907" y="14"/>
                </a:cubicBezTo>
                <a:cubicBezTo>
                  <a:pt x="1909" y="14"/>
                  <a:pt x="1909" y="14"/>
                  <a:pt x="1909" y="14"/>
                </a:cubicBezTo>
                <a:cubicBezTo>
                  <a:pt x="1912" y="13"/>
                  <a:pt x="1912" y="13"/>
                  <a:pt x="1912" y="13"/>
                </a:cubicBezTo>
                <a:cubicBezTo>
                  <a:pt x="1912" y="12"/>
                  <a:pt x="1912" y="12"/>
                  <a:pt x="1912" y="12"/>
                </a:cubicBezTo>
                <a:cubicBezTo>
                  <a:pt x="1916" y="11"/>
                  <a:pt x="1916" y="11"/>
                  <a:pt x="1916" y="11"/>
                </a:cubicBezTo>
                <a:cubicBezTo>
                  <a:pt x="1917" y="11"/>
                  <a:pt x="1918" y="11"/>
                  <a:pt x="1919" y="11"/>
                </a:cubicBezTo>
                <a:cubicBezTo>
                  <a:pt x="1919" y="11"/>
                  <a:pt x="1920" y="11"/>
                  <a:pt x="1920" y="11"/>
                </a:cubicBezTo>
                <a:cubicBezTo>
                  <a:pt x="1920" y="10"/>
                  <a:pt x="1921" y="10"/>
                  <a:pt x="1921" y="10"/>
                </a:cubicBezTo>
                <a:cubicBezTo>
                  <a:pt x="1921" y="10"/>
                  <a:pt x="1921" y="10"/>
                  <a:pt x="1921" y="10"/>
                </a:cubicBezTo>
                <a:cubicBezTo>
                  <a:pt x="1921" y="8"/>
                  <a:pt x="1921" y="8"/>
                  <a:pt x="1921" y="8"/>
                </a:cubicBezTo>
                <a:cubicBezTo>
                  <a:pt x="1926" y="8"/>
                  <a:pt x="1926" y="8"/>
                  <a:pt x="1926" y="8"/>
                </a:cubicBezTo>
                <a:cubicBezTo>
                  <a:pt x="1927" y="6"/>
                  <a:pt x="1927" y="6"/>
                  <a:pt x="1927" y="6"/>
                </a:cubicBezTo>
                <a:cubicBezTo>
                  <a:pt x="1943" y="6"/>
                  <a:pt x="1943" y="6"/>
                  <a:pt x="1943" y="6"/>
                </a:cubicBezTo>
                <a:cubicBezTo>
                  <a:pt x="1945" y="8"/>
                  <a:pt x="1945" y="8"/>
                  <a:pt x="1945" y="8"/>
                </a:cubicBezTo>
                <a:cubicBezTo>
                  <a:pt x="1952" y="8"/>
                  <a:pt x="1952" y="8"/>
                  <a:pt x="1952" y="8"/>
                </a:cubicBezTo>
                <a:cubicBezTo>
                  <a:pt x="1952" y="9"/>
                  <a:pt x="1952" y="9"/>
                  <a:pt x="1952" y="9"/>
                </a:cubicBezTo>
                <a:cubicBezTo>
                  <a:pt x="1960" y="9"/>
                  <a:pt x="1960" y="9"/>
                  <a:pt x="1960" y="9"/>
                </a:cubicBezTo>
                <a:cubicBezTo>
                  <a:pt x="1960" y="14"/>
                  <a:pt x="1960" y="14"/>
                  <a:pt x="1960" y="14"/>
                </a:cubicBezTo>
                <a:cubicBezTo>
                  <a:pt x="1961" y="16"/>
                  <a:pt x="1961" y="16"/>
                  <a:pt x="1961" y="16"/>
                </a:cubicBezTo>
                <a:cubicBezTo>
                  <a:pt x="1964" y="25"/>
                  <a:pt x="1964" y="25"/>
                  <a:pt x="1964" y="25"/>
                </a:cubicBezTo>
                <a:cubicBezTo>
                  <a:pt x="1960" y="25"/>
                  <a:pt x="1960" y="25"/>
                  <a:pt x="1960" y="25"/>
                </a:cubicBezTo>
                <a:cubicBezTo>
                  <a:pt x="1960" y="28"/>
                  <a:pt x="1960" y="28"/>
                  <a:pt x="1960" y="28"/>
                </a:cubicBezTo>
                <a:cubicBezTo>
                  <a:pt x="1959" y="28"/>
                  <a:pt x="1959" y="28"/>
                  <a:pt x="1959" y="28"/>
                </a:cubicBezTo>
                <a:cubicBezTo>
                  <a:pt x="1958" y="42"/>
                  <a:pt x="1958" y="42"/>
                  <a:pt x="1958" y="42"/>
                </a:cubicBezTo>
                <a:cubicBezTo>
                  <a:pt x="1959" y="46"/>
                  <a:pt x="1959" y="46"/>
                  <a:pt x="1959" y="46"/>
                </a:cubicBezTo>
                <a:cubicBezTo>
                  <a:pt x="1959" y="47"/>
                  <a:pt x="1960" y="49"/>
                  <a:pt x="1958" y="52"/>
                </a:cubicBezTo>
                <a:cubicBezTo>
                  <a:pt x="1958" y="55"/>
                  <a:pt x="1958" y="55"/>
                  <a:pt x="1958" y="55"/>
                </a:cubicBezTo>
                <a:cubicBezTo>
                  <a:pt x="1959" y="58"/>
                  <a:pt x="1959" y="58"/>
                  <a:pt x="1959" y="58"/>
                </a:cubicBezTo>
                <a:cubicBezTo>
                  <a:pt x="1961" y="64"/>
                  <a:pt x="1960" y="70"/>
                  <a:pt x="1959" y="74"/>
                </a:cubicBezTo>
                <a:cubicBezTo>
                  <a:pt x="1959" y="75"/>
                  <a:pt x="1959" y="77"/>
                  <a:pt x="1959" y="78"/>
                </a:cubicBezTo>
                <a:cubicBezTo>
                  <a:pt x="1961" y="79"/>
                  <a:pt x="1961" y="79"/>
                  <a:pt x="1961" y="79"/>
                </a:cubicBezTo>
                <a:cubicBezTo>
                  <a:pt x="1962" y="87"/>
                  <a:pt x="1962" y="87"/>
                  <a:pt x="1962" y="87"/>
                </a:cubicBezTo>
                <a:cubicBezTo>
                  <a:pt x="1963" y="87"/>
                  <a:pt x="1963" y="87"/>
                  <a:pt x="1963" y="87"/>
                </a:cubicBezTo>
                <a:cubicBezTo>
                  <a:pt x="1963" y="90"/>
                  <a:pt x="1963" y="90"/>
                  <a:pt x="1963" y="90"/>
                </a:cubicBezTo>
                <a:cubicBezTo>
                  <a:pt x="1963" y="93"/>
                  <a:pt x="1963" y="93"/>
                  <a:pt x="1963" y="93"/>
                </a:cubicBezTo>
                <a:cubicBezTo>
                  <a:pt x="1963" y="94"/>
                  <a:pt x="1963" y="94"/>
                  <a:pt x="1963" y="94"/>
                </a:cubicBezTo>
                <a:cubicBezTo>
                  <a:pt x="1963" y="100"/>
                  <a:pt x="1963" y="100"/>
                  <a:pt x="1963" y="100"/>
                </a:cubicBezTo>
                <a:cubicBezTo>
                  <a:pt x="1962" y="100"/>
                  <a:pt x="1962" y="100"/>
                  <a:pt x="1962" y="100"/>
                </a:cubicBezTo>
                <a:cubicBezTo>
                  <a:pt x="1963" y="107"/>
                  <a:pt x="1963" y="107"/>
                  <a:pt x="1963" y="107"/>
                </a:cubicBezTo>
                <a:cubicBezTo>
                  <a:pt x="1960" y="107"/>
                  <a:pt x="1960" y="107"/>
                  <a:pt x="1960" y="107"/>
                </a:cubicBezTo>
                <a:cubicBezTo>
                  <a:pt x="1960" y="109"/>
                  <a:pt x="1960" y="109"/>
                  <a:pt x="1960" y="109"/>
                </a:cubicBezTo>
                <a:cubicBezTo>
                  <a:pt x="1960" y="109"/>
                  <a:pt x="1960" y="109"/>
                  <a:pt x="1960" y="109"/>
                </a:cubicBezTo>
                <a:cubicBezTo>
                  <a:pt x="1961" y="110"/>
                  <a:pt x="1961" y="110"/>
                  <a:pt x="1961" y="111"/>
                </a:cubicBezTo>
                <a:cubicBezTo>
                  <a:pt x="1962" y="112"/>
                  <a:pt x="1962" y="112"/>
                  <a:pt x="1962" y="112"/>
                </a:cubicBezTo>
                <a:cubicBezTo>
                  <a:pt x="1963" y="112"/>
                  <a:pt x="1963" y="112"/>
                  <a:pt x="1963" y="112"/>
                </a:cubicBezTo>
                <a:cubicBezTo>
                  <a:pt x="1963" y="125"/>
                  <a:pt x="1963" y="125"/>
                  <a:pt x="1963" y="125"/>
                </a:cubicBezTo>
                <a:cubicBezTo>
                  <a:pt x="1962" y="125"/>
                  <a:pt x="1962" y="125"/>
                  <a:pt x="1962" y="125"/>
                </a:cubicBezTo>
                <a:cubicBezTo>
                  <a:pt x="1962" y="127"/>
                  <a:pt x="1962" y="127"/>
                  <a:pt x="1962" y="127"/>
                </a:cubicBezTo>
                <a:cubicBezTo>
                  <a:pt x="1963" y="133"/>
                  <a:pt x="1963" y="133"/>
                  <a:pt x="1963" y="133"/>
                </a:cubicBezTo>
                <a:cubicBezTo>
                  <a:pt x="1962" y="133"/>
                  <a:pt x="1962" y="133"/>
                  <a:pt x="1962" y="133"/>
                </a:cubicBezTo>
                <a:cubicBezTo>
                  <a:pt x="1963" y="135"/>
                  <a:pt x="1963" y="135"/>
                  <a:pt x="1963" y="135"/>
                </a:cubicBezTo>
                <a:cubicBezTo>
                  <a:pt x="1965" y="135"/>
                  <a:pt x="1965" y="135"/>
                  <a:pt x="1965" y="135"/>
                </a:cubicBezTo>
                <a:cubicBezTo>
                  <a:pt x="1962" y="141"/>
                  <a:pt x="1962" y="141"/>
                  <a:pt x="1962" y="141"/>
                </a:cubicBezTo>
                <a:cubicBezTo>
                  <a:pt x="1961" y="145"/>
                  <a:pt x="1961" y="145"/>
                  <a:pt x="1961" y="145"/>
                </a:cubicBezTo>
                <a:cubicBezTo>
                  <a:pt x="1962" y="145"/>
                  <a:pt x="1962" y="145"/>
                  <a:pt x="1962" y="145"/>
                </a:cubicBezTo>
                <a:cubicBezTo>
                  <a:pt x="1962" y="172"/>
                  <a:pt x="1962" y="172"/>
                  <a:pt x="1962" y="172"/>
                </a:cubicBezTo>
                <a:cubicBezTo>
                  <a:pt x="1963" y="179"/>
                  <a:pt x="1963" y="179"/>
                  <a:pt x="1963" y="179"/>
                </a:cubicBezTo>
                <a:cubicBezTo>
                  <a:pt x="1960" y="179"/>
                  <a:pt x="1960" y="179"/>
                  <a:pt x="1960" y="179"/>
                </a:cubicBezTo>
                <a:cubicBezTo>
                  <a:pt x="1959" y="185"/>
                  <a:pt x="1959" y="185"/>
                  <a:pt x="1959" y="185"/>
                </a:cubicBezTo>
                <a:cubicBezTo>
                  <a:pt x="1960" y="185"/>
                  <a:pt x="1960" y="185"/>
                  <a:pt x="1960" y="185"/>
                </a:cubicBezTo>
                <a:cubicBezTo>
                  <a:pt x="1959" y="192"/>
                  <a:pt x="1959" y="192"/>
                  <a:pt x="1959" y="192"/>
                </a:cubicBezTo>
                <a:cubicBezTo>
                  <a:pt x="1959" y="192"/>
                  <a:pt x="1959" y="192"/>
                  <a:pt x="1959" y="192"/>
                </a:cubicBezTo>
                <a:cubicBezTo>
                  <a:pt x="1959" y="195"/>
                  <a:pt x="1959" y="195"/>
                  <a:pt x="1959" y="195"/>
                </a:cubicBezTo>
                <a:cubicBezTo>
                  <a:pt x="1961" y="195"/>
                  <a:pt x="1961" y="195"/>
                  <a:pt x="1961" y="195"/>
                </a:cubicBezTo>
                <a:cubicBezTo>
                  <a:pt x="1958" y="219"/>
                  <a:pt x="1958" y="219"/>
                  <a:pt x="1958" y="219"/>
                </a:cubicBezTo>
                <a:cubicBezTo>
                  <a:pt x="1958" y="224"/>
                  <a:pt x="1958" y="224"/>
                  <a:pt x="1958" y="224"/>
                </a:cubicBezTo>
                <a:cubicBezTo>
                  <a:pt x="1959" y="224"/>
                  <a:pt x="1959" y="224"/>
                  <a:pt x="1959" y="224"/>
                </a:cubicBezTo>
                <a:cubicBezTo>
                  <a:pt x="1959" y="237"/>
                  <a:pt x="1959" y="237"/>
                  <a:pt x="1959" y="237"/>
                </a:cubicBezTo>
                <a:cubicBezTo>
                  <a:pt x="1958" y="237"/>
                  <a:pt x="1958" y="237"/>
                  <a:pt x="1958" y="237"/>
                </a:cubicBezTo>
                <a:cubicBezTo>
                  <a:pt x="1957" y="241"/>
                  <a:pt x="1958" y="246"/>
                  <a:pt x="1958" y="248"/>
                </a:cubicBezTo>
                <a:cubicBezTo>
                  <a:pt x="1962" y="250"/>
                  <a:pt x="1962" y="250"/>
                  <a:pt x="1962" y="250"/>
                </a:cubicBezTo>
                <a:cubicBezTo>
                  <a:pt x="1960" y="271"/>
                  <a:pt x="1960" y="271"/>
                  <a:pt x="1960" y="271"/>
                </a:cubicBezTo>
                <a:cubicBezTo>
                  <a:pt x="1959" y="271"/>
                  <a:pt x="1959" y="271"/>
                  <a:pt x="1959" y="271"/>
                </a:cubicBezTo>
                <a:cubicBezTo>
                  <a:pt x="1959" y="283"/>
                  <a:pt x="1959" y="283"/>
                  <a:pt x="1959" y="283"/>
                </a:cubicBezTo>
                <a:cubicBezTo>
                  <a:pt x="1958" y="283"/>
                  <a:pt x="1958" y="283"/>
                  <a:pt x="1958" y="283"/>
                </a:cubicBezTo>
                <a:cubicBezTo>
                  <a:pt x="1958" y="294"/>
                  <a:pt x="1958" y="294"/>
                  <a:pt x="1958" y="294"/>
                </a:cubicBezTo>
                <a:cubicBezTo>
                  <a:pt x="1958" y="294"/>
                  <a:pt x="1958" y="294"/>
                  <a:pt x="1958" y="295"/>
                </a:cubicBezTo>
                <a:cubicBezTo>
                  <a:pt x="1958" y="299"/>
                  <a:pt x="1958" y="299"/>
                  <a:pt x="1958" y="299"/>
                </a:cubicBezTo>
                <a:cubicBezTo>
                  <a:pt x="1959" y="299"/>
                  <a:pt x="1959" y="299"/>
                  <a:pt x="1959" y="299"/>
                </a:cubicBezTo>
                <a:cubicBezTo>
                  <a:pt x="1959" y="312"/>
                  <a:pt x="1959" y="312"/>
                  <a:pt x="1959" y="312"/>
                </a:cubicBezTo>
                <a:cubicBezTo>
                  <a:pt x="1958" y="312"/>
                  <a:pt x="1958" y="312"/>
                  <a:pt x="1958" y="312"/>
                </a:cubicBezTo>
                <a:cubicBezTo>
                  <a:pt x="1958" y="325"/>
                  <a:pt x="1958" y="325"/>
                  <a:pt x="1958" y="325"/>
                </a:cubicBezTo>
                <a:cubicBezTo>
                  <a:pt x="1959" y="325"/>
                  <a:pt x="1959" y="325"/>
                  <a:pt x="1959" y="325"/>
                </a:cubicBezTo>
                <a:cubicBezTo>
                  <a:pt x="1959" y="330"/>
                  <a:pt x="1959" y="330"/>
                  <a:pt x="1959" y="330"/>
                </a:cubicBezTo>
                <a:cubicBezTo>
                  <a:pt x="1960" y="334"/>
                  <a:pt x="1960" y="334"/>
                  <a:pt x="1960" y="334"/>
                </a:cubicBezTo>
                <a:cubicBezTo>
                  <a:pt x="1961" y="337"/>
                  <a:pt x="1960" y="341"/>
                  <a:pt x="1958" y="346"/>
                </a:cubicBezTo>
                <a:cubicBezTo>
                  <a:pt x="1958" y="346"/>
                  <a:pt x="1958" y="347"/>
                  <a:pt x="1958" y="347"/>
                </a:cubicBezTo>
                <a:cubicBezTo>
                  <a:pt x="1958" y="365"/>
                  <a:pt x="1958" y="365"/>
                  <a:pt x="1958" y="365"/>
                </a:cubicBezTo>
                <a:cubicBezTo>
                  <a:pt x="1959" y="366"/>
                  <a:pt x="1959" y="366"/>
                  <a:pt x="1959" y="366"/>
                </a:cubicBezTo>
                <a:cubicBezTo>
                  <a:pt x="1960" y="368"/>
                  <a:pt x="1960" y="368"/>
                  <a:pt x="1960" y="368"/>
                </a:cubicBezTo>
                <a:cubicBezTo>
                  <a:pt x="1961" y="371"/>
                  <a:pt x="1961" y="374"/>
                  <a:pt x="1961" y="379"/>
                </a:cubicBezTo>
                <a:cubicBezTo>
                  <a:pt x="1961" y="380"/>
                  <a:pt x="1960" y="381"/>
                  <a:pt x="1960" y="383"/>
                </a:cubicBezTo>
                <a:cubicBezTo>
                  <a:pt x="1960" y="383"/>
                  <a:pt x="1960" y="383"/>
                  <a:pt x="1960" y="383"/>
                </a:cubicBezTo>
                <a:cubicBezTo>
                  <a:pt x="1960" y="387"/>
                  <a:pt x="1960" y="387"/>
                  <a:pt x="1960" y="387"/>
                </a:cubicBezTo>
                <a:cubicBezTo>
                  <a:pt x="1962" y="387"/>
                  <a:pt x="1962" y="387"/>
                  <a:pt x="1962" y="387"/>
                </a:cubicBezTo>
                <a:cubicBezTo>
                  <a:pt x="1962" y="390"/>
                  <a:pt x="1962" y="390"/>
                  <a:pt x="1962" y="390"/>
                </a:cubicBezTo>
                <a:cubicBezTo>
                  <a:pt x="1963" y="390"/>
                  <a:pt x="1963" y="390"/>
                  <a:pt x="1963" y="390"/>
                </a:cubicBezTo>
                <a:cubicBezTo>
                  <a:pt x="1963" y="404"/>
                  <a:pt x="1963" y="404"/>
                  <a:pt x="1963" y="404"/>
                </a:cubicBezTo>
                <a:cubicBezTo>
                  <a:pt x="1962" y="404"/>
                  <a:pt x="1962" y="404"/>
                  <a:pt x="1962" y="404"/>
                </a:cubicBezTo>
                <a:cubicBezTo>
                  <a:pt x="1962" y="406"/>
                  <a:pt x="1962" y="406"/>
                  <a:pt x="1962" y="406"/>
                </a:cubicBezTo>
                <a:cubicBezTo>
                  <a:pt x="1962" y="407"/>
                  <a:pt x="1962" y="408"/>
                  <a:pt x="1962" y="409"/>
                </a:cubicBezTo>
                <a:cubicBezTo>
                  <a:pt x="1962" y="409"/>
                  <a:pt x="1962" y="409"/>
                  <a:pt x="1962" y="409"/>
                </a:cubicBezTo>
                <a:cubicBezTo>
                  <a:pt x="1961" y="409"/>
                  <a:pt x="1961" y="410"/>
                  <a:pt x="1961" y="410"/>
                </a:cubicBezTo>
                <a:cubicBezTo>
                  <a:pt x="1960" y="415"/>
                  <a:pt x="1960" y="415"/>
                  <a:pt x="1960" y="415"/>
                </a:cubicBezTo>
                <a:cubicBezTo>
                  <a:pt x="1960" y="421"/>
                  <a:pt x="1960" y="421"/>
                  <a:pt x="1960" y="421"/>
                </a:cubicBezTo>
                <a:cubicBezTo>
                  <a:pt x="1959" y="421"/>
                  <a:pt x="1959" y="421"/>
                  <a:pt x="1959" y="421"/>
                </a:cubicBezTo>
                <a:cubicBezTo>
                  <a:pt x="1959" y="428"/>
                  <a:pt x="1959" y="428"/>
                  <a:pt x="1959" y="428"/>
                </a:cubicBezTo>
                <a:cubicBezTo>
                  <a:pt x="1958" y="428"/>
                  <a:pt x="1958" y="428"/>
                  <a:pt x="1958" y="428"/>
                </a:cubicBezTo>
                <a:cubicBezTo>
                  <a:pt x="1958" y="434"/>
                  <a:pt x="1958" y="434"/>
                  <a:pt x="1958" y="434"/>
                </a:cubicBezTo>
                <a:cubicBezTo>
                  <a:pt x="1959" y="434"/>
                  <a:pt x="1959" y="434"/>
                  <a:pt x="1959" y="434"/>
                </a:cubicBezTo>
                <a:cubicBezTo>
                  <a:pt x="1959" y="440"/>
                  <a:pt x="1959" y="440"/>
                  <a:pt x="1959" y="440"/>
                </a:cubicBezTo>
                <a:cubicBezTo>
                  <a:pt x="1961" y="441"/>
                  <a:pt x="1961" y="441"/>
                  <a:pt x="1961" y="441"/>
                </a:cubicBezTo>
                <a:cubicBezTo>
                  <a:pt x="1961" y="443"/>
                  <a:pt x="1961" y="443"/>
                  <a:pt x="1961" y="443"/>
                </a:cubicBezTo>
                <a:cubicBezTo>
                  <a:pt x="1962" y="445"/>
                  <a:pt x="1962" y="448"/>
                  <a:pt x="1960" y="450"/>
                </a:cubicBezTo>
                <a:cubicBezTo>
                  <a:pt x="1960" y="451"/>
                  <a:pt x="1960" y="451"/>
                  <a:pt x="1961" y="452"/>
                </a:cubicBezTo>
                <a:cubicBezTo>
                  <a:pt x="1961" y="453"/>
                  <a:pt x="1961" y="454"/>
                  <a:pt x="1961" y="456"/>
                </a:cubicBezTo>
                <a:cubicBezTo>
                  <a:pt x="1963" y="462"/>
                  <a:pt x="1963" y="462"/>
                  <a:pt x="1963" y="462"/>
                </a:cubicBezTo>
                <a:cubicBezTo>
                  <a:pt x="1960" y="462"/>
                  <a:pt x="1960" y="462"/>
                  <a:pt x="1960" y="462"/>
                </a:cubicBezTo>
                <a:cubicBezTo>
                  <a:pt x="1960" y="465"/>
                  <a:pt x="1960" y="468"/>
                  <a:pt x="1960" y="471"/>
                </a:cubicBezTo>
                <a:cubicBezTo>
                  <a:pt x="1960" y="477"/>
                  <a:pt x="1960" y="482"/>
                  <a:pt x="1960" y="486"/>
                </a:cubicBezTo>
                <a:cubicBezTo>
                  <a:pt x="1960" y="487"/>
                  <a:pt x="1960" y="487"/>
                  <a:pt x="1960" y="487"/>
                </a:cubicBezTo>
                <a:cubicBezTo>
                  <a:pt x="1960" y="505"/>
                  <a:pt x="1960" y="505"/>
                  <a:pt x="1960" y="505"/>
                </a:cubicBezTo>
                <a:cubicBezTo>
                  <a:pt x="1965" y="520"/>
                  <a:pt x="1965" y="520"/>
                  <a:pt x="1965" y="520"/>
                </a:cubicBezTo>
                <a:cubicBezTo>
                  <a:pt x="1961" y="520"/>
                  <a:pt x="1961" y="520"/>
                  <a:pt x="1961" y="520"/>
                </a:cubicBezTo>
                <a:cubicBezTo>
                  <a:pt x="1956" y="543"/>
                  <a:pt x="1956" y="543"/>
                  <a:pt x="1956" y="543"/>
                </a:cubicBezTo>
                <a:cubicBezTo>
                  <a:pt x="1957" y="544"/>
                  <a:pt x="1957" y="546"/>
                  <a:pt x="1957" y="548"/>
                </a:cubicBezTo>
                <a:cubicBezTo>
                  <a:pt x="1956" y="551"/>
                  <a:pt x="1956" y="551"/>
                  <a:pt x="1956" y="551"/>
                </a:cubicBezTo>
                <a:cubicBezTo>
                  <a:pt x="1959" y="553"/>
                  <a:pt x="1959" y="553"/>
                  <a:pt x="1959" y="553"/>
                </a:cubicBezTo>
                <a:cubicBezTo>
                  <a:pt x="1959" y="559"/>
                  <a:pt x="1959" y="559"/>
                  <a:pt x="1959" y="559"/>
                </a:cubicBezTo>
                <a:cubicBezTo>
                  <a:pt x="1959" y="561"/>
                  <a:pt x="1959" y="561"/>
                  <a:pt x="1959" y="561"/>
                </a:cubicBezTo>
                <a:cubicBezTo>
                  <a:pt x="1958" y="561"/>
                  <a:pt x="1958" y="564"/>
                  <a:pt x="1958" y="566"/>
                </a:cubicBezTo>
                <a:cubicBezTo>
                  <a:pt x="1958" y="568"/>
                  <a:pt x="1959" y="571"/>
                  <a:pt x="1958" y="573"/>
                </a:cubicBezTo>
                <a:cubicBezTo>
                  <a:pt x="1961" y="573"/>
                  <a:pt x="1961" y="573"/>
                  <a:pt x="1961" y="573"/>
                </a:cubicBezTo>
                <a:cubicBezTo>
                  <a:pt x="1960" y="578"/>
                  <a:pt x="1960" y="578"/>
                  <a:pt x="1960" y="578"/>
                </a:cubicBezTo>
                <a:cubicBezTo>
                  <a:pt x="1958" y="601"/>
                  <a:pt x="1958" y="601"/>
                  <a:pt x="1958" y="601"/>
                </a:cubicBezTo>
                <a:cubicBezTo>
                  <a:pt x="1959" y="614"/>
                  <a:pt x="1959" y="614"/>
                  <a:pt x="1959" y="614"/>
                </a:cubicBezTo>
                <a:cubicBezTo>
                  <a:pt x="1958" y="614"/>
                  <a:pt x="1958" y="614"/>
                  <a:pt x="1958" y="614"/>
                </a:cubicBezTo>
                <a:cubicBezTo>
                  <a:pt x="1958" y="620"/>
                  <a:pt x="1958" y="620"/>
                  <a:pt x="1958" y="620"/>
                </a:cubicBezTo>
                <a:cubicBezTo>
                  <a:pt x="1959" y="620"/>
                  <a:pt x="1959" y="620"/>
                  <a:pt x="1959" y="620"/>
                </a:cubicBezTo>
                <a:cubicBezTo>
                  <a:pt x="1959" y="624"/>
                  <a:pt x="1959" y="624"/>
                  <a:pt x="1959" y="624"/>
                </a:cubicBezTo>
                <a:cubicBezTo>
                  <a:pt x="1961" y="624"/>
                  <a:pt x="1961" y="624"/>
                  <a:pt x="1961" y="624"/>
                </a:cubicBezTo>
                <a:cubicBezTo>
                  <a:pt x="1959" y="638"/>
                  <a:pt x="1959" y="638"/>
                  <a:pt x="1959" y="638"/>
                </a:cubicBezTo>
                <a:cubicBezTo>
                  <a:pt x="1959" y="638"/>
                  <a:pt x="1960" y="639"/>
                  <a:pt x="1960" y="640"/>
                </a:cubicBezTo>
                <a:cubicBezTo>
                  <a:pt x="1960" y="643"/>
                  <a:pt x="1961" y="648"/>
                  <a:pt x="1960" y="652"/>
                </a:cubicBezTo>
                <a:cubicBezTo>
                  <a:pt x="1959" y="656"/>
                  <a:pt x="1959" y="656"/>
                  <a:pt x="1959" y="656"/>
                </a:cubicBezTo>
                <a:cubicBezTo>
                  <a:pt x="1959" y="672"/>
                  <a:pt x="1959" y="672"/>
                  <a:pt x="1959" y="672"/>
                </a:cubicBezTo>
                <a:cubicBezTo>
                  <a:pt x="1959" y="672"/>
                  <a:pt x="1959" y="672"/>
                  <a:pt x="1959" y="672"/>
                </a:cubicBezTo>
                <a:cubicBezTo>
                  <a:pt x="1960" y="680"/>
                  <a:pt x="1960" y="680"/>
                  <a:pt x="1960" y="680"/>
                </a:cubicBezTo>
                <a:cubicBezTo>
                  <a:pt x="1958" y="680"/>
                  <a:pt x="1958" y="680"/>
                  <a:pt x="1958" y="680"/>
                </a:cubicBezTo>
                <a:cubicBezTo>
                  <a:pt x="1958" y="685"/>
                  <a:pt x="1958" y="685"/>
                  <a:pt x="1958" y="685"/>
                </a:cubicBezTo>
                <a:cubicBezTo>
                  <a:pt x="1957" y="685"/>
                  <a:pt x="1957" y="685"/>
                  <a:pt x="1957" y="685"/>
                </a:cubicBezTo>
                <a:cubicBezTo>
                  <a:pt x="1957" y="696"/>
                  <a:pt x="1957" y="696"/>
                  <a:pt x="1957" y="696"/>
                </a:cubicBezTo>
                <a:cubicBezTo>
                  <a:pt x="1957" y="696"/>
                  <a:pt x="1957" y="696"/>
                  <a:pt x="1957" y="696"/>
                </a:cubicBezTo>
                <a:cubicBezTo>
                  <a:pt x="1956" y="700"/>
                  <a:pt x="1956" y="700"/>
                  <a:pt x="1956" y="700"/>
                </a:cubicBezTo>
                <a:cubicBezTo>
                  <a:pt x="1961" y="704"/>
                  <a:pt x="1961" y="711"/>
                  <a:pt x="1961" y="716"/>
                </a:cubicBezTo>
                <a:cubicBezTo>
                  <a:pt x="1960" y="721"/>
                  <a:pt x="1960" y="721"/>
                  <a:pt x="1960" y="721"/>
                </a:cubicBezTo>
                <a:cubicBezTo>
                  <a:pt x="1964" y="723"/>
                  <a:pt x="1964" y="723"/>
                  <a:pt x="1964" y="723"/>
                </a:cubicBezTo>
                <a:cubicBezTo>
                  <a:pt x="1962" y="727"/>
                  <a:pt x="1962" y="727"/>
                  <a:pt x="1962" y="727"/>
                </a:cubicBezTo>
                <a:cubicBezTo>
                  <a:pt x="1959" y="737"/>
                  <a:pt x="1958" y="743"/>
                  <a:pt x="1958" y="756"/>
                </a:cubicBezTo>
                <a:cubicBezTo>
                  <a:pt x="1958" y="758"/>
                  <a:pt x="1958" y="758"/>
                  <a:pt x="1958" y="758"/>
                </a:cubicBezTo>
                <a:cubicBezTo>
                  <a:pt x="1959" y="758"/>
                  <a:pt x="1959" y="758"/>
                  <a:pt x="1959" y="758"/>
                </a:cubicBezTo>
                <a:cubicBezTo>
                  <a:pt x="1959" y="762"/>
                  <a:pt x="1959" y="762"/>
                  <a:pt x="1959" y="762"/>
                </a:cubicBezTo>
                <a:cubicBezTo>
                  <a:pt x="1962" y="762"/>
                  <a:pt x="1962" y="762"/>
                  <a:pt x="1962" y="762"/>
                </a:cubicBezTo>
                <a:cubicBezTo>
                  <a:pt x="1959" y="774"/>
                  <a:pt x="1959" y="774"/>
                  <a:pt x="1959" y="774"/>
                </a:cubicBezTo>
                <a:cubicBezTo>
                  <a:pt x="1962" y="774"/>
                  <a:pt x="1962" y="774"/>
                  <a:pt x="1962" y="774"/>
                </a:cubicBezTo>
                <a:cubicBezTo>
                  <a:pt x="1959" y="805"/>
                  <a:pt x="1959" y="805"/>
                  <a:pt x="1959" y="805"/>
                </a:cubicBezTo>
                <a:cubicBezTo>
                  <a:pt x="1959" y="805"/>
                  <a:pt x="1959" y="805"/>
                  <a:pt x="1959" y="805"/>
                </a:cubicBezTo>
                <a:cubicBezTo>
                  <a:pt x="1959" y="813"/>
                  <a:pt x="1959" y="813"/>
                  <a:pt x="1959" y="813"/>
                </a:cubicBezTo>
                <a:cubicBezTo>
                  <a:pt x="1960" y="813"/>
                  <a:pt x="1960" y="813"/>
                  <a:pt x="1960" y="813"/>
                </a:cubicBezTo>
                <a:cubicBezTo>
                  <a:pt x="1960" y="818"/>
                  <a:pt x="1960" y="818"/>
                  <a:pt x="1960" y="818"/>
                </a:cubicBezTo>
                <a:cubicBezTo>
                  <a:pt x="1961" y="820"/>
                  <a:pt x="1960" y="822"/>
                  <a:pt x="1960" y="823"/>
                </a:cubicBezTo>
                <a:cubicBezTo>
                  <a:pt x="1961" y="830"/>
                  <a:pt x="1961" y="830"/>
                  <a:pt x="1961" y="830"/>
                </a:cubicBezTo>
                <a:cubicBezTo>
                  <a:pt x="1963" y="837"/>
                  <a:pt x="1964" y="842"/>
                  <a:pt x="1962" y="846"/>
                </a:cubicBezTo>
                <a:cubicBezTo>
                  <a:pt x="1961" y="850"/>
                  <a:pt x="1961" y="850"/>
                  <a:pt x="1961" y="850"/>
                </a:cubicBezTo>
                <a:cubicBezTo>
                  <a:pt x="1960" y="850"/>
                  <a:pt x="1960" y="850"/>
                  <a:pt x="1960" y="850"/>
                </a:cubicBezTo>
                <a:cubicBezTo>
                  <a:pt x="1960" y="852"/>
                  <a:pt x="1960" y="852"/>
                  <a:pt x="1960" y="852"/>
                </a:cubicBezTo>
                <a:cubicBezTo>
                  <a:pt x="1958" y="853"/>
                  <a:pt x="1958" y="853"/>
                  <a:pt x="1958" y="853"/>
                </a:cubicBezTo>
                <a:cubicBezTo>
                  <a:pt x="1958" y="864"/>
                  <a:pt x="1958" y="864"/>
                  <a:pt x="1958" y="864"/>
                </a:cubicBezTo>
                <a:cubicBezTo>
                  <a:pt x="1957" y="864"/>
                  <a:pt x="1957" y="864"/>
                  <a:pt x="1957" y="864"/>
                </a:cubicBezTo>
                <a:cubicBezTo>
                  <a:pt x="1957" y="868"/>
                  <a:pt x="1957" y="868"/>
                  <a:pt x="1957" y="868"/>
                </a:cubicBezTo>
                <a:cubicBezTo>
                  <a:pt x="1955" y="868"/>
                  <a:pt x="1955" y="868"/>
                  <a:pt x="1955" y="868"/>
                </a:cubicBezTo>
                <a:cubicBezTo>
                  <a:pt x="1955" y="871"/>
                  <a:pt x="1955" y="876"/>
                  <a:pt x="1955" y="878"/>
                </a:cubicBezTo>
                <a:cubicBezTo>
                  <a:pt x="1960" y="882"/>
                  <a:pt x="1960" y="882"/>
                  <a:pt x="1960" y="882"/>
                </a:cubicBezTo>
                <a:cubicBezTo>
                  <a:pt x="1958" y="896"/>
                  <a:pt x="1958" y="896"/>
                  <a:pt x="1958" y="896"/>
                </a:cubicBezTo>
                <a:cubicBezTo>
                  <a:pt x="1959" y="897"/>
                  <a:pt x="1959" y="897"/>
                  <a:pt x="1959" y="897"/>
                </a:cubicBezTo>
                <a:cubicBezTo>
                  <a:pt x="1958" y="921"/>
                  <a:pt x="1958" y="921"/>
                  <a:pt x="1958" y="921"/>
                </a:cubicBezTo>
                <a:cubicBezTo>
                  <a:pt x="1959" y="921"/>
                  <a:pt x="1959" y="921"/>
                  <a:pt x="1959" y="921"/>
                </a:cubicBezTo>
                <a:cubicBezTo>
                  <a:pt x="1959" y="923"/>
                  <a:pt x="1959" y="923"/>
                  <a:pt x="1959" y="923"/>
                </a:cubicBezTo>
                <a:cubicBezTo>
                  <a:pt x="1960" y="923"/>
                  <a:pt x="1960" y="923"/>
                  <a:pt x="1960" y="923"/>
                </a:cubicBezTo>
                <a:cubicBezTo>
                  <a:pt x="1960" y="931"/>
                  <a:pt x="1960" y="931"/>
                  <a:pt x="1960" y="931"/>
                </a:cubicBezTo>
                <a:cubicBezTo>
                  <a:pt x="1962" y="931"/>
                  <a:pt x="1962" y="931"/>
                  <a:pt x="1962" y="931"/>
                </a:cubicBezTo>
                <a:cubicBezTo>
                  <a:pt x="1962" y="945"/>
                  <a:pt x="1962" y="945"/>
                  <a:pt x="1962" y="945"/>
                </a:cubicBezTo>
                <a:cubicBezTo>
                  <a:pt x="1960" y="945"/>
                  <a:pt x="1960" y="945"/>
                  <a:pt x="1960" y="945"/>
                </a:cubicBezTo>
                <a:cubicBezTo>
                  <a:pt x="1960" y="947"/>
                  <a:pt x="1960" y="947"/>
                  <a:pt x="1960" y="947"/>
                </a:cubicBezTo>
                <a:cubicBezTo>
                  <a:pt x="1962" y="947"/>
                  <a:pt x="1962" y="947"/>
                  <a:pt x="1962" y="947"/>
                </a:cubicBezTo>
                <a:cubicBezTo>
                  <a:pt x="1962" y="969"/>
                  <a:pt x="1962" y="969"/>
                  <a:pt x="1962" y="969"/>
                </a:cubicBezTo>
                <a:cubicBezTo>
                  <a:pt x="1960" y="969"/>
                  <a:pt x="1960" y="969"/>
                  <a:pt x="1960" y="969"/>
                </a:cubicBezTo>
                <a:cubicBezTo>
                  <a:pt x="1960" y="970"/>
                  <a:pt x="1960" y="970"/>
                  <a:pt x="1960" y="970"/>
                </a:cubicBezTo>
                <a:cubicBezTo>
                  <a:pt x="1961" y="970"/>
                  <a:pt x="1961" y="970"/>
                  <a:pt x="1961" y="970"/>
                </a:cubicBezTo>
                <a:cubicBezTo>
                  <a:pt x="1959" y="1006"/>
                  <a:pt x="1959" y="1006"/>
                  <a:pt x="1959" y="1006"/>
                </a:cubicBezTo>
                <a:cubicBezTo>
                  <a:pt x="1958" y="1006"/>
                  <a:pt x="1958" y="1006"/>
                  <a:pt x="1958" y="1006"/>
                </a:cubicBezTo>
                <a:cubicBezTo>
                  <a:pt x="1958" y="1007"/>
                  <a:pt x="1958" y="1008"/>
                  <a:pt x="1958" y="1008"/>
                </a:cubicBezTo>
                <a:cubicBezTo>
                  <a:pt x="1958" y="1009"/>
                  <a:pt x="1958" y="1009"/>
                  <a:pt x="1958" y="1010"/>
                </a:cubicBezTo>
                <a:cubicBezTo>
                  <a:pt x="1959" y="1010"/>
                  <a:pt x="1959" y="1010"/>
                  <a:pt x="1959" y="1010"/>
                </a:cubicBezTo>
                <a:cubicBezTo>
                  <a:pt x="1959" y="1014"/>
                  <a:pt x="1959" y="1014"/>
                  <a:pt x="1959" y="1014"/>
                </a:cubicBezTo>
                <a:cubicBezTo>
                  <a:pt x="1960" y="1014"/>
                  <a:pt x="1960" y="1014"/>
                  <a:pt x="1960" y="1014"/>
                </a:cubicBezTo>
                <a:cubicBezTo>
                  <a:pt x="1960" y="1035"/>
                  <a:pt x="1960" y="1035"/>
                  <a:pt x="1960" y="1035"/>
                </a:cubicBezTo>
                <a:cubicBezTo>
                  <a:pt x="1962" y="1042"/>
                  <a:pt x="1962" y="1042"/>
                  <a:pt x="1962" y="1042"/>
                </a:cubicBezTo>
                <a:cubicBezTo>
                  <a:pt x="1959" y="1042"/>
                  <a:pt x="1959" y="1042"/>
                  <a:pt x="1959" y="1042"/>
                </a:cubicBezTo>
                <a:cubicBezTo>
                  <a:pt x="1959" y="1043"/>
                  <a:pt x="1959" y="1044"/>
                  <a:pt x="1958" y="1046"/>
                </a:cubicBezTo>
                <a:cubicBezTo>
                  <a:pt x="1959" y="1047"/>
                  <a:pt x="1960" y="1050"/>
                  <a:pt x="1959" y="1053"/>
                </a:cubicBezTo>
                <a:cubicBezTo>
                  <a:pt x="1958" y="1058"/>
                  <a:pt x="1958" y="1058"/>
                  <a:pt x="1958" y="1058"/>
                </a:cubicBezTo>
                <a:cubicBezTo>
                  <a:pt x="1958" y="1058"/>
                  <a:pt x="1958" y="1058"/>
                  <a:pt x="1958" y="1058"/>
                </a:cubicBezTo>
                <a:cubicBezTo>
                  <a:pt x="1957" y="1063"/>
                  <a:pt x="1957" y="1063"/>
                  <a:pt x="1957" y="1063"/>
                </a:cubicBezTo>
                <a:cubicBezTo>
                  <a:pt x="1958" y="1063"/>
                  <a:pt x="1958" y="1063"/>
                  <a:pt x="1958" y="1063"/>
                </a:cubicBezTo>
                <a:cubicBezTo>
                  <a:pt x="1958" y="1069"/>
                  <a:pt x="1958" y="1069"/>
                  <a:pt x="1958" y="1069"/>
                </a:cubicBezTo>
                <a:cubicBezTo>
                  <a:pt x="1959" y="1069"/>
                  <a:pt x="1959" y="1069"/>
                  <a:pt x="1959" y="1069"/>
                </a:cubicBezTo>
                <a:cubicBezTo>
                  <a:pt x="1959" y="1082"/>
                  <a:pt x="1959" y="1082"/>
                  <a:pt x="1959" y="1082"/>
                </a:cubicBezTo>
                <a:cubicBezTo>
                  <a:pt x="1958" y="1082"/>
                  <a:pt x="1958" y="1082"/>
                  <a:pt x="1958" y="1082"/>
                </a:cubicBezTo>
                <a:cubicBezTo>
                  <a:pt x="1958" y="1097"/>
                  <a:pt x="1958" y="1097"/>
                  <a:pt x="1958" y="1097"/>
                </a:cubicBezTo>
                <a:cubicBezTo>
                  <a:pt x="1962" y="1097"/>
                  <a:pt x="1962" y="1097"/>
                  <a:pt x="1962" y="1097"/>
                </a:cubicBezTo>
                <a:cubicBezTo>
                  <a:pt x="1958" y="1106"/>
                  <a:pt x="1958" y="1106"/>
                  <a:pt x="1958" y="1106"/>
                </a:cubicBezTo>
                <a:cubicBezTo>
                  <a:pt x="1959" y="1111"/>
                  <a:pt x="1959" y="1111"/>
                  <a:pt x="1959" y="1111"/>
                </a:cubicBezTo>
                <a:cubicBezTo>
                  <a:pt x="1960" y="1111"/>
                  <a:pt x="1960" y="1111"/>
                  <a:pt x="1960" y="1111"/>
                </a:cubicBezTo>
                <a:cubicBezTo>
                  <a:pt x="1960" y="1114"/>
                  <a:pt x="1960" y="1114"/>
                  <a:pt x="1960" y="1114"/>
                </a:cubicBezTo>
                <a:cubicBezTo>
                  <a:pt x="1962" y="1114"/>
                  <a:pt x="1962" y="1114"/>
                  <a:pt x="1962" y="1114"/>
                </a:cubicBezTo>
                <a:cubicBezTo>
                  <a:pt x="1962" y="1120"/>
                  <a:pt x="1962" y="1120"/>
                  <a:pt x="1962" y="1120"/>
                </a:cubicBezTo>
                <a:cubicBezTo>
                  <a:pt x="1961" y="1122"/>
                  <a:pt x="1961" y="1123"/>
                  <a:pt x="1960" y="1124"/>
                </a:cubicBezTo>
                <a:cubicBezTo>
                  <a:pt x="1961" y="1126"/>
                  <a:pt x="1961" y="1127"/>
                  <a:pt x="1960" y="1129"/>
                </a:cubicBezTo>
                <a:cubicBezTo>
                  <a:pt x="1959" y="1134"/>
                  <a:pt x="1959" y="1134"/>
                  <a:pt x="1959" y="1134"/>
                </a:cubicBezTo>
                <a:cubicBezTo>
                  <a:pt x="1959" y="1139"/>
                  <a:pt x="1959" y="1139"/>
                  <a:pt x="1959" y="1139"/>
                </a:cubicBezTo>
                <a:cubicBezTo>
                  <a:pt x="1958" y="1139"/>
                  <a:pt x="1958" y="1139"/>
                  <a:pt x="1958" y="1139"/>
                </a:cubicBezTo>
                <a:cubicBezTo>
                  <a:pt x="1958" y="1145"/>
                  <a:pt x="1958" y="1145"/>
                  <a:pt x="1958" y="1145"/>
                </a:cubicBezTo>
                <a:cubicBezTo>
                  <a:pt x="1957" y="1145"/>
                  <a:pt x="1957" y="1145"/>
                  <a:pt x="1957" y="1145"/>
                </a:cubicBezTo>
                <a:cubicBezTo>
                  <a:pt x="1957" y="1147"/>
                  <a:pt x="1957" y="1147"/>
                  <a:pt x="1957" y="1147"/>
                </a:cubicBezTo>
                <a:cubicBezTo>
                  <a:pt x="1957" y="1151"/>
                  <a:pt x="1957" y="1151"/>
                  <a:pt x="1957" y="1151"/>
                </a:cubicBezTo>
                <a:cubicBezTo>
                  <a:pt x="1957" y="1151"/>
                  <a:pt x="1957" y="1151"/>
                  <a:pt x="1957" y="1151"/>
                </a:cubicBezTo>
                <a:cubicBezTo>
                  <a:pt x="1956" y="1155"/>
                  <a:pt x="1956" y="1155"/>
                  <a:pt x="1956" y="1155"/>
                </a:cubicBezTo>
                <a:cubicBezTo>
                  <a:pt x="1957" y="1158"/>
                  <a:pt x="1957" y="1158"/>
                  <a:pt x="1957" y="1158"/>
                </a:cubicBezTo>
                <a:cubicBezTo>
                  <a:pt x="1958" y="1158"/>
                  <a:pt x="1958" y="1158"/>
                  <a:pt x="1958" y="1158"/>
                </a:cubicBezTo>
                <a:cubicBezTo>
                  <a:pt x="1959" y="1162"/>
                  <a:pt x="1959" y="1162"/>
                  <a:pt x="1959" y="1162"/>
                </a:cubicBezTo>
                <a:cubicBezTo>
                  <a:pt x="1960" y="1164"/>
                  <a:pt x="1960" y="1166"/>
                  <a:pt x="1959" y="1167"/>
                </a:cubicBezTo>
                <a:cubicBezTo>
                  <a:pt x="1960" y="1167"/>
                  <a:pt x="1960" y="1168"/>
                  <a:pt x="1960" y="1168"/>
                </a:cubicBezTo>
                <a:cubicBezTo>
                  <a:pt x="1960" y="1169"/>
                  <a:pt x="1960" y="1169"/>
                  <a:pt x="1960" y="1169"/>
                </a:cubicBezTo>
                <a:cubicBezTo>
                  <a:pt x="1962" y="1169"/>
                  <a:pt x="1962" y="1169"/>
                  <a:pt x="1962" y="1169"/>
                </a:cubicBezTo>
                <a:cubicBezTo>
                  <a:pt x="1962" y="1174"/>
                  <a:pt x="1962" y="1174"/>
                  <a:pt x="1962" y="1174"/>
                </a:cubicBezTo>
                <a:cubicBezTo>
                  <a:pt x="1964" y="1175"/>
                  <a:pt x="1964" y="1175"/>
                  <a:pt x="1964" y="1175"/>
                </a:cubicBezTo>
                <a:cubicBezTo>
                  <a:pt x="1964" y="1191"/>
                  <a:pt x="1964" y="1191"/>
                  <a:pt x="1964" y="1191"/>
                </a:cubicBezTo>
                <a:cubicBezTo>
                  <a:pt x="1962" y="1193"/>
                  <a:pt x="1962" y="1193"/>
                  <a:pt x="1962" y="1193"/>
                </a:cubicBezTo>
                <a:cubicBezTo>
                  <a:pt x="1962" y="1201"/>
                  <a:pt x="1962" y="1201"/>
                  <a:pt x="1962" y="1201"/>
                </a:cubicBezTo>
                <a:cubicBezTo>
                  <a:pt x="1960" y="1201"/>
                  <a:pt x="1960" y="1201"/>
                  <a:pt x="1960" y="1201"/>
                </a:cubicBezTo>
                <a:cubicBezTo>
                  <a:pt x="1960" y="1210"/>
                  <a:pt x="1960" y="1210"/>
                  <a:pt x="1960" y="1210"/>
                </a:cubicBezTo>
                <a:cubicBezTo>
                  <a:pt x="1959" y="1210"/>
                  <a:pt x="1959" y="1210"/>
                  <a:pt x="1959" y="1210"/>
                </a:cubicBezTo>
                <a:cubicBezTo>
                  <a:pt x="1958" y="1216"/>
                  <a:pt x="1958" y="1216"/>
                  <a:pt x="1958" y="1216"/>
                </a:cubicBezTo>
                <a:cubicBezTo>
                  <a:pt x="1962" y="1226"/>
                  <a:pt x="1962" y="1226"/>
                  <a:pt x="1962" y="1226"/>
                </a:cubicBezTo>
                <a:cubicBezTo>
                  <a:pt x="1959" y="1226"/>
                  <a:pt x="1959" y="1226"/>
                  <a:pt x="1959" y="1226"/>
                </a:cubicBezTo>
                <a:cubicBezTo>
                  <a:pt x="1959" y="1233"/>
                  <a:pt x="1959" y="1233"/>
                  <a:pt x="1959" y="1233"/>
                </a:cubicBezTo>
                <a:cubicBezTo>
                  <a:pt x="1958" y="1233"/>
                  <a:pt x="1958" y="1233"/>
                  <a:pt x="1958" y="1233"/>
                </a:cubicBezTo>
                <a:cubicBezTo>
                  <a:pt x="1958" y="1238"/>
                  <a:pt x="1958" y="1238"/>
                  <a:pt x="1958" y="1238"/>
                </a:cubicBezTo>
                <a:cubicBezTo>
                  <a:pt x="1958" y="1238"/>
                  <a:pt x="1958" y="1238"/>
                  <a:pt x="1958" y="1238"/>
                </a:cubicBezTo>
                <a:cubicBezTo>
                  <a:pt x="1959" y="1243"/>
                  <a:pt x="1959" y="1243"/>
                  <a:pt x="1959" y="1243"/>
                </a:cubicBezTo>
                <a:cubicBezTo>
                  <a:pt x="1960" y="1245"/>
                  <a:pt x="1959" y="1247"/>
                  <a:pt x="1958" y="1249"/>
                </a:cubicBezTo>
                <a:cubicBezTo>
                  <a:pt x="1958" y="1251"/>
                  <a:pt x="1958" y="1251"/>
                  <a:pt x="1958" y="1251"/>
                </a:cubicBezTo>
                <a:cubicBezTo>
                  <a:pt x="1962" y="1251"/>
                  <a:pt x="1962" y="1251"/>
                  <a:pt x="1962" y="1251"/>
                </a:cubicBezTo>
                <a:cubicBezTo>
                  <a:pt x="1958" y="1261"/>
                  <a:pt x="1958" y="1261"/>
                  <a:pt x="1958" y="1261"/>
                </a:cubicBezTo>
                <a:cubicBezTo>
                  <a:pt x="1959" y="1261"/>
                  <a:pt x="1959" y="1261"/>
                  <a:pt x="1959" y="1261"/>
                </a:cubicBezTo>
                <a:cubicBezTo>
                  <a:pt x="1959" y="1269"/>
                  <a:pt x="1959" y="1269"/>
                  <a:pt x="1959" y="1269"/>
                </a:cubicBezTo>
                <a:cubicBezTo>
                  <a:pt x="1960" y="1271"/>
                  <a:pt x="1960" y="1271"/>
                  <a:pt x="1960" y="1271"/>
                </a:cubicBezTo>
                <a:cubicBezTo>
                  <a:pt x="1961" y="1275"/>
                  <a:pt x="1960" y="1279"/>
                  <a:pt x="1959" y="1282"/>
                </a:cubicBezTo>
                <a:cubicBezTo>
                  <a:pt x="1960" y="1287"/>
                  <a:pt x="1960" y="1287"/>
                  <a:pt x="1960" y="1287"/>
                </a:cubicBezTo>
                <a:cubicBezTo>
                  <a:pt x="1961" y="1290"/>
                  <a:pt x="1960" y="1293"/>
                  <a:pt x="1959" y="1295"/>
                </a:cubicBezTo>
                <a:cubicBezTo>
                  <a:pt x="1959" y="1295"/>
                  <a:pt x="1959" y="1295"/>
                  <a:pt x="1959" y="1295"/>
                </a:cubicBezTo>
                <a:cubicBezTo>
                  <a:pt x="1960" y="1296"/>
                  <a:pt x="1960" y="1296"/>
                  <a:pt x="1960" y="1296"/>
                </a:cubicBezTo>
                <a:cubicBezTo>
                  <a:pt x="1960" y="1298"/>
                  <a:pt x="1960" y="1298"/>
                  <a:pt x="1960" y="1298"/>
                </a:cubicBezTo>
                <a:cubicBezTo>
                  <a:pt x="1967" y="1301"/>
                  <a:pt x="1967" y="1301"/>
                  <a:pt x="1967" y="1301"/>
                </a:cubicBezTo>
                <a:cubicBezTo>
                  <a:pt x="1963" y="1307"/>
                  <a:pt x="1963" y="1307"/>
                  <a:pt x="1963" y="1307"/>
                </a:cubicBezTo>
                <a:cubicBezTo>
                  <a:pt x="1962" y="1308"/>
                  <a:pt x="1961" y="1309"/>
                  <a:pt x="1961" y="1310"/>
                </a:cubicBezTo>
                <a:cubicBezTo>
                  <a:pt x="1963" y="1317"/>
                  <a:pt x="1963" y="1317"/>
                  <a:pt x="1963" y="1317"/>
                </a:cubicBezTo>
                <a:cubicBezTo>
                  <a:pt x="1959" y="1317"/>
                  <a:pt x="1959" y="1317"/>
                  <a:pt x="1959" y="1317"/>
                </a:cubicBezTo>
                <a:cubicBezTo>
                  <a:pt x="1959" y="1327"/>
                  <a:pt x="1959" y="1327"/>
                  <a:pt x="1959" y="1327"/>
                </a:cubicBezTo>
                <a:cubicBezTo>
                  <a:pt x="1958" y="1327"/>
                  <a:pt x="1958" y="1327"/>
                  <a:pt x="1958" y="1327"/>
                </a:cubicBezTo>
                <a:cubicBezTo>
                  <a:pt x="1957" y="1342"/>
                  <a:pt x="1957" y="1342"/>
                  <a:pt x="1957" y="1342"/>
                </a:cubicBezTo>
                <a:cubicBezTo>
                  <a:pt x="1958" y="1343"/>
                  <a:pt x="1958" y="1344"/>
                  <a:pt x="1958" y="1346"/>
                </a:cubicBezTo>
                <a:cubicBezTo>
                  <a:pt x="1958" y="1347"/>
                  <a:pt x="1958" y="1347"/>
                  <a:pt x="1958" y="1347"/>
                </a:cubicBezTo>
                <a:cubicBezTo>
                  <a:pt x="1958" y="1359"/>
                  <a:pt x="1958" y="1359"/>
                  <a:pt x="1958" y="1359"/>
                </a:cubicBezTo>
                <a:cubicBezTo>
                  <a:pt x="1952" y="1359"/>
                  <a:pt x="1952" y="1359"/>
                  <a:pt x="1952" y="1359"/>
                </a:cubicBezTo>
                <a:cubicBezTo>
                  <a:pt x="1952" y="1361"/>
                  <a:pt x="1952" y="1361"/>
                  <a:pt x="1952" y="1361"/>
                </a:cubicBezTo>
                <a:cubicBezTo>
                  <a:pt x="1945" y="1361"/>
                  <a:pt x="1945" y="1361"/>
                  <a:pt x="1945" y="1361"/>
                </a:cubicBezTo>
                <a:cubicBezTo>
                  <a:pt x="1943" y="1363"/>
                  <a:pt x="1943" y="1363"/>
                  <a:pt x="1943" y="1363"/>
                </a:cubicBezTo>
                <a:cubicBezTo>
                  <a:pt x="1927" y="1363"/>
                  <a:pt x="1927" y="1363"/>
                  <a:pt x="1927" y="1363"/>
                </a:cubicBezTo>
                <a:cubicBezTo>
                  <a:pt x="1926" y="1361"/>
                  <a:pt x="1926" y="1361"/>
                  <a:pt x="1926" y="1361"/>
                </a:cubicBezTo>
                <a:cubicBezTo>
                  <a:pt x="1921" y="1361"/>
                  <a:pt x="1921" y="1361"/>
                  <a:pt x="1921" y="1361"/>
                </a:cubicBezTo>
                <a:cubicBezTo>
                  <a:pt x="1921" y="1359"/>
                  <a:pt x="1921" y="1359"/>
                  <a:pt x="1921" y="1359"/>
                </a:cubicBezTo>
                <a:cubicBezTo>
                  <a:pt x="1921" y="1359"/>
                  <a:pt x="1921" y="1359"/>
                  <a:pt x="1921" y="1359"/>
                </a:cubicBezTo>
                <a:cubicBezTo>
                  <a:pt x="1921" y="1358"/>
                  <a:pt x="1920" y="1358"/>
                  <a:pt x="1920" y="1358"/>
                </a:cubicBezTo>
                <a:cubicBezTo>
                  <a:pt x="1920" y="1358"/>
                  <a:pt x="1919" y="1358"/>
                  <a:pt x="1919" y="1358"/>
                </a:cubicBezTo>
                <a:cubicBezTo>
                  <a:pt x="1918" y="1358"/>
                  <a:pt x="1917" y="1358"/>
                  <a:pt x="1916" y="1358"/>
                </a:cubicBezTo>
                <a:cubicBezTo>
                  <a:pt x="1912" y="1356"/>
                  <a:pt x="1912" y="1356"/>
                  <a:pt x="1912" y="1356"/>
                </a:cubicBezTo>
                <a:cubicBezTo>
                  <a:pt x="1912" y="1355"/>
                  <a:pt x="1912" y="1355"/>
                  <a:pt x="1912" y="1355"/>
                </a:cubicBezTo>
                <a:cubicBezTo>
                  <a:pt x="1909" y="1355"/>
                  <a:pt x="1909" y="1355"/>
                  <a:pt x="1909" y="1355"/>
                </a:cubicBezTo>
                <a:cubicBezTo>
                  <a:pt x="1907" y="1355"/>
                  <a:pt x="1907" y="1355"/>
                  <a:pt x="1907" y="1355"/>
                </a:cubicBezTo>
                <a:cubicBezTo>
                  <a:pt x="1907" y="1356"/>
                  <a:pt x="1907" y="1356"/>
                  <a:pt x="1907" y="1356"/>
                </a:cubicBezTo>
                <a:cubicBezTo>
                  <a:pt x="1901" y="1356"/>
                  <a:pt x="1901" y="1356"/>
                  <a:pt x="1901" y="1356"/>
                </a:cubicBezTo>
                <a:cubicBezTo>
                  <a:pt x="1901" y="1357"/>
                  <a:pt x="1901" y="1357"/>
                  <a:pt x="1901" y="1357"/>
                </a:cubicBezTo>
                <a:cubicBezTo>
                  <a:pt x="1896" y="1357"/>
                  <a:pt x="1896" y="1357"/>
                  <a:pt x="1896" y="1357"/>
                </a:cubicBezTo>
                <a:cubicBezTo>
                  <a:pt x="1896" y="1358"/>
                  <a:pt x="1896" y="1358"/>
                  <a:pt x="1896" y="1358"/>
                </a:cubicBezTo>
                <a:cubicBezTo>
                  <a:pt x="1890" y="1358"/>
                  <a:pt x="1890" y="1358"/>
                  <a:pt x="1890" y="1358"/>
                </a:cubicBezTo>
                <a:cubicBezTo>
                  <a:pt x="1887" y="1359"/>
                  <a:pt x="1887" y="1359"/>
                  <a:pt x="1887" y="1359"/>
                </a:cubicBezTo>
                <a:cubicBezTo>
                  <a:pt x="1885" y="1360"/>
                  <a:pt x="1883" y="1360"/>
                  <a:pt x="1882" y="1359"/>
                </a:cubicBezTo>
                <a:cubicBezTo>
                  <a:pt x="1880" y="1360"/>
                  <a:pt x="1879" y="1361"/>
                  <a:pt x="1878" y="1361"/>
                </a:cubicBezTo>
                <a:cubicBezTo>
                  <a:pt x="1872" y="1361"/>
                  <a:pt x="1872" y="1361"/>
                  <a:pt x="1872" y="1361"/>
                </a:cubicBezTo>
                <a:cubicBezTo>
                  <a:pt x="1872" y="1359"/>
                  <a:pt x="1872" y="1359"/>
                  <a:pt x="1872" y="1359"/>
                </a:cubicBezTo>
                <a:cubicBezTo>
                  <a:pt x="1869" y="1359"/>
                  <a:pt x="1869" y="1359"/>
                  <a:pt x="1869" y="1359"/>
                </a:cubicBezTo>
                <a:cubicBezTo>
                  <a:pt x="1869" y="1357"/>
                  <a:pt x="1869" y="1357"/>
                  <a:pt x="1869" y="1357"/>
                </a:cubicBezTo>
                <a:cubicBezTo>
                  <a:pt x="1865" y="1357"/>
                  <a:pt x="1865" y="1357"/>
                  <a:pt x="1865" y="1357"/>
                </a:cubicBezTo>
                <a:cubicBezTo>
                  <a:pt x="1856" y="1362"/>
                  <a:pt x="1856" y="1362"/>
                  <a:pt x="1856" y="1362"/>
                </a:cubicBezTo>
                <a:cubicBezTo>
                  <a:pt x="1856" y="1357"/>
                  <a:pt x="1856" y="1357"/>
                  <a:pt x="1856" y="1357"/>
                </a:cubicBezTo>
                <a:cubicBezTo>
                  <a:pt x="1843" y="1357"/>
                  <a:pt x="1843" y="1357"/>
                  <a:pt x="1843" y="1357"/>
                </a:cubicBezTo>
                <a:cubicBezTo>
                  <a:pt x="1843" y="1358"/>
                  <a:pt x="1843" y="1358"/>
                  <a:pt x="1843" y="1358"/>
                </a:cubicBezTo>
                <a:cubicBezTo>
                  <a:pt x="1830" y="1358"/>
                  <a:pt x="1830" y="1358"/>
                  <a:pt x="1830" y="1358"/>
                </a:cubicBezTo>
                <a:cubicBezTo>
                  <a:pt x="1830" y="1357"/>
                  <a:pt x="1830" y="1357"/>
                  <a:pt x="1830" y="1357"/>
                </a:cubicBezTo>
                <a:cubicBezTo>
                  <a:pt x="1825" y="1357"/>
                  <a:pt x="1825" y="1357"/>
                  <a:pt x="1825" y="1357"/>
                </a:cubicBezTo>
                <a:cubicBezTo>
                  <a:pt x="1825" y="1356"/>
                  <a:pt x="1825" y="1356"/>
                  <a:pt x="1825" y="1356"/>
                </a:cubicBezTo>
                <a:cubicBezTo>
                  <a:pt x="1822" y="1356"/>
                  <a:pt x="1822" y="1356"/>
                  <a:pt x="1822" y="1356"/>
                </a:cubicBezTo>
                <a:cubicBezTo>
                  <a:pt x="1822" y="1357"/>
                  <a:pt x="1822" y="1357"/>
                  <a:pt x="1822" y="1357"/>
                </a:cubicBezTo>
                <a:cubicBezTo>
                  <a:pt x="1817" y="1358"/>
                  <a:pt x="1817" y="1358"/>
                  <a:pt x="1817" y="1358"/>
                </a:cubicBezTo>
                <a:cubicBezTo>
                  <a:pt x="1814" y="1359"/>
                  <a:pt x="1811" y="1358"/>
                  <a:pt x="1810" y="1357"/>
                </a:cubicBezTo>
                <a:cubicBezTo>
                  <a:pt x="1809" y="1358"/>
                  <a:pt x="1808" y="1358"/>
                  <a:pt x="1807" y="1358"/>
                </a:cubicBezTo>
                <a:cubicBezTo>
                  <a:pt x="1807" y="1362"/>
                  <a:pt x="1807" y="1362"/>
                  <a:pt x="1807" y="1362"/>
                </a:cubicBezTo>
                <a:cubicBezTo>
                  <a:pt x="1800" y="1359"/>
                  <a:pt x="1800" y="1359"/>
                  <a:pt x="1800" y="1359"/>
                </a:cubicBezTo>
                <a:cubicBezTo>
                  <a:pt x="1780" y="1359"/>
                  <a:pt x="1780" y="1359"/>
                  <a:pt x="1780" y="1359"/>
                </a:cubicBezTo>
                <a:cubicBezTo>
                  <a:pt x="1780" y="1358"/>
                  <a:pt x="1780" y="1358"/>
                  <a:pt x="1780" y="1358"/>
                </a:cubicBezTo>
                <a:cubicBezTo>
                  <a:pt x="1777" y="1358"/>
                  <a:pt x="1777" y="1358"/>
                  <a:pt x="1777" y="1358"/>
                </a:cubicBezTo>
                <a:cubicBezTo>
                  <a:pt x="1777" y="1357"/>
                  <a:pt x="1777" y="1357"/>
                  <a:pt x="1777" y="1357"/>
                </a:cubicBezTo>
                <a:cubicBezTo>
                  <a:pt x="1776" y="1357"/>
                  <a:pt x="1776" y="1357"/>
                  <a:pt x="1775" y="1357"/>
                </a:cubicBezTo>
                <a:cubicBezTo>
                  <a:pt x="1775" y="1357"/>
                  <a:pt x="1775" y="1357"/>
                  <a:pt x="1774" y="1357"/>
                </a:cubicBezTo>
                <a:cubicBezTo>
                  <a:pt x="1774" y="1358"/>
                  <a:pt x="1774" y="1358"/>
                  <a:pt x="1774" y="1358"/>
                </a:cubicBezTo>
                <a:cubicBezTo>
                  <a:pt x="1740" y="1360"/>
                  <a:pt x="1740" y="1360"/>
                  <a:pt x="1740" y="1360"/>
                </a:cubicBezTo>
                <a:cubicBezTo>
                  <a:pt x="1740" y="1359"/>
                  <a:pt x="1740" y="1359"/>
                  <a:pt x="1740" y="1359"/>
                </a:cubicBezTo>
                <a:cubicBezTo>
                  <a:pt x="1740" y="1359"/>
                  <a:pt x="1740" y="1359"/>
                  <a:pt x="1740" y="1359"/>
                </a:cubicBezTo>
                <a:cubicBezTo>
                  <a:pt x="1740" y="1361"/>
                  <a:pt x="1740" y="1361"/>
                  <a:pt x="1740" y="1361"/>
                </a:cubicBezTo>
                <a:cubicBezTo>
                  <a:pt x="1720" y="1361"/>
                  <a:pt x="1720" y="1361"/>
                  <a:pt x="1720" y="1361"/>
                </a:cubicBezTo>
                <a:cubicBezTo>
                  <a:pt x="1720" y="1359"/>
                  <a:pt x="1720" y="1359"/>
                  <a:pt x="1720" y="1359"/>
                </a:cubicBezTo>
                <a:cubicBezTo>
                  <a:pt x="1718" y="1359"/>
                  <a:pt x="1718" y="1359"/>
                  <a:pt x="1718" y="1359"/>
                </a:cubicBezTo>
                <a:cubicBezTo>
                  <a:pt x="1718" y="1361"/>
                  <a:pt x="1718" y="1361"/>
                  <a:pt x="1718" y="1361"/>
                </a:cubicBezTo>
                <a:cubicBezTo>
                  <a:pt x="1705" y="1361"/>
                  <a:pt x="1705" y="1361"/>
                  <a:pt x="1705" y="1361"/>
                </a:cubicBezTo>
                <a:cubicBezTo>
                  <a:pt x="1705" y="1359"/>
                  <a:pt x="1705" y="1359"/>
                  <a:pt x="1705" y="1359"/>
                </a:cubicBezTo>
                <a:cubicBezTo>
                  <a:pt x="1698" y="1359"/>
                  <a:pt x="1698" y="1359"/>
                  <a:pt x="1698" y="1359"/>
                </a:cubicBezTo>
                <a:cubicBezTo>
                  <a:pt x="1698" y="1358"/>
                  <a:pt x="1698" y="1358"/>
                  <a:pt x="1698" y="1358"/>
                </a:cubicBezTo>
                <a:cubicBezTo>
                  <a:pt x="1695" y="1358"/>
                  <a:pt x="1695" y="1358"/>
                  <a:pt x="1695" y="1358"/>
                </a:cubicBezTo>
                <a:cubicBezTo>
                  <a:pt x="1695" y="1357"/>
                  <a:pt x="1695" y="1357"/>
                  <a:pt x="1695" y="1357"/>
                </a:cubicBezTo>
                <a:cubicBezTo>
                  <a:pt x="1673" y="1358"/>
                  <a:pt x="1673" y="1358"/>
                  <a:pt x="1673" y="1358"/>
                </a:cubicBezTo>
                <a:cubicBezTo>
                  <a:pt x="1672" y="1356"/>
                  <a:pt x="1672" y="1356"/>
                  <a:pt x="1672" y="1356"/>
                </a:cubicBezTo>
                <a:cubicBezTo>
                  <a:pt x="1659" y="1359"/>
                  <a:pt x="1659" y="1359"/>
                  <a:pt x="1659" y="1359"/>
                </a:cubicBezTo>
                <a:cubicBezTo>
                  <a:pt x="1656" y="1354"/>
                  <a:pt x="1656" y="1354"/>
                  <a:pt x="1656" y="1354"/>
                </a:cubicBezTo>
                <a:cubicBezTo>
                  <a:pt x="1655" y="1354"/>
                  <a:pt x="1654" y="1354"/>
                  <a:pt x="1652" y="1354"/>
                </a:cubicBezTo>
                <a:cubicBezTo>
                  <a:pt x="1650" y="1354"/>
                  <a:pt x="1649" y="1354"/>
                  <a:pt x="1648" y="1354"/>
                </a:cubicBezTo>
                <a:cubicBezTo>
                  <a:pt x="1648" y="1356"/>
                  <a:pt x="1648" y="1356"/>
                  <a:pt x="1648" y="1356"/>
                </a:cubicBezTo>
                <a:cubicBezTo>
                  <a:pt x="1644" y="1356"/>
                  <a:pt x="1644" y="1356"/>
                  <a:pt x="1644" y="1356"/>
                </a:cubicBezTo>
                <a:cubicBezTo>
                  <a:pt x="1644" y="1357"/>
                  <a:pt x="1644" y="1357"/>
                  <a:pt x="1644" y="1357"/>
                </a:cubicBezTo>
                <a:cubicBezTo>
                  <a:pt x="1634" y="1357"/>
                  <a:pt x="1634" y="1357"/>
                  <a:pt x="1634" y="1357"/>
                </a:cubicBezTo>
                <a:cubicBezTo>
                  <a:pt x="1634" y="1358"/>
                  <a:pt x="1634" y="1358"/>
                  <a:pt x="1634" y="1358"/>
                </a:cubicBezTo>
                <a:cubicBezTo>
                  <a:pt x="1632" y="1359"/>
                  <a:pt x="1632" y="1359"/>
                  <a:pt x="1632" y="1359"/>
                </a:cubicBezTo>
                <a:cubicBezTo>
                  <a:pt x="1632" y="1360"/>
                  <a:pt x="1632" y="1360"/>
                  <a:pt x="1632" y="1360"/>
                </a:cubicBezTo>
                <a:cubicBezTo>
                  <a:pt x="1628" y="1361"/>
                  <a:pt x="1628" y="1361"/>
                  <a:pt x="1628" y="1361"/>
                </a:cubicBezTo>
                <a:cubicBezTo>
                  <a:pt x="1627" y="1362"/>
                  <a:pt x="1625" y="1362"/>
                  <a:pt x="1623" y="1362"/>
                </a:cubicBezTo>
                <a:cubicBezTo>
                  <a:pt x="1619" y="1362"/>
                  <a:pt x="1615" y="1360"/>
                  <a:pt x="1613" y="1359"/>
                </a:cubicBezTo>
                <a:cubicBezTo>
                  <a:pt x="1612" y="1359"/>
                  <a:pt x="1612" y="1359"/>
                  <a:pt x="1612" y="1359"/>
                </a:cubicBezTo>
                <a:cubicBezTo>
                  <a:pt x="1607" y="1358"/>
                  <a:pt x="1607" y="1358"/>
                  <a:pt x="1607" y="1358"/>
                </a:cubicBezTo>
                <a:cubicBezTo>
                  <a:pt x="1606" y="1359"/>
                  <a:pt x="1604" y="1359"/>
                  <a:pt x="1603" y="1359"/>
                </a:cubicBezTo>
                <a:cubicBezTo>
                  <a:pt x="1603" y="1359"/>
                  <a:pt x="1602" y="1359"/>
                  <a:pt x="1602" y="1359"/>
                </a:cubicBezTo>
                <a:cubicBezTo>
                  <a:pt x="1597" y="1358"/>
                  <a:pt x="1597" y="1358"/>
                  <a:pt x="1597" y="1358"/>
                </a:cubicBezTo>
                <a:cubicBezTo>
                  <a:pt x="1597" y="1358"/>
                  <a:pt x="1597" y="1358"/>
                  <a:pt x="1597" y="1358"/>
                </a:cubicBezTo>
                <a:cubicBezTo>
                  <a:pt x="1589" y="1358"/>
                  <a:pt x="1589" y="1358"/>
                  <a:pt x="1589" y="1358"/>
                </a:cubicBezTo>
                <a:cubicBezTo>
                  <a:pt x="1589" y="1358"/>
                  <a:pt x="1589" y="1358"/>
                  <a:pt x="1589" y="1358"/>
                </a:cubicBezTo>
                <a:cubicBezTo>
                  <a:pt x="1561" y="1361"/>
                  <a:pt x="1561" y="1361"/>
                  <a:pt x="1561" y="1361"/>
                </a:cubicBezTo>
                <a:cubicBezTo>
                  <a:pt x="1561" y="1358"/>
                  <a:pt x="1561" y="1358"/>
                  <a:pt x="1561" y="1358"/>
                </a:cubicBezTo>
                <a:cubicBezTo>
                  <a:pt x="1550" y="1362"/>
                  <a:pt x="1550" y="1362"/>
                  <a:pt x="1550" y="1362"/>
                </a:cubicBezTo>
                <a:cubicBezTo>
                  <a:pt x="1550" y="1358"/>
                  <a:pt x="1550" y="1358"/>
                  <a:pt x="1550" y="1358"/>
                </a:cubicBezTo>
                <a:cubicBezTo>
                  <a:pt x="1547" y="1358"/>
                  <a:pt x="1547" y="1358"/>
                  <a:pt x="1547" y="1358"/>
                </a:cubicBezTo>
                <a:cubicBezTo>
                  <a:pt x="1547" y="1357"/>
                  <a:pt x="1547" y="1357"/>
                  <a:pt x="1547" y="1357"/>
                </a:cubicBezTo>
                <a:cubicBezTo>
                  <a:pt x="1545" y="1357"/>
                  <a:pt x="1545" y="1357"/>
                  <a:pt x="1545" y="1357"/>
                </a:cubicBezTo>
                <a:cubicBezTo>
                  <a:pt x="1533" y="1357"/>
                  <a:pt x="1528" y="1358"/>
                  <a:pt x="1520" y="1361"/>
                </a:cubicBezTo>
                <a:cubicBezTo>
                  <a:pt x="1515" y="1363"/>
                  <a:pt x="1515" y="1363"/>
                  <a:pt x="1515" y="1363"/>
                </a:cubicBezTo>
                <a:cubicBezTo>
                  <a:pt x="1513" y="1359"/>
                  <a:pt x="1513" y="1359"/>
                  <a:pt x="1513" y="1359"/>
                </a:cubicBezTo>
                <a:cubicBezTo>
                  <a:pt x="1512" y="1359"/>
                  <a:pt x="1512" y="1359"/>
                  <a:pt x="1512" y="1359"/>
                </a:cubicBezTo>
                <a:cubicBezTo>
                  <a:pt x="1511" y="1359"/>
                  <a:pt x="1510" y="1359"/>
                  <a:pt x="1509" y="1359"/>
                </a:cubicBezTo>
                <a:cubicBezTo>
                  <a:pt x="1508" y="1360"/>
                  <a:pt x="1506" y="1360"/>
                  <a:pt x="1505" y="1360"/>
                </a:cubicBezTo>
                <a:cubicBezTo>
                  <a:pt x="1499" y="1360"/>
                  <a:pt x="1496" y="1358"/>
                  <a:pt x="1493" y="1355"/>
                </a:cubicBezTo>
                <a:cubicBezTo>
                  <a:pt x="1491" y="1355"/>
                  <a:pt x="1491" y="1355"/>
                  <a:pt x="1491" y="1355"/>
                </a:cubicBezTo>
                <a:cubicBezTo>
                  <a:pt x="1491" y="1356"/>
                  <a:pt x="1491" y="1356"/>
                  <a:pt x="1491" y="1356"/>
                </a:cubicBezTo>
                <a:cubicBezTo>
                  <a:pt x="1481" y="1356"/>
                  <a:pt x="1481" y="1356"/>
                  <a:pt x="1481" y="1356"/>
                </a:cubicBezTo>
                <a:cubicBezTo>
                  <a:pt x="1481" y="1357"/>
                  <a:pt x="1481" y="1357"/>
                  <a:pt x="1481" y="1357"/>
                </a:cubicBezTo>
                <a:cubicBezTo>
                  <a:pt x="1476" y="1357"/>
                  <a:pt x="1476" y="1357"/>
                  <a:pt x="1476" y="1357"/>
                </a:cubicBezTo>
                <a:cubicBezTo>
                  <a:pt x="1476" y="1359"/>
                  <a:pt x="1476" y="1359"/>
                  <a:pt x="1476" y="1359"/>
                </a:cubicBezTo>
                <a:cubicBezTo>
                  <a:pt x="1469" y="1358"/>
                  <a:pt x="1469" y="1358"/>
                  <a:pt x="1469" y="1358"/>
                </a:cubicBezTo>
                <a:cubicBezTo>
                  <a:pt x="1469" y="1358"/>
                  <a:pt x="1469" y="1358"/>
                  <a:pt x="1469" y="1358"/>
                </a:cubicBezTo>
                <a:cubicBezTo>
                  <a:pt x="1455" y="1358"/>
                  <a:pt x="1455" y="1358"/>
                  <a:pt x="1455" y="1358"/>
                </a:cubicBezTo>
                <a:cubicBezTo>
                  <a:pt x="1451" y="1359"/>
                  <a:pt x="1451" y="1359"/>
                  <a:pt x="1451" y="1359"/>
                </a:cubicBezTo>
                <a:cubicBezTo>
                  <a:pt x="1447" y="1360"/>
                  <a:pt x="1442" y="1359"/>
                  <a:pt x="1439" y="1358"/>
                </a:cubicBezTo>
                <a:cubicBezTo>
                  <a:pt x="1438" y="1358"/>
                  <a:pt x="1438" y="1358"/>
                  <a:pt x="1437" y="1358"/>
                </a:cubicBezTo>
                <a:cubicBezTo>
                  <a:pt x="1424" y="1360"/>
                  <a:pt x="1424" y="1360"/>
                  <a:pt x="1424" y="1360"/>
                </a:cubicBezTo>
                <a:cubicBezTo>
                  <a:pt x="1424" y="1358"/>
                  <a:pt x="1424" y="1358"/>
                  <a:pt x="1424" y="1358"/>
                </a:cubicBezTo>
                <a:cubicBezTo>
                  <a:pt x="1420" y="1358"/>
                  <a:pt x="1420" y="1358"/>
                  <a:pt x="1420" y="1358"/>
                </a:cubicBezTo>
                <a:cubicBezTo>
                  <a:pt x="1420" y="1357"/>
                  <a:pt x="1420" y="1357"/>
                  <a:pt x="1420" y="1357"/>
                </a:cubicBezTo>
                <a:cubicBezTo>
                  <a:pt x="1416" y="1357"/>
                  <a:pt x="1416" y="1357"/>
                  <a:pt x="1416" y="1357"/>
                </a:cubicBezTo>
                <a:cubicBezTo>
                  <a:pt x="1416" y="1357"/>
                  <a:pt x="1416" y="1357"/>
                  <a:pt x="1416" y="1357"/>
                </a:cubicBezTo>
                <a:cubicBezTo>
                  <a:pt x="1404" y="1356"/>
                  <a:pt x="1404" y="1356"/>
                  <a:pt x="1404" y="1356"/>
                </a:cubicBezTo>
                <a:cubicBezTo>
                  <a:pt x="1383" y="1359"/>
                  <a:pt x="1383" y="1359"/>
                  <a:pt x="1383" y="1359"/>
                </a:cubicBezTo>
                <a:cubicBezTo>
                  <a:pt x="1378" y="1360"/>
                  <a:pt x="1378" y="1360"/>
                  <a:pt x="1378" y="1360"/>
                </a:cubicBezTo>
                <a:cubicBezTo>
                  <a:pt x="1378" y="1357"/>
                  <a:pt x="1378" y="1357"/>
                  <a:pt x="1378" y="1357"/>
                </a:cubicBezTo>
                <a:cubicBezTo>
                  <a:pt x="1376" y="1357"/>
                  <a:pt x="1374" y="1357"/>
                  <a:pt x="1372" y="1357"/>
                </a:cubicBezTo>
                <a:cubicBezTo>
                  <a:pt x="1371" y="1357"/>
                  <a:pt x="1370" y="1357"/>
                  <a:pt x="1369" y="1357"/>
                </a:cubicBezTo>
                <a:cubicBezTo>
                  <a:pt x="1368" y="1357"/>
                  <a:pt x="1367" y="1357"/>
                  <a:pt x="1367" y="1357"/>
                </a:cubicBezTo>
                <a:cubicBezTo>
                  <a:pt x="1366" y="1358"/>
                  <a:pt x="1366" y="1358"/>
                  <a:pt x="1366" y="1358"/>
                </a:cubicBezTo>
                <a:cubicBezTo>
                  <a:pt x="1360" y="1358"/>
                  <a:pt x="1360" y="1358"/>
                  <a:pt x="1360" y="1358"/>
                </a:cubicBezTo>
                <a:cubicBezTo>
                  <a:pt x="1358" y="1355"/>
                  <a:pt x="1358" y="1355"/>
                  <a:pt x="1358" y="1355"/>
                </a:cubicBezTo>
                <a:cubicBezTo>
                  <a:pt x="1355" y="1356"/>
                  <a:pt x="1355" y="1356"/>
                  <a:pt x="1355" y="1356"/>
                </a:cubicBezTo>
                <a:cubicBezTo>
                  <a:pt x="1353" y="1356"/>
                  <a:pt x="1352" y="1356"/>
                  <a:pt x="1350" y="1355"/>
                </a:cubicBezTo>
                <a:cubicBezTo>
                  <a:pt x="1330" y="1359"/>
                  <a:pt x="1330" y="1359"/>
                  <a:pt x="1330" y="1359"/>
                </a:cubicBezTo>
                <a:cubicBezTo>
                  <a:pt x="1330" y="1364"/>
                  <a:pt x="1330" y="1364"/>
                  <a:pt x="1330" y="1364"/>
                </a:cubicBezTo>
                <a:cubicBezTo>
                  <a:pt x="1316" y="1359"/>
                  <a:pt x="1316" y="1359"/>
                  <a:pt x="1316" y="1359"/>
                </a:cubicBezTo>
                <a:cubicBezTo>
                  <a:pt x="1299" y="1359"/>
                  <a:pt x="1299" y="1359"/>
                  <a:pt x="1299" y="1359"/>
                </a:cubicBezTo>
                <a:cubicBezTo>
                  <a:pt x="1296" y="1359"/>
                  <a:pt x="1294" y="1359"/>
                  <a:pt x="1290" y="1359"/>
                </a:cubicBezTo>
                <a:cubicBezTo>
                  <a:pt x="1288" y="1359"/>
                  <a:pt x="1287" y="1359"/>
                  <a:pt x="1285" y="1359"/>
                </a:cubicBezTo>
                <a:cubicBezTo>
                  <a:pt x="1283" y="1359"/>
                  <a:pt x="1280" y="1359"/>
                  <a:pt x="1278" y="1359"/>
                </a:cubicBezTo>
                <a:cubicBezTo>
                  <a:pt x="1278" y="1362"/>
                  <a:pt x="1278" y="1362"/>
                  <a:pt x="1278" y="1362"/>
                </a:cubicBezTo>
                <a:cubicBezTo>
                  <a:pt x="1271" y="1360"/>
                  <a:pt x="1271" y="1360"/>
                  <a:pt x="1271" y="1360"/>
                </a:cubicBezTo>
                <a:cubicBezTo>
                  <a:pt x="1270" y="1360"/>
                  <a:pt x="1269" y="1360"/>
                  <a:pt x="1268" y="1360"/>
                </a:cubicBezTo>
                <a:cubicBezTo>
                  <a:pt x="1267" y="1359"/>
                  <a:pt x="1267" y="1359"/>
                  <a:pt x="1266" y="1359"/>
                </a:cubicBezTo>
                <a:cubicBezTo>
                  <a:pt x="1264" y="1361"/>
                  <a:pt x="1263" y="1361"/>
                  <a:pt x="1262" y="1361"/>
                </a:cubicBezTo>
                <a:cubicBezTo>
                  <a:pt x="1261" y="1361"/>
                  <a:pt x="1260" y="1361"/>
                  <a:pt x="1259" y="1360"/>
                </a:cubicBezTo>
                <a:cubicBezTo>
                  <a:pt x="1257" y="1359"/>
                  <a:pt x="1257" y="1359"/>
                  <a:pt x="1257" y="1359"/>
                </a:cubicBezTo>
                <a:cubicBezTo>
                  <a:pt x="1256" y="1358"/>
                  <a:pt x="1256" y="1358"/>
                  <a:pt x="1256" y="1358"/>
                </a:cubicBezTo>
                <a:cubicBezTo>
                  <a:pt x="1251" y="1358"/>
                  <a:pt x="1251" y="1358"/>
                  <a:pt x="1251" y="1358"/>
                </a:cubicBezTo>
                <a:cubicBezTo>
                  <a:pt x="1251" y="1357"/>
                  <a:pt x="1251" y="1357"/>
                  <a:pt x="1251" y="1357"/>
                </a:cubicBezTo>
                <a:cubicBezTo>
                  <a:pt x="1246" y="1357"/>
                  <a:pt x="1246" y="1357"/>
                  <a:pt x="1246" y="1357"/>
                </a:cubicBezTo>
                <a:cubicBezTo>
                  <a:pt x="1246" y="1358"/>
                  <a:pt x="1246" y="1358"/>
                  <a:pt x="1246" y="1358"/>
                </a:cubicBezTo>
                <a:cubicBezTo>
                  <a:pt x="1240" y="1358"/>
                  <a:pt x="1240" y="1358"/>
                  <a:pt x="1240" y="1358"/>
                </a:cubicBezTo>
                <a:cubicBezTo>
                  <a:pt x="1240" y="1359"/>
                  <a:pt x="1240" y="1359"/>
                  <a:pt x="1240" y="1359"/>
                </a:cubicBezTo>
                <a:cubicBezTo>
                  <a:pt x="1234" y="1359"/>
                  <a:pt x="1234" y="1359"/>
                  <a:pt x="1234" y="1359"/>
                </a:cubicBezTo>
                <a:cubicBezTo>
                  <a:pt x="1229" y="1360"/>
                  <a:pt x="1229" y="1360"/>
                  <a:pt x="1229" y="1360"/>
                </a:cubicBezTo>
                <a:cubicBezTo>
                  <a:pt x="1229" y="1360"/>
                  <a:pt x="1229" y="1360"/>
                  <a:pt x="1229" y="1360"/>
                </a:cubicBezTo>
                <a:cubicBezTo>
                  <a:pt x="1229" y="1361"/>
                  <a:pt x="1229" y="1361"/>
                  <a:pt x="1229" y="1361"/>
                </a:cubicBezTo>
                <a:cubicBezTo>
                  <a:pt x="1229" y="1361"/>
                  <a:pt x="1229" y="1361"/>
                  <a:pt x="1229" y="1361"/>
                </a:cubicBezTo>
                <a:cubicBezTo>
                  <a:pt x="1227" y="1361"/>
                  <a:pt x="1226" y="1361"/>
                  <a:pt x="1225" y="1361"/>
                </a:cubicBezTo>
                <a:cubicBezTo>
                  <a:pt x="1224" y="1361"/>
                  <a:pt x="1224" y="1361"/>
                  <a:pt x="1224" y="1361"/>
                </a:cubicBezTo>
                <a:cubicBezTo>
                  <a:pt x="1224" y="1362"/>
                  <a:pt x="1224" y="1362"/>
                  <a:pt x="1224" y="1362"/>
                </a:cubicBezTo>
                <a:cubicBezTo>
                  <a:pt x="1211" y="1362"/>
                  <a:pt x="1211" y="1362"/>
                  <a:pt x="1211" y="1362"/>
                </a:cubicBezTo>
                <a:cubicBezTo>
                  <a:pt x="1211" y="1361"/>
                  <a:pt x="1211" y="1361"/>
                  <a:pt x="1211" y="1361"/>
                </a:cubicBezTo>
                <a:cubicBezTo>
                  <a:pt x="1207" y="1361"/>
                  <a:pt x="1207" y="1361"/>
                  <a:pt x="1207" y="1361"/>
                </a:cubicBezTo>
                <a:cubicBezTo>
                  <a:pt x="1207" y="1359"/>
                  <a:pt x="1207" y="1359"/>
                  <a:pt x="1207" y="1359"/>
                </a:cubicBezTo>
                <a:cubicBezTo>
                  <a:pt x="1204" y="1359"/>
                  <a:pt x="1204" y="1359"/>
                  <a:pt x="1204" y="1359"/>
                </a:cubicBezTo>
                <a:cubicBezTo>
                  <a:pt x="1199" y="1360"/>
                  <a:pt x="1194" y="1360"/>
                  <a:pt x="1190" y="1359"/>
                </a:cubicBezTo>
                <a:cubicBezTo>
                  <a:pt x="1188" y="1358"/>
                  <a:pt x="1188" y="1358"/>
                  <a:pt x="1188" y="1358"/>
                </a:cubicBezTo>
                <a:cubicBezTo>
                  <a:pt x="1188" y="1357"/>
                  <a:pt x="1188" y="1357"/>
                  <a:pt x="1188" y="1357"/>
                </a:cubicBezTo>
                <a:cubicBezTo>
                  <a:pt x="1172" y="1357"/>
                  <a:pt x="1172" y="1357"/>
                  <a:pt x="1172" y="1357"/>
                </a:cubicBezTo>
                <a:cubicBezTo>
                  <a:pt x="1172" y="1357"/>
                  <a:pt x="1172" y="1357"/>
                  <a:pt x="1171" y="1357"/>
                </a:cubicBezTo>
                <a:cubicBezTo>
                  <a:pt x="1167" y="1359"/>
                  <a:pt x="1163" y="1360"/>
                  <a:pt x="1160" y="1359"/>
                </a:cubicBezTo>
                <a:cubicBezTo>
                  <a:pt x="1156" y="1358"/>
                  <a:pt x="1156" y="1358"/>
                  <a:pt x="1156" y="1358"/>
                </a:cubicBezTo>
                <a:cubicBezTo>
                  <a:pt x="1151" y="1358"/>
                  <a:pt x="1151" y="1358"/>
                  <a:pt x="1151" y="1358"/>
                </a:cubicBezTo>
                <a:cubicBezTo>
                  <a:pt x="1151" y="1357"/>
                  <a:pt x="1151" y="1357"/>
                  <a:pt x="1151" y="1357"/>
                </a:cubicBezTo>
                <a:cubicBezTo>
                  <a:pt x="1140" y="1357"/>
                  <a:pt x="1140" y="1357"/>
                  <a:pt x="1140" y="1357"/>
                </a:cubicBezTo>
                <a:cubicBezTo>
                  <a:pt x="1140" y="1358"/>
                  <a:pt x="1140" y="1358"/>
                  <a:pt x="1140" y="1358"/>
                </a:cubicBezTo>
                <a:cubicBezTo>
                  <a:pt x="1127" y="1358"/>
                  <a:pt x="1127" y="1358"/>
                  <a:pt x="1127" y="1358"/>
                </a:cubicBezTo>
                <a:cubicBezTo>
                  <a:pt x="1127" y="1357"/>
                  <a:pt x="1127" y="1357"/>
                  <a:pt x="1127" y="1357"/>
                </a:cubicBezTo>
                <a:cubicBezTo>
                  <a:pt x="1124" y="1357"/>
                  <a:pt x="1124" y="1357"/>
                  <a:pt x="1124" y="1357"/>
                </a:cubicBezTo>
                <a:cubicBezTo>
                  <a:pt x="1124" y="1357"/>
                  <a:pt x="1124" y="1357"/>
                  <a:pt x="1124" y="1357"/>
                </a:cubicBezTo>
                <a:cubicBezTo>
                  <a:pt x="1114" y="1357"/>
                  <a:pt x="1114" y="1357"/>
                  <a:pt x="1114" y="1357"/>
                </a:cubicBezTo>
                <a:cubicBezTo>
                  <a:pt x="1114" y="1358"/>
                  <a:pt x="1114" y="1358"/>
                  <a:pt x="1114" y="1358"/>
                </a:cubicBezTo>
                <a:cubicBezTo>
                  <a:pt x="1103" y="1358"/>
                  <a:pt x="1103" y="1358"/>
                  <a:pt x="1103" y="1358"/>
                </a:cubicBezTo>
                <a:cubicBezTo>
                  <a:pt x="1103" y="1359"/>
                  <a:pt x="1103" y="1359"/>
                  <a:pt x="1103" y="1359"/>
                </a:cubicBezTo>
                <a:cubicBezTo>
                  <a:pt x="1083" y="1361"/>
                  <a:pt x="1083" y="1361"/>
                  <a:pt x="1083" y="1361"/>
                </a:cubicBezTo>
                <a:cubicBezTo>
                  <a:pt x="1081" y="1357"/>
                  <a:pt x="1081" y="1357"/>
                  <a:pt x="1081" y="1357"/>
                </a:cubicBezTo>
                <a:cubicBezTo>
                  <a:pt x="1080" y="1356"/>
                  <a:pt x="1078" y="1356"/>
                  <a:pt x="1074" y="1356"/>
                </a:cubicBezTo>
                <a:cubicBezTo>
                  <a:pt x="1074" y="1356"/>
                  <a:pt x="1073" y="1356"/>
                  <a:pt x="1072" y="1356"/>
                </a:cubicBezTo>
                <a:cubicBezTo>
                  <a:pt x="1072" y="1358"/>
                  <a:pt x="1072" y="1358"/>
                  <a:pt x="1072" y="1358"/>
                </a:cubicBezTo>
                <a:cubicBezTo>
                  <a:pt x="1059" y="1358"/>
                  <a:pt x="1059" y="1358"/>
                  <a:pt x="1059" y="1358"/>
                </a:cubicBezTo>
                <a:cubicBezTo>
                  <a:pt x="1059" y="1357"/>
                  <a:pt x="1059" y="1357"/>
                  <a:pt x="1059" y="1357"/>
                </a:cubicBezTo>
                <a:cubicBezTo>
                  <a:pt x="1055" y="1357"/>
                  <a:pt x="1055" y="1357"/>
                  <a:pt x="1055" y="1357"/>
                </a:cubicBezTo>
                <a:cubicBezTo>
                  <a:pt x="1032" y="1360"/>
                  <a:pt x="1032" y="1360"/>
                  <a:pt x="1032" y="1360"/>
                </a:cubicBezTo>
                <a:cubicBezTo>
                  <a:pt x="1032" y="1358"/>
                  <a:pt x="1032" y="1358"/>
                  <a:pt x="1032" y="1358"/>
                </a:cubicBezTo>
                <a:cubicBezTo>
                  <a:pt x="1030" y="1358"/>
                  <a:pt x="1030" y="1358"/>
                  <a:pt x="1030" y="1358"/>
                </a:cubicBezTo>
                <a:cubicBezTo>
                  <a:pt x="1024" y="1359"/>
                  <a:pt x="1024" y="1359"/>
                  <a:pt x="1024" y="1359"/>
                </a:cubicBezTo>
                <a:cubicBezTo>
                  <a:pt x="1024" y="1358"/>
                  <a:pt x="1024" y="1358"/>
                  <a:pt x="1024" y="1358"/>
                </a:cubicBezTo>
                <a:cubicBezTo>
                  <a:pt x="1019" y="1359"/>
                  <a:pt x="1019" y="1359"/>
                  <a:pt x="1019" y="1359"/>
                </a:cubicBezTo>
                <a:cubicBezTo>
                  <a:pt x="1019" y="1363"/>
                  <a:pt x="1019" y="1363"/>
                  <a:pt x="1019" y="1363"/>
                </a:cubicBezTo>
                <a:cubicBezTo>
                  <a:pt x="1012" y="1361"/>
                  <a:pt x="1012" y="1361"/>
                  <a:pt x="1012" y="1361"/>
                </a:cubicBezTo>
                <a:cubicBezTo>
                  <a:pt x="987" y="1360"/>
                  <a:pt x="987" y="1360"/>
                  <a:pt x="987" y="1360"/>
                </a:cubicBezTo>
                <a:cubicBezTo>
                  <a:pt x="984" y="1361"/>
                  <a:pt x="984" y="1361"/>
                  <a:pt x="984" y="1361"/>
                </a:cubicBezTo>
                <a:cubicBezTo>
                  <a:pt x="981" y="1363"/>
                  <a:pt x="981" y="1363"/>
                  <a:pt x="981" y="1363"/>
                </a:cubicBezTo>
                <a:cubicBezTo>
                  <a:pt x="981" y="1363"/>
                  <a:pt x="981" y="1363"/>
                  <a:pt x="981" y="1363"/>
                </a:cubicBezTo>
                <a:cubicBezTo>
                  <a:pt x="981" y="1363"/>
                  <a:pt x="981" y="1363"/>
                  <a:pt x="981" y="1363"/>
                </a:cubicBezTo>
                <a:cubicBezTo>
                  <a:pt x="977" y="1364"/>
                  <a:pt x="977" y="1364"/>
                  <a:pt x="977" y="1364"/>
                </a:cubicBezTo>
                <a:cubicBezTo>
                  <a:pt x="977" y="1362"/>
                  <a:pt x="977" y="1362"/>
                  <a:pt x="977" y="1362"/>
                </a:cubicBezTo>
                <a:cubicBezTo>
                  <a:pt x="977" y="1362"/>
                  <a:pt x="977" y="1362"/>
                  <a:pt x="977" y="1362"/>
                </a:cubicBezTo>
                <a:cubicBezTo>
                  <a:pt x="970" y="1361"/>
                  <a:pt x="970" y="1361"/>
                  <a:pt x="970" y="1361"/>
                </a:cubicBezTo>
                <a:cubicBezTo>
                  <a:pt x="970" y="1362"/>
                  <a:pt x="970" y="1362"/>
                  <a:pt x="970" y="1362"/>
                </a:cubicBezTo>
                <a:cubicBezTo>
                  <a:pt x="957" y="1362"/>
                  <a:pt x="957" y="1362"/>
                  <a:pt x="957" y="1362"/>
                </a:cubicBezTo>
                <a:cubicBezTo>
                  <a:pt x="957" y="1361"/>
                  <a:pt x="957" y="1361"/>
                  <a:pt x="957" y="1361"/>
                </a:cubicBezTo>
                <a:cubicBezTo>
                  <a:pt x="956" y="1360"/>
                  <a:pt x="956" y="1360"/>
                  <a:pt x="956" y="1360"/>
                </a:cubicBezTo>
                <a:cubicBezTo>
                  <a:pt x="955" y="1360"/>
                  <a:pt x="955" y="1360"/>
                  <a:pt x="954" y="1359"/>
                </a:cubicBezTo>
                <a:cubicBezTo>
                  <a:pt x="953" y="1359"/>
                  <a:pt x="953" y="1359"/>
                  <a:pt x="953" y="1359"/>
                </a:cubicBezTo>
                <a:cubicBezTo>
                  <a:pt x="953" y="1363"/>
                  <a:pt x="953" y="1363"/>
                  <a:pt x="953" y="1363"/>
                </a:cubicBezTo>
                <a:cubicBezTo>
                  <a:pt x="947" y="1361"/>
                  <a:pt x="947" y="1361"/>
                  <a:pt x="947" y="1361"/>
                </a:cubicBezTo>
                <a:cubicBezTo>
                  <a:pt x="947" y="1362"/>
                  <a:pt x="947" y="1362"/>
                  <a:pt x="947" y="1362"/>
                </a:cubicBezTo>
                <a:cubicBezTo>
                  <a:pt x="941" y="1362"/>
                  <a:pt x="941" y="1362"/>
                  <a:pt x="941" y="1362"/>
                </a:cubicBezTo>
                <a:cubicBezTo>
                  <a:pt x="941" y="1363"/>
                  <a:pt x="941" y="1363"/>
                  <a:pt x="941" y="1363"/>
                </a:cubicBezTo>
                <a:cubicBezTo>
                  <a:pt x="937" y="1362"/>
                  <a:pt x="937" y="1362"/>
                  <a:pt x="937" y="1362"/>
                </a:cubicBezTo>
                <a:cubicBezTo>
                  <a:pt x="934" y="1362"/>
                  <a:pt x="934" y="1362"/>
                  <a:pt x="934" y="1362"/>
                </a:cubicBezTo>
                <a:cubicBezTo>
                  <a:pt x="934" y="1361"/>
                  <a:pt x="934" y="1361"/>
                  <a:pt x="934" y="1361"/>
                </a:cubicBezTo>
                <a:cubicBezTo>
                  <a:pt x="926" y="1360"/>
                  <a:pt x="926" y="1360"/>
                  <a:pt x="926" y="1360"/>
                </a:cubicBezTo>
                <a:cubicBezTo>
                  <a:pt x="926" y="1358"/>
                  <a:pt x="926" y="1358"/>
                  <a:pt x="926" y="1358"/>
                </a:cubicBezTo>
                <a:cubicBezTo>
                  <a:pt x="925" y="1358"/>
                  <a:pt x="924" y="1358"/>
                  <a:pt x="923" y="1358"/>
                </a:cubicBezTo>
                <a:cubicBezTo>
                  <a:pt x="921" y="1358"/>
                  <a:pt x="918" y="1359"/>
                  <a:pt x="915" y="1359"/>
                </a:cubicBezTo>
                <a:cubicBezTo>
                  <a:pt x="912" y="1359"/>
                  <a:pt x="910" y="1359"/>
                  <a:pt x="907" y="1358"/>
                </a:cubicBezTo>
                <a:cubicBezTo>
                  <a:pt x="905" y="1357"/>
                  <a:pt x="905" y="1357"/>
                  <a:pt x="905" y="1357"/>
                </a:cubicBezTo>
                <a:cubicBezTo>
                  <a:pt x="903" y="1357"/>
                  <a:pt x="903" y="1357"/>
                  <a:pt x="903" y="1357"/>
                </a:cubicBezTo>
                <a:cubicBezTo>
                  <a:pt x="902" y="1358"/>
                  <a:pt x="902" y="1358"/>
                  <a:pt x="902" y="1358"/>
                </a:cubicBezTo>
                <a:cubicBezTo>
                  <a:pt x="899" y="1358"/>
                  <a:pt x="899" y="1358"/>
                  <a:pt x="899" y="1358"/>
                </a:cubicBezTo>
                <a:cubicBezTo>
                  <a:pt x="898" y="1358"/>
                  <a:pt x="898" y="1358"/>
                  <a:pt x="897" y="1358"/>
                </a:cubicBezTo>
                <a:cubicBezTo>
                  <a:pt x="893" y="1357"/>
                  <a:pt x="893" y="1357"/>
                  <a:pt x="893" y="1357"/>
                </a:cubicBezTo>
                <a:cubicBezTo>
                  <a:pt x="881" y="1358"/>
                  <a:pt x="881" y="1358"/>
                  <a:pt x="881" y="1358"/>
                </a:cubicBezTo>
                <a:cubicBezTo>
                  <a:pt x="881" y="1359"/>
                  <a:pt x="881" y="1359"/>
                  <a:pt x="881" y="1359"/>
                </a:cubicBezTo>
                <a:cubicBezTo>
                  <a:pt x="879" y="1359"/>
                  <a:pt x="879" y="1359"/>
                  <a:pt x="879" y="1359"/>
                </a:cubicBezTo>
                <a:cubicBezTo>
                  <a:pt x="879" y="1363"/>
                  <a:pt x="879" y="1363"/>
                  <a:pt x="879" y="1363"/>
                </a:cubicBezTo>
                <a:cubicBezTo>
                  <a:pt x="873" y="1361"/>
                  <a:pt x="873" y="1361"/>
                  <a:pt x="873" y="1361"/>
                </a:cubicBezTo>
                <a:cubicBezTo>
                  <a:pt x="873" y="1362"/>
                  <a:pt x="873" y="1362"/>
                  <a:pt x="873" y="1362"/>
                </a:cubicBezTo>
                <a:cubicBezTo>
                  <a:pt x="870" y="1362"/>
                  <a:pt x="870" y="1362"/>
                  <a:pt x="870" y="1362"/>
                </a:cubicBezTo>
                <a:cubicBezTo>
                  <a:pt x="869" y="1365"/>
                  <a:pt x="865" y="1366"/>
                  <a:pt x="864" y="1366"/>
                </a:cubicBezTo>
                <a:cubicBezTo>
                  <a:pt x="858" y="1368"/>
                  <a:pt x="858" y="1368"/>
                  <a:pt x="858" y="1368"/>
                </a:cubicBezTo>
                <a:cubicBezTo>
                  <a:pt x="856" y="1362"/>
                  <a:pt x="856" y="1362"/>
                  <a:pt x="856" y="1362"/>
                </a:cubicBezTo>
                <a:cubicBezTo>
                  <a:pt x="854" y="1361"/>
                  <a:pt x="853" y="1360"/>
                  <a:pt x="851" y="1360"/>
                </a:cubicBezTo>
                <a:cubicBezTo>
                  <a:pt x="850" y="1359"/>
                  <a:pt x="849" y="1359"/>
                  <a:pt x="848" y="1358"/>
                </a:cubicBezTo>
                <a:cubicBezTo>
                  <a:pt x="844" y="1360"/>
                  <a:pt x="844" y="1360"/>
                  <a:pt x="844" y="1360"/>
                </a:cubicBezTo>
                <a:cubicBezTo>
                  <a:pt x="842" y="1359"/>
                  <a:pt x="842" y="1359"/>
                  <a:pt x="842" y="1359"/>
                </a:cubicBezTo>
                <a:cubicBezTo>
                  <a:pt x="841" y="1358"/>
                  <a:pt x="839" y="1357"/>
                  <a:pt x="836" y="1357"/>
                </a:cubicBezTo>
                <a:cubicBezTo>
                  <a:pt x="836" y="1360"/>
                  <a:pt x="836" y="1360"/>
                  <a:pt x="836" y="1360"/>
                </a:cubicBezTo>
                <a:cubicBezTo>
                  <a:pt x="830" y="1358"/>
                  <a:pt x="830" y="1358"/>
                  <a:pt x="830" y="1358"/>
                </a:cubicBezTo>
                <a:cubicBezTo>
                  <a:pt x="830" y="1358"/>
                  <a:pt x="830" y="1358"/>
                  <a:pt x="830" y="1358"/>
                </a:cubicBezTo>
                <a:cubicBezTo>
                  <a:pt x="826" y="1359"/>
                  <a:pt x="826" y="1359"/>
                  <a:pt x="826" y="1359"/>
                </a:cubicBezTo>
                <a:cubicBezTo>
                  <a:pt x="826" y="1361"/>
                  <a:pt x="826" y="1361"/>
                  <a:pt x="826" y="1361"/>
                </a:cubicBezTo>
                <a:cubicBezTo>
                  <a:pt x="820" y="1362"/>
                  <a:pt x="820" y="1362"/>
                  <a:pt x="820" y="1362"/>
                </a:cubicBezTo>
                <a:cubicBezTo>
                  <a:pt x="819" y="1362"/>
                  <a:pt x="818" y="1362"/>
                  <a:pt x="818" y="1361"/>
                </a:cubicBezTo>
                <a:cubicBezTo>
                  <a:pt x="817" y="1364"/>
                  <a:pt x="817" y="1364"/>
                  <a:pt x="817" y="1364"/>
                </a:cubicBezTo>
                <a:cubicBezTo>
                  <a:pt x="800" y="1361"/>
                  <a:pt x="800" y="1361"/>
                  <a:pt x="800" y="1361"/>
                </a:cubicBezTo>
                <a:cubicBezTo>
                  <a:pt x="800" y="1361"/>
                  <a:pt x="800" y="1361"/>
                  <a:pt x="800" y="1361"/>
                </a:cubicBezTo>
                <a:cubicBezTo>
                  <a:pt x="799" y="1361"/>
                  <a:pt x="799" y="1361"/>
                  <a:pt x="799" y="1361"/>
                </a:cubicBezTo>
                <a:cubicBezTo>
                  <a:pt x="799" y="1362"/>
                  <a:pt x="799" y="1362"/>
                  <a:pt x="799" y="1362"/>
                </a:cubicBezTo>
                <a:cubicBezTo>
                  <a:pt x="793" y="1362"/>
                  <a:pt x="793" y="1362"/>
                  <a:pt x="793" y="1362"/>
                </a:cubicBezTo>
                <a:cubicBezTo>
                  <a:pt x="792" y="1362"/>
                  <a:pt x="791" y="1363"/>
                  <a:pt x="791" y="1364"/>
                </a:cubicBezTo>
                <a:lnTo>
                  <a:pt x="782" y="1369"/>
                </a:ln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06880" y="2087880"/>
            <a:ext cx="5784978" cy="3886200"/>
          </a:xfrm>
          <a:solidFill>
            <a:schemeClr val="bg2">
              <a:lumMod val="40000"/>
              <a:lumOff val="60000"/>
            </a:schemeClr>
          </a:solidFill>
        </p:spPr>
        <p:txBody>
          <a:bodyPr>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1" y="3429000"/>
            <a:ext cx="2743200" cy="2514600"/>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2466975-C014-42E5-BFA6-B8D5FDD3B81F}" type="datetimeFigureOut">
              <a:rPr lang="en-US"/>
              <a:t>10/21/2020</a:t>
            </a:fld>
            <a:endParaRPr/>
          </a:p>
        </p:txBody>
      </p:sp>
      <p:sp>
        <p:nvSpPr>
          <p:cNvPr id="7" name="Slide Number Placeholder 6"/>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189723"/>
            <a:ext cx="9144000" cy="1144556"/>
          </a:xfrm>
          <a:prstGeom prst="rect">
            <a:avLst/>
          </a:prstGeom>
        </p:spPr>
        <p:txBody>
          <a:bodyPr vert="horz" lIns="91440" tIns="45720" rIns="91440" bIns="45720" rtlCol="0" anchor="b">
            <a:normAutofit/>
          </a:bodyPr>
          <a:lstStyle/>
          <a:p>
            <a:r>
              <a:rPr lang="en-US"/>
              <a:t>Click to edit Master title style</a:t>
            </a:r>
            <a:endParaRPr/>
          </a:p>
        </p:txBody>
      </p:sp>
      <p:pic>
        <p:nvPicPr>
          <p:cNvPr id="13" name="Picture 12"/>
          <p:cNvPicPr>
            <a:picLocks noChangeAspect="1"/>
          </p:cNvPicPr>
          <p:nvPr/>
        </p:nvPicPr>
        <p:blipFill rotWithShape="1">
          <a:blip r:embed="rId13">
            <a:extLst>
              <a:ext uri="{28A0092B-C50C-407E-A947-70E740481C1C}">
                <a14:useLocalDpi xmlns:a14="http://schemas.microsoft.com/office/drawing/2010/main" val="0"/>
              </a:ext>
            </a:extLst>
          </a:blip>
          <a:srcRect/>
          <a:stretch/>
        </p:blipFill>
        <p:spPr bwMode="hidden">
          <a:xfrm>
            <a:off x="0" y="1628776"/>
            <a:ext cx="12188825" cy="5229225"/>
          </a:xfrm>
          <a:prstGeom prst="rect">
            <a:avLst/>
          </a:prstGeom>
          <a:noFill/>
          <a:ln>
            <a:noFill/>
          </a:ln>
        </p:spPr>
      </p:pic>
      <p:sp>
        <p:nvSpPr>
          <p:cNvPr id="17" name="Rectangle 16"/>
          <p:cNvSpPr/>
          <p:nvPr/>
        </p:nvSpPr>
        <p:spPr bwMode="hidden">
          <a:xfrm>
            <a:off x="0" y="1535908"/>
            <a:ext cx="12188825" cy="5322093"/>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Text Placeholder 2"/>
          <p:cNvSpPr>
            <a:spLocks noGrp="1"/>
          </p:cNvSpPr>
          <p:nvPr>
            <p:ph type="body" idx="1"/>
          </p:nvPr>
        </p:nvSpPr>
        <p:spPr>
          <a:xfrm>
            <a:off x="1522413"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20898"/>
            <a:ext cx="7010399" cy="236030"/>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808721" y="6420898"/>
            <a:ext cx="964036" cy="236030"/>
          </a:xfrm>
          <a:prstGeom prst="rect">
            <a:avLst/>
          </a:prstGeom>
        </p:spPr>
        <p:txBody>
          <a:bodyPr vert="horz" lIns="91440" tIns="45720" rIns="91440" bIns="45720" rtlCol="0" anchor="ctr"/>
          <a:lstStyle>
            <a:lvl1pPr algn="r">
              <a:defRPr sz="1100">
                <a:solidFill>
                  <a:schemeClr val="tx1"/>
                </a:solidFill>
              </a:defRPr>
            </a:lvl1pPr>
          </a:lstStyle>
          <a:p>
            <a:fld id="{52466975-C014-42E5-BFA6-B8D5FDD3B81F}" type="datetimeFigureOut">
              <a:rPr lang="en-US" smtClean="0"/>
              <a:pPr/>
              <a:t>10/21/2020</a:t>
            </a:fld>
            <a:endParaRPr lang="en-US"/>
          </a:p>
        </p:txBody>
      </p:sp>
      <p:sp>
        <p:nvSpPr>
          <p:cNvPr id="6" name="Slide Number Placeholder 5"/>
          <p:cNvSpPr>
            <a:spLocks noGrp="1"/>
          </p:cNvSpPr>
          <p:nvPr>
            <p:ph type="sldNum" sz="quarter" idx="4"/>
          </p:nvPr>
        </p:nvSpPr>
        <p:spPr>
          <a:xfrm>
            <a:off x="10027920" y="6420898"/>
            <a:ext cx="638493" cy="236030"/>
          </a:xfrm>
          <a:prstGeom prst="rect">
            <a:avLst/>
          </a:prstGeom>
        </p:spPr>
        <p:txBody>
          <a:bodyPr vert="horz" lIns="91440" tIns="45720" rIns="91440" bIns="45720" rtlCol="0" anchor="ctr"/>
          <a:lstStyle>
            <a:lvl1pPr algn="r">
              <a:defRPr sz="1100">
                <a:solidFill>
                  <a:schemeClr val="tx1"/>
                </a:solidFill>
              </a:defRPr>
            </a:lvl1pPr>
          </a:lstStyle>
          <a:p>
            <a:fld id="{693B167E-EA96-4147-81DE-549160052C22}" type="slidenum">
              <a:rPr lang="en-US" smtClean="0"/>
              <a:pPr/>
              <a:t>‹#›</a:t>
            </a:fld>
            <a:endParaRPr lang="en-US"/>
          </a:p>
        </p:txBody>
      </p:sp>
      <p:sp>
        <p:nvSpPr>
          <p:cNvPr id="38" name="Freeform 9"/>
          <p:cNvSpPr>
            <a:spLocks/>
          </p:cNvSpPr>
          <p:nvPr/>
        </p:nvSpPr>
        <p:spPr bwMode="white">
          <a:xfrm>
            <a:off x="1057" y="1470256"/>
            <a:ext cx="12186710" cy="191857"/>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3" r:id="rId10"/>
    <p:sldLayoutId id="214748367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b="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lnSpc>
          <a:spcPct val="90000"/>
        </a:lnSpc>
        <a:spcBef>
          <a:spcPts val="1800"/>
        </a:spcBef>
        <a:buSzPct val="110000"/>
        <a:buFont typeface="Arial" pitchFamily="34" charset="0"/>
        <a:buChar char="▪"/>
        <a:defRPr sz="2400" kern="1200">
          <a:solidFill>
            <a:schemeClr val="tx1"/>
          </a:solidFill>
          <a:latin typeface="+mn-lt"/>
          <a:ea typeface="+mn-ea"/>
          <a:cs typeface="+mn-cs"/>
        </a:defRPr>
      </a:lvl1pPr>
      <a:lvl2pPr marL="682625" indent="-274320" algn="l" defTabSz="914400" rtl="0" eaLnBrk="1" latinLnBrk="0" hangingPunct="1">
        <a:lnSpc>
          <a:spcPct val="90000"/>
        </a:lnSpc>
        <a:spcBef>
          <a:spcPts val="600"/>
        </a:spcBef>
        <a:buSzPct val="110000"/>
        <a:buFont typeface="Arial" pitchFamily="34" charset="0"/>
        <a:buChar char="▪"/>
        <a:defRPr sz="2000" kern="1200">
          <a:solidFill>
            <a:schemeClr val="tx1"/>
          </a:solidFill>
          <a:latin typeface="+mn-lt"/>
          <a:ea typeface="+mn-ea"/>
          <a:cs typeface="+mn-cs"/>
        </a:defRPr>
      </a:lvl2pPr>
      <a:lvl3pPr marL="1097280" indent="-274320" algn="l" defTabSz="914400" rtl="0" eaLnBrk="1" latinLnBrk="0" hangingPunct="1">
        <a:lnSpc>
          <a:spcPct val="90000"/>
        </a:lnSpc>
        <a:spcBef>
          <a:spcPts val="600"/>
        </a:spcBef>
        <a:buSzPct val="110000"/>
        <a:buFont typeface="Arial" pitchFamily="34" charset="0"/>
        <a:buChar char="▪"/>
        <a:defRPr sz="1800" kern="1200">
          <a:solidFill>
            <a:schemeClr val="tx1"/>
          </a:solidFill>
          <a:latin typeface="+mn-lt"/>
          <a:ea typeface="+mn-ea"/>
          <a:cs typeface="+mn-cs"/>
        </a:defRPr>
      </a:lvl3pPr>
      <a:lvl4pPr marL="150876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4pPr>
      <a:lvl5pPr marL="192024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5pPr>
      <a:lvl6pPr marL="233172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6pPr>
      <a:lvl7pPr marL="274320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7pPr>
      <a:lvl8pPr marL="315468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8pPr>
      <a:lvl9pPr marL="356616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ongodb.com/ecosystem/drivers/java/" TargetMode="External"/><Relationship Id="rId7" Type="http://schemas.openxmlformats.org/officeDocument/2006/relationships/hyperlink" Target="https://docs.mongodb.com/ruby-driver/current/" TargetMode="External"/><Relationship Id="rId2" Type="http://schemas.openxmlformats.org/officeDocument/2006/relationships/hyperlink" Target="https://docs.mongodb.com/ecosystem/drivers/csharp/" TargetMode="External"/><Relationship Id="rId1" Type="http://schemas.openxmlformats.org/officeDocument/2006/relationships/slideLayout" Target="../slideLayouts/slideLayout2.xml"/><Relationship Id="rId6" Type="http://schemas.openxmlformats.org/officeDocument/2006/relationships/hyperlink" Target="https://docs.mongodb.com/ecosystem/drivers/pymongo/" TargetMode="External"/><Relationship Id="rId5" Type="http://schemas.openxmlformats.org/officeDocument/2006/relationships/hyperlink" Target="https://docs.mongodb.com/ecosystem/drivers/perl/" TargetMode="External"/><Relationship Id="rId4" Type="http://schemas.openxmlformats.org/officeDocument/2006/relationships/hyperlink" Target="https://docs.mongodb.com/ecosystem/drivers/nod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MongoDB</a:t>
            </a:r>
          </a:p>
        </p:txBody>
      </p:sp>
      <p:sp>
        <p:nvSpPr>
          <p:cNvPr id="3" name="Subtitle 2"/>
          <p:cNvSpPr>
            <a:spLocks noGrp="1"/>
          </p:cNvSpPr>
          <p:nvPr>
            <p:ph type="subTitle" idx="1"/>
          </p:nvPr>
        </p:nvSpPr>
        <p:spPr>
          <a:xfrm>
            <a:off x="1522413" y="5029200"/>
            <a:ext cx="4860032" cy="776064"/>
          </a:xfrm>
        </p:spPr>
        <p:txBody>
          <a:bodyPr>
            <a:normAutofit/>
          </a:bodyPr>
          <a:lstStyle/>
          <a:p>
            <a:r>
              <a:rPr lang="en-US" sz="2800" b="1" dirty="0"/>
              <a:t>Data Modeling(II)</a:t>
            </a:r>
            <a:endParaRPr lang="fr-FR" sz="2800" b="1" dirty="0"/>
          </a:p>
        </p:txBody>
      </p:sp>
      <p:sp>
        <p:nvSpPr>
          <p:cNvPr id="4" name="TextBox 3">
            <a:extLst>
              <a:ext uri="{FF2B5EF4-FFF2-40B4-BE49-F238E27FC236}">
                <a16:creationId xmlns:a16="http://schemas.microsoft.com/office/drawing/2014/main" id="{4DC65F32-89F4-4474-BC75-13C7B0373A71}"/>
              </a:ext>
            </a:extLst>
          </p:cNvPr>
          <p:cNvSpPr txBox="1"/>
          <p:nvPr/>
        </p:nvSpPr>
        <p:spPr>
          <a:xfrm>
            <a:off x="8110636" y="6165304"/>
            <a:ext cx="3240360" cy="369332"/>
          </a:xfrm>
          <a:prstGeom prst="rect">
            <a:avLst/>
          </a:prstGeom>
          <a:noFill/>
        </p:spPr>
        <p:txBody>
          <a:bodyPr wrap="square" rtlCol="0">
            <a:spAutoFit/>
          </a:bodyPr>
          <a:lstStyle/>
          <a:p>
            <a:r>
              <a:rPr lang="en-CA" dirty="0"/>
              <a:t>Meng Zhaohai</a:t>
            </a:r>
            <a:endParaRPr lang="fr-FR" dirty="0"/>
          </a:p>
        </p:txBody>
      </p:sp>
    </p:spTree>
    <p:extLst>
      <p:ext uri="{BB962C8B-B14F-4D97-AF65-F5344CB8AC3E}">
        <p14:creationId xmlns:p14="http://schemas.microsoft.com/office/powerpoint/2010/main" val="11617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19163" y="188640"/>
            <a:ext cx="9562846" cy="796128"/>
          </a:xfrm>
        </p:spPr>
        <p:txBody>
          <a:bodyPr/>
          <a:lstStyle/>
          <a:p>
            <a:r>
              <a:rPr lang="en-US" sz="3600" b="1" i="0" u="none" strike="noStrike" dirty="0">
                <a:solidFill>
                  <a:schemeClr val="accent4">
                    <a:lumMod val="75000"/>
                  </a:schemeClr>
                </a:solidFill>
                <a:effectLst/>
                <a:latin typeface="Akzidenz"/>
              </a:rPr>
              <a:t>4. Model Tree Structures with Materialized Paths</a:t>
            </a:r>
          </a:p>
        </p:txBody>
      </p:sp>
      <p:sp>
        <p:nvSpPr>
          <p:cNvPr id="2" name="TextBox 1">
            <a:extLst>
              <a:ext uri="{FF2B5EF4-FFF2-40B4-BE49-F238E27FC236}">
                <a16:creationId xmlns:a16="http://schemas.microsoft.com/office/drawing/2014/main" id="{E14B5F47-DAE5-4A98-B442-B72C11E088DB}"/>
              </a:ext>
            </a:extLst>
          </p:cNvPr>
          <p:cNvSpPr txBox="1"/>
          <p:nvPr/>
        </p:nvSpPr>
        <p:spPr>
          <a:xfrm>
            <a:off x="4006180" y="2724276"/>
            <a:ext cx="8097044" cy="3046988"/>
          </a:xfrm>
          <a:prstGeom prst="rect">
            <a:avLst/>
          </a:prstGeom>
          <a:solidFill>
            <a:schemeClr val="bg1">
              <a:lumMod val="95000"/>
            </a:schemeClr>
          </a:solidFill>
        </p:spPr>
        <p:txBody>
          <a:bodyPr wrap="square" rtlCol="0">
            <a:spAutoFit/>
          </a:bodyPr>
          <a:lstStyle/>
          <a:p>
            <a:r>
              <a:rPr lang="fr-FR" sz="2400" dirty="0" err="1"/>
              <a:t>db.categories.insertMany</a:t>
            </a:r>
            <a:r>
              <a:rPr lang="fr-FR" sz="2400" dirty="0"/>
              <a:t>( [</a:t>
            </a:r>
          </a:p>
          <a:p>
            <a:r>
              <a:rPr lang="fr-FR" sz="2400" dirty="0"/>
              <a:t>   { _id: "Books", </a:t>
            </a:r>
            <a:r>
              <a:rPr lang="fr-FR" sz="2400" dirty="0" err="1"/>
              <a:t>path</a:t>
            </a:r>
            <a:r>
              <a:rPr lang="fr-FR" sz="2400" dirty="0"/>
              <a:t>: </a:t>
            </a:r>
            <a:r>
              <a:rPr lang="fr-FR" sz="2400" dirty="0" err="1"/>
              <a:t>null</a:t>
            </a:r>
            <a:r>
              <a:rPr lang="fr-FR" sz="2400" dirty="0"/>
              <a:t> },</a:t>
            </a:r>
          </a:p>
          <a:p>
            <a:r>
              <a:rPr lang="fr-FR" sz="2400" dirty="0"/>
              <a:t>   { _id: "</a:t>
            </a:r>
            <a:r>
              <a:rPr lang="fr-FR" sz="2400" dirty="0" err="1"/>
              <a:t>Programming</a:t>
            </a:r>
            <a:r>
              <a:rPr lang="fr-FR" sz="2400" dirty="0"/>
              <a:t>", </a:t>
            </a:r>
            <a:r>
              <a:rPr lang="fr-FR" sz="2400" dirty="0" err="1"/>
              <a:t>path</a:t>
            </a:r>
            <a:r>
              <a:rPr lang="fr-FR" sz="2400" dirty="0"/>
              <a:t>: ",Books," },</a:t>
            </a:r>
          </a:p>
          <a:p>
            <a:r>
              <a:rPr lang="fr-FR" sz="2400" dirty="0"/>
              <a:t>   { _id: "</a:t>
            </a:r>
            <a:r>
              <a:rPr lang="fr-FR" sz="2400" dirty="0" err="1"/>
              <a:t>Databases</a:t>
            </a:r>
            <a:r>
              <a:rPr lang="fr-FR" sz="2400" dirty="0"/>
              <a:t>", </a:t>
            </a:r>
            <a:r>
              <a:rPr lang="fr-FR" sz="2400" dirty="0" err="1"/>
              <a:t>path</a:t>
            </a:r>
            <a:r>
              <a:rPr lang="fr-FR" sz="2400" dirty="0"/>
              <a:t>: ",</a:t>
            </a:r>
            <a:r>
              <a:rPr lang="fr-FR" sz="2400" dirty="0" err="1"/>
              <a:t>Books,Programming</a:t>
            </a:r>
            <a:r>
              <a:rPr lang="fr-FR" sz="2400" dirty="0"/>
              <a:t>," },</a:t>
            </a:r>
          </a:p>
          <a:p>
            <a:r>
              <a:rPr lang="fr-FR" sz="2400" dirty="0"/>
              <a:t>   { _id: "</a:t>
            </a:r>
            <a:r>
              <a:rPr lang="fr-FR" sz="2400" dirty="0" err="1"/>
              <a:t>Languages</a:t>
            </a:r>
            <a:r>
              <a:rPr lang="fr-FR" sz="2400" dirty="0"/>
              <a:t>", </a:t>
            </a:r>
            <a:r>
              <a:rPr lang="fr-FR" sz="2400" dirty="0" err="1"/>
              <a:t>path</a:t>
            </a:r>
            <a:r>
              <a:rPr lang="fr-FR" sz="2400" dirty="0"/>
              <a:t>: ",</a:t>
            </a:r>
            <a:r>
              <a:rPr lang="fr-FR" sz="2400" dirty="0" err="1"/>
              <a:t>Books,Programming</a:t>
            </a:r>
            <a:r>
              <a:rPr lang="fr-FR" sz="2400" dirty="0"/>
              <a:t>," },</a:t>
            </a:r>
          </a:p>
          <a:p>
            <a:r>
              <a:rPr lang="fr-FR" sz="2400" dirty="0"/>
              <a:t>   { _id: "MongoDB", </a:t>
            </a:r>
            <a:r>
              <a:rPr lang="fr-FR" sz="2400" dirty="0" err="1"/>
              <a:t>path</a:t>
            </a:r>
            <a:r>
              <a:rPr lang="fr-FR" sz="2400" dirty="0"/>
              <a:t>: ",</a:t>
            </a:r>
            <a:r>
              <a:rPr lang="fr-FR" sz="2400" dirty="0" err="1"/>
              <a:t>Books,Programming,Databases</a:t>
            </a:r>
            <a:r>
              <a:rPr lang="fr-FR" sz="2400" dirty="0"/>
              <a:t>," },</a:t>
            </a:r>
          </a:p>
          <a:p>
            <a:r>
              <a:rPr lang="fr-FR" sz="2400" dirty="0"/>
              <a:t>   { _id: "dbm", </a:t>
            </a:r>
            <a:r>
              <a:rPr lang="fr-FR" sz="2400" dirty="0" err="1"/>
              <a:t>path</a:t>
            </a:r>
            <a:r>
              <a:rPr lang="fr-FR" sz="2400" dirty="0"/>
              <a:t>: ",</a:t>
            </a:r>
            <a:r>
              <a:rPr lang="fr-FR" sz="2400" dirty="0" err="1"/>
              <a:t>Books,Programming,Databases</a:t>
            </a:r>
            <a:r>
              <a:rPr lang="fr-FR" sz="2400" dirty="0"/>
              <a:t>," }</a:t>
            </a:r>
          </a:p>
          <a:p>
            <a:r>
              <a:rPr lang="fr-FR" sz="2400" dirty="0"/>
              <a:t>] )</a:t>
            </a:r>
          </a:p>
        </p:txBody>
      </p:sp>
      <p:pic>
        <p:nvPicPr>
          <p:cNvPr id="3" name="Graphic 2">
            <a:extLst>
              <a:ext uri="{FF2B5EF4-FFF2-40B4-BE49-F238E27FC236}">
                <a16:creationId xmlns:a16="http://schemas.microsoft.com/office/drawing/2014/main" id="{B6ECFEF5-84D0-4A77-934A-601B7C4C4A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633170"/>
            <a:ext cx="4536504" cy="5229200"/>
          </a:xfrm>
          <a:prstGeom prst="rect">
            <a:avLst/>
          </a:prstGeom>
        </p:spPr>
      </p:pic>
      <p:sp>
        <p:nvSpPr>
          <p:cNvPr id="7" name="TextBox 6">
            <a:extLst>
              <a:ext uri="{FF2B5EF4-FFF2-40B4-BE49-F238E27FC236}">
                <a16:creationId xmlns:a16="http://schemas.microsoft.com/office/drawing/2014/main" id="{5E34B0BC-2AAE-4A05-938E-DB1F08650C7F}"/>
              </a:ext>
            </a:extLst>
          </p:cNvPr>
          <p:cNvSpPr txBox="1"/>
          <p:nvPr/>
        </p:nvSpPr>
        <p:spPr>
          <a:xfrm>
            <a:off x="3790156" y="1844824"/>
            <a:ext cx="8208912" cy="646331"/>
          </a:xfrm>
          <a:prstGeom prst="rect">
            <a:avLst/>
          </a:prstGeom>
          <a:noFill/>
        </p:spPr>
        <p:txBody>
          <a:bodyPr wrap="square">
            <a:spAutoFit/>
          </a:bodyPr>
          <a:lstStyle/>
          <a:p>
            <a:r>
              <a:rPr lang="en-US" b="1" i="0" dirty="0">
                <a:solidFill>
                  <a:srgbClr val="494747"/>
                </a:solidFill>
                <a:effectLst/>
                <a:latin typeface="Akzidenz"/>
              </a:rPr>
              <a:t>The </a:t>
            </a:r>
            <a:r>
              <a:rPr lang="en-US" b="1" i="1" dirty="0">
                <a:solidFill>
                  <a:srgbClr val="494747"/>
                </a:solidFill>
                <a:effectLst/>
                <a:latin typeface="Akzidenz"/>
              </a:rPr>
              <a:t>Materialized Paths</a:t>
            </a:r>
            <a:r>
              <a:rPr lang="en-US" b="1" i="0" dirty="0">
                <a:solidFill>
                  <a:srgbClr val="494747"/>
                </a:solidFill>
                <a:effectLst/>
                <a:latin typeface="Akzidenz"/>
              </a:rPr>
              <a:t> pattern stores each tree node in a document; in addition to the tree node, document stores as a string the id(s) of the node’s ancestors or path.</a:t>
            </a:r>
            <a:endParaRPr lang="fr-FR" b="1" dirty="0"/>
          </a:p>
        </p:txBody>
      </p:sp>
    </p:spTree>
    <p:extLst>
      <p:ext uri="{BB962C8B-B14F-4D97-AF65-F5344CB8AC3E}">
        <p14:creationId xmlns:p14="http://schemas.microsoft.com/office/powerpoint/2010/main" val="3713102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CE0F9A-F431-43C4-A811-D7AF70BAF1CC}"/>
              </a:ext>
            </a:extLst>
          </p:cNvPr>
          <p:cNvSpPr txBox="1"/>
          <p:nvPr/>
        </p:nvSpPr>
        <p:spPr>
          <a:xfrm>
            <a:off x="2381315" y="2268004"/>
            <a:ext cx="6266459" cy="584775"/>
          </a:xfrm>
          <a:prstGeom prst="rect">
            <a:avLst/>
          </a:prstGeom>
          <a:solidFill>
            <a:schemeClr val="bg1">
              <a:lumMod val="95000"/>
            </a:schemeClr>
          </a:solidFill>
        </p:spPr>
        <p:txBody>
          <a:bodyPr wrap="none" rtlCol="0">
            <a:spAutoFit/>
          </a:bodyPr>
          <a:lstStyle/>
          <a:p>
            <a:r>
              <a:rPr lang="fr-FR" sz="3200" dirty="0" err="1"/>
              <a:t>db.categories.find</a:t>
            </a:r>
            <a:r>
              <a:rPr lang="fr-FR" sz="3200" dirty="0"/>
              <a:t>().sort( { </a:t>
            </a:r>
            <a:r>
              <a:rPr lang="fr-FR" sz="3200" dirty="0" err="1"/>
              <a:t>path</a:t>
            </a:r>
            <a:r>
              <a:rPr lang="fr-FR" sz="3200" dirty="0"/>
              <a:t>: 1 } )</a:t>
            </a:r>
          </a:p>
        </p:txBody>
      </p:sp>
      <p:sp>
        <p:nvSpPr>
          <p:cNvPr id="4" name="TextBox 3">
            <a:extLst>
              <a:ext uri="{FF2B5EF4-FFF2-40B4-BE49-F238E27FC236}">
                <a16:creationId xmlns:a16="http://schemas.microsoft.com/office/drawing/2014/main" id="{66AA8A61-F857-4D79-87AF-202E09FCAEFD}"/>
              </a:ext>
            </a:extLst>
          </p:cNvPr>
          <p:cNvSpPr txBox="1"/>
          <p:nvPr/>
        </p:nvSpPr>
        <p:spPr>
          <a:xfrm>
            <a:off x="2381001" y="3486664"/>
            <a:ext cx="7858241" cy="584775"/>
          </a:xfrm>
          <a:prstGeom prst="rect">
            <a:avLst/>
          </a:prstGeom>
          <a:solidFill>
            <a:schemeClr val="bg1">
              <a:lumMod val="95000"/>
            </a:schemeClr>
          </a:solidFill>
        </p:spPr>
        <p:txBody>
          <a:bodyPr wrap="none" rtlCol="0">
            <a:spAutoFit/>
          </a:bodyPr>
          <a:lstStyle/>
          <a:p>
            <a:r>
              <a:rPr lang="en-US" sz="3200" dirty="0" err="1"/>
              <a:t>db.categories.find</a:t>
            </a:r>
            <a:r>
              <a:rPr lang="en-US" sz="3200" dirty="0"/>
              <a:t>( { path: /,Programming,/ } )</a:t>
            </a:r>
            <a:endParaRPr lang="fr-FR" sz="3200" dirty="0"/>
          </a:p>
        </p:txBody>
      </p:sp>
      <p:sp>
        <p:nvSpPr>
          <p:cNvPr id="8" name="TextBox 7">
            <a:extLst>
              <a:ext uri="{FF2B5EF4-FFF2-40B4-BE49-F238E27FC236}">
                <a16:creationId xmlns:a16="http://schemas.microsoft.com/office/drawing/2014/main" id="{FF065C6B-733B-45F9-9A1E-D9FE4A3DAA80}"/>
              </a:ext>
            </a:extLst>
          </p:cNvPr>
          <p:cNvSpPr txBox="1"/>
          <p:nvPr/>
        </p:nvSpPr>
        <p:spPr>
          <a:xfrm>
            <a:off x="2381001" y="4707012"/>
            <a:ext cx="6761787" cy="584775"/>
          </a:xfrm>
          <a:prstGeom prst="rect">
            <a:avLst/>
          </a:prstGeom>
          <a:solidFill>
            <a:schemeClr val="bg1">
              <a:lumMod val="95000"/>
            </a:schemeClr>
          </a:solidFill>
        </p:spPr>
        <p:txBody>
          <a:bodyPr wrap="none" rtlCol="0">
            <a:spAutoFit/>
          </a:bodyPr>
          <a:lstStyle/>
          <a:p>
            <a:r>
              <a:rPr lang="en-US" sz="3200" dirty="0" err="1"/>
              <a:t>db.categories.find</a:t>
            </a:r>
            <a:r>
              <a:rPr lang="en-US" sz="3200" dirty="0"/>
              <a:t>( { path: /^,Books,/ } )</a:t>
            </a:r>
            <a:endParaRPr lang="fr-FR" sz="3200" dirty="0"/>
          </a:p>
        </p:txBody>
      </p:sp>
      <p:sp>
        <p:nvSpPr>
          <p:cNvPr id="10" name="TextBox 9">
            <a:extLst>
              <a:ext uri="{FF2B5EF4-FFF2-40B4-BE49-F238E27FC236}">
                <a16:creationId xmlns:a16="http://schemas.microsoft.com/office/drawing/2014/main" id="{8A4E32A4-2544-48E1-931E-432AB81C8745}"/>
              </a:ext>
            </a:extLst>
          </p:cNvPr>
          <p:cNvSpPr txBox="1"/>
          <p:nvPr/>
        </p:nvSpPr>
        <p:spPr>
          <a:xfrm>
            <a:off x="2381314" y="5975791"/>
            <a:ext cx="6579045" cy="584775"/>
          </a:xfrm>
          <a:prstGeom prst="rect">
            <a:avLst/>
          </a:prstGeom>
          <a:solidFill>
            <a:schemeClr val="bg1">
              <a:lumMod val="95000"/>
            </a:schemeClr>
          </a:solidFill>
        </p:spPr>
        <p:txBody>
          <a:bodyPr wrap="none" rtlCol="0">
            <a:spAutoFit/>
          </a:bodyPr>
          <a:lstStyle/>
          <a:p>
            <a:r>
              <a:rPr lang="en-US" sz="3200" dirty="0" err="1"/>
              <a:t>db.categories.createIndex</a:t>
            </a:r>
            <a:r>
              <a:rPr lang="en-US" sz="3200" dirty="0"/>
              <a:t>( { path: 1 } )</a:t>
            </a:r>
            <a:endParaRPr lang="fr-FR" sz="3200" dirty="0"/>
          </a:p>
        </p:txBody>
      </p:sp>
      <p:sp>
        <p:nvSpPr>
          <p:cNvPr id="15" name="Title 12">
            <a:extLst>
              <a:ext uri="{FF2B5EF4-FFF2-40B4-BE49-F238E27FC236}">
                <a16:creationId xmlns:a16="http://schemas.microsoft.com/office/drawing/2014/main" id="{AEFF11C7-5371-4D59-AC13-889C6DB398DE}"/>
              </a:ext>
            </a:extLst>
          </p:cNvPr>
          <p:cNvSpPr>
            <a:spLocks noGrp="1"/>
          </p:cNvSpPr>
          <p:nvPr>
            <p:ph type="title"/>
          </p:nvPr>
        </p:nvSpPr>
        <p:spPr>
          <a:xfrm>
            <a:off x="1519163" y="188640"/>
            <a:ext cx="9562846" cy="796128"/>
          </a:xfrm>
        </p:spPr>
        <p:txBody>
          <a:bodyPr/>
          <a:lstStyle/>
          <a:p>
            <a:r>
              <a:rPr lang="en-US" sz="3600" b="1" i="0" u="none" strike="noStrike" dirty="0">
                <a:solidFill>
                  <a:schemeClr val="accent4">
                    <a:lumMod val="75000"/>
                  </a:schemeClr>
                </a:solidFill>
                <a:effectLst/>
                <a:latin typeface="Akzidenz"/>
              </a:rPr>
              <a:t>4. Model Tree Structures with Materialized Paths</a:t>
            </a:r>
          </a:p>
        </p:txBody>
      </p:sp>
      <p:sp>
        <p:nvSpPr>
          <p:cNvPr id="2" name="TextBox 1">
            <a:extLst>
              <a:ext uri="{FF2B5EF4-FFF2-40B4-BE49-F238E27FC236}">
                <a16:creationId xmlns:a16="http://schemas.microsoft.com/office/drawing/2014/main" id="{53741806-D21E-42CD-B7C7-0DEDC7835470}"/>
              </a:ext>
            </a:extLst>
          </p:cNvPr>
          <p:cNvSpPr txBox="1"/>
          <p:nvPr/>
        </p:nvSpPr>
        <p:spPr>
          <a:xfrm>
            <a:off x="1701923" y="1840468"/>
            <a:ext cx="8424937" cy="369332"/>
          </a:xfrm>
          <a:prstGeom prst="rect">
            <a:avLst/>
          </a:prstGeom>
          <a:noFill/>
        </p:spPr>
        <p:txBody>
          <a:bodyPr wrap="square">
            <a:spAutoFit/>
          </a:bodyPr>
          <a:lstStyle/>
          <a:p>
            <a:r>
              <a:rPr lang="en-US" b="1" i="0" dirty="0">
                <a:solidFill>
                  <a:srgbClr val="494747"/>
                </a:solidFill>
                <a:effectLst/>
                <a:latin typeface="Akzidenz"/>
              </a:rPr>
              <a:t>You can query to retrieve the whole tree, sorting by the field path:</a:t>
            </a:r>
            <a:endParaRPr lang="fr-FR" b="1" dirty="0"/>
          </a:p>
        </p:txBody>
      </p:sp>
      <p:sp>
        <p:nvSpPr>
          <p:cNvPr id="5" name="Arrow: Pentagon 4">
            <a:extLst>
              <a:ext uri="{FF2B5EF4-FFF2-40B4-BE49-F238E27FC236}">
                <a16:creationId xmlns:a16="http://schemas.microsoft.com/office/drawing/2014/main" id="{DE89E953-039B-4562-957F-F4F764D233D9}"/>
              </a:ext>
            </a:extLst>
          </p:cNvPr>
          <p:cNvSpPr/>
          <p:nvPr/>
        </p:nvSpPr>
        <p:spPr>
          <a:xfrm>
            <a:off x="1440090" y="1996534"/>
            <a:ext cx="164644" cy="72008"/>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6548F0AB-C5F1-4912-9C0C-72AF3FDDAFFE}"/>
              </a:ext>
            </a:extLst>
          </p:cNvPr>
          <p:cNvSpPr txBox="1"/>
          <p:nvPr/>
        </p:nvSpPr>
        <p:spPr>
          <a:xfrm>
            <a:off x="1701923" y="2992596"/>
            <a:ext cx="8856403" cy="369332"/>
          </a:xfrm>
          <a:prstGeom prst="rect">
            <a:avLst/>
          </a:prstGeom>
          <a:noFill/>
        </p:spPr>
        <p:txBody>
          <a:bodyPr wrap="square">
            <a:spAutoFit/>
          </a:bodyPr>
          <a:lstStyle/>
          <a:p>
            <a:r>
              <a:rPr lang="en-US" b="1" i="0" dirty="0">
                <a:solidFill>
                  <a:srgbClr val="494747"/>
                </a:solidFill>
                <a:effectLst/>
                <a:latin typeface="Akzidenz"/>
              </a:rPr>
              <a:t>You can use regular expressions on the path field to find the descendants of Programming:</a:t>
            </a:r>
            <a:endParaRPr lang="fr-FR" b="1" dirty="0"/>
          </a:p>
        </p:txBody>
      </p:sp>
      <p:sp>
        <p:nvSpPr>
          <p:cNvPr id="18" name="Arrow: Pentagon 17">
            <a:extLst>
              <a:ext uri="{FF2B5EF4-FFF2-40B4-BE49-F238E27FC236}">
                <a16:creationId xmlns:a16="http://schemas.microsoft.com/office/drawing/2014/main" id="{26E4322C-FADF-4D12-A2CE-FA656ABE44DA}"/>
              </a:ext>
            </a:extLst>
          </p:cNvPr>
          <p:cNvSpPr/>
          <p:nvPr/>
        </p:nvSpPr>
        <p:spPr>
          <a:xfrm>
            <a:off x="1440090" y="3141258"/>
            <a:ext cx="164644" cy="72008"/>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2" name="TextBox 21">
            <a:extLst>
              <a:ext uri="{FF2B5EF4-FFF2-40B4-BE49-F238E27FC236}">
                <a16:creationId xmlns:a16="http://schemas.microsoft.com/office/drawing/2014/main" id="{630A5412-0BDC-4CF9-A855-A98591DDBF9B}"/>
              </a:ext>
            </a:extLst>
          </p:cNvPr>
          <p:cNvSpPr txBox="1"/>
          <p:nvPr/>
        </p:nvSpPr>
        <p:spPr>
          <a:xfrm>
            <a:off x="1701923" y="4212944"/>
            <a:ext cx="10486901" cy="369332"/>
          </a:xfrm>
          <a:prstGeom prst="rect">
            <a:avLst/>
          </a:prstGeom>
          <a:noFill/>
        </p:spPr>
        <p:txBody>
          <a:bodyPr wrap="square">
            <a:spAutoFit/>
          </a:bodyPr>
          <a:lstStyle/>
          <a:p>
            <a:r>
              <a:rPr lang="en-US" b="1" i="0" dirty="0">
                <a:solidFill>
                  <a:srgbClr val="494747"/>
                </a:solidFill>
                <a:effectLst/>
                <a:latin typeface="Akzidenz"/>
              </a:rPr>
              <a:t>You can also retrieve the descendants of Books where the Books is also at the topmost level of the hierarchy:</a:t>
            </a:r>
            <a:endParaRPr lang="fr-FR" b="1" dirty="0"/>
          </a:p>
        </p:txBody>
      </p:sp>
      <p:sp>
        <p:nvSpPr>
          <p:cNvPr id="24" name="Arrow: Pentagon 23">
            <a:extLst>
              <a:ext uri="{FF2B5EF4-FFF2-40B4-BE49-F238E27FC236}">
                <a16:creationId xmlns:a16="http://schemas.microsoft.com/office/drawing/2014/main" id="{91968E1A-DA53-454A-A960-58326AE3F19A}"/>
              </a:ext>
            </a:extLst>
          </p:cNvPr>
          <p:cNvSpPr/>
          <p:nvPr/>
        </p:nvSpPr>
        <p:spPr>
          <a:xfrm>
            <a:off x="1440090" y="4397610"/>
            <a:ext cx="164644" cy="72008"/>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6" name="TextBox 25">
            <a:extLst>
              <a:ext uri="{FF2B5EF4-FFF2-40B4-BE49-F238E27FC236}">
                <a16:creationId xmlns:a16="http://schemas.microsoft.com/office/drawing/2014/main" id="{4C19E50E-96A3-470A-AE35-A7FDC3977B4F}"/>
              </a:ext>
            </a:extLst>
          </p:cNvPr>
          <p:cNvSpPr txBox="1"/>
          <p:nvPr/>
        </p:nvSpPr>
        <p:spPr>
          <a:xfrm>
            <a:off x="1701923" y="5416523"/>
            <a:ext cx="7258436" cy="369332"/>
          </a:xfrm>
          <a:prstGeom prst="rect">
            <a:avLst/>
          </a:prstGeom>
          <a:noFill/>
        </p:spPr>
        <p:txBody>
          <a:bodyPr wrap="square">
            <a:spAutoFit/>
          </a:bodyPr>
          <a:lstStyle/>
          <a:p>
            <a:r>
              <a:rPr lang="en-US" b="1" i="0" dirty="0">
                <a:solidFill>
                  <a:srgbClr val="494747"/>
                </a:solidFill>
                <a:effectLst/>
                <a:latin typeface="Akzidenz"/>
              </a:rPr>
              <a:t>To create an index on the field path use the following invocation:</a:t>
            </a:r>
            <a:endParaRPr lang="fr-FR" b="1" dirty="0"/>
          </a:p>
        </p:txBody>
      </p:sp>
      <p:sp>
        <p:nvSpPr>
          <p:cNvPr id="28" name="Arrow: Pentagon 27">
            <a:extLst>
              <a:ext uri="{FF2B5EF4-FFF2-40B4-BE49-F238E27FC236}">
                <a16:creationId xmlns:a16="http://schemas.microsoft.com/office/drawing/2014/main" id="{577FE498-9014-4101-A0D0-C788BDE0DAEC}"/>
              </a:ext>
            </a:extLst>
          </p:cNvPr>
          <p:cNvSpPr/>
          <p:nvPr/>
        </p:nvSpPr>
        <p:spPr>
          <a:xfrm>
            <a:off x="1440089" y="5601189"/>
            <a:ext cx="129658" cy="72008"/>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22487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3226" y="188640"/>
            <a:ext cx="8640960" cy="792088"/>
          </a:xfrm>
        </p:spPr>
        <p:txBody>
          <a:bodyPr/>
          <a:lstStyle/>
          <a:p>
            <a:r>
              <a:rPr lang="en-US" sz="3600" b="1" i="0" u="none" strike="noStrike" dirty="0">
                <a:solidFill>
                  <a:schemeClr val="accent4">
                    <a:lumMod val="75000"/>
                  </a:schemeClr>
                </a:solidFill>
                <a:effectLst/>
                <a:latin typeface="Akzidenz"/>
              </a:rPr>
              <a:t>5. Model Tree Structures with Nested Sets</a:t>
            </a:r>
            <a:endParaRPr lang="en-US" b="1" dirty="0"/>
          </a:p>
        </p:txBody>
      </p:sp>
      <p:pic>
        <p:nvPicPr>
          <p:cNvPr id="7" name="Graphic 6">
            <a:extLst>
              <a:ext uri="{FF2B5EF4-FFF2-40B4-BE49-F238E27FC236}">
                <a16:creationId xmlns:a16="http://schemas.microsoft.com/office/drawing/2014/main" id="{63564813-9AAD-4218-A746-42095899F8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700808"/>
            <a:ext cx="4582244" cy="5085184"/>
          </a:xfrm>
          <a:prstGeom prst="rect">
            <a:avLst/>
          </a:prstGeom>
        </p:spPr>
      </p:pic>
      <p:sp>
        <p:nvSpPr>
          <p:cNvPr id="2" name="TextBox 1">
            <a:extLst>
              <a:ext uri="{FF2B5EF4-FFF2-40B4-BE49-F238E27FC236}">
                <a16:creationId xmlns:a16="http://schemas.microsoft.com/office/drawing/2014/main" id="{5BCC7E3B-CAE4-4ECA-BB76-932CD98415AE}"/>
              </a:ext>
            </a:extLst>
          </p:cNvPr>
          <p:cNvSpPr txBox="1"/>
          <p:nvPr/>
        </p:nvSpPr>
        <p:spPr>
          <a:xfrm>
            <a:off x="4195563" y="2852936"/>
            <a:ext cx="7966620" cy="3046988"/>
          </a:xfrm>
          <a:prstGeom prst="rect">
            <a:avLst/>
          </a:prstGeom>
          <a:solidFill>
            <a:schemeClr val="bg1">
              <a:lumMod val="95000"/>
            </a:schemeClr>
          </a:solidFill>
        </p:spPr>
        <p:txBody>
          <a:bodyPr wrap="square" rtlCol="0">
            <a:spAutoFit/>
          </a:bodyPr>
          <a:lstStyle/>
          <a:p>
            <a:r>
              <a:rPr lang="fr-FR" sz="2400" dirty="0" err="1"/>
              <a:t>db.categories.insertMany</a:t>
            </a:r>
            <a:r>
              <a:rPr lang="fr-FR" sz="2400" dirty="0"/>
              <a:t>( [</a:t>
            </a:r>
          </a:p>
          <a:p>
            <a:r>
              <a:rPr lang="fr-FR" sz="2400" dirty="0"/>
              <a:t>   { _id: "Books", parent: 0, </a:t>
            </a:r>
            <a:r>
              <a:rPr lang="fr-FR" sz="2400" dirty="0" err="1"/>
              <a:t>left</a:t>
            </a:r>
            <a:r>
              <a:rPr lang="fr-FR" sz="2400" dirty="0"/>
              <a:t>: 1, right: 12 },</a:t>
            </a:r>
          </a:p>
          <a:p>
            <a:r>
              <a:rPr lang="fr-FR" sz="2400" dirty="0"/>
              <a:t>   { _id: "</a:t>
            </a:r>
            <a:r>
              <a:rPr lang="fr-FR" sz="2400" dirty="0" err="1"/>
              <a:t>Programming</a:t>
            </a:r>
            <a:r>
              <a:rPr lang="fr-FR" sz="2400" dirty="0"/>
              <a:t>", parent: "Books", </a:t>
            </a:r>
            <a:r>
              <a:rPr lang="fr-FR" sz="2400" dirty="0" err="1"/>
              <a:t>left</a:t>
            </a:r>
            <a:r>
              <a:rPr lang="fr-FR" sz="2400" dirty="0"/>
              <a:t>: 2, right: 11 },</a:t>
            </a:r>
          </a:p>
          <a:p>
            <a:r>
              <a:rPr lang="fr-FR" sz="2400" dirty="0"/>
              <a:t>   { _id: "</a:t>
            </a:r>
            <a:r>
              <a:rPr lang="fr-FR" sz="2400" dirty="0" err="1"/>
              <a:t>Languages</a:t>
            </a:r>
            <a:r>
              <a:rPr lang="fr-FR" sz="2400" dirty="0"/>
              <a:t>", parent: "</a:t>
            </a:r>
            <a:r>
              <a:rPr lang="fr-FR" sz="2400" dirty="0" err="1"/>
              <a:t>Programming</a:t>
            </a:r>
            <a:r>
              <a:rPr lang="fr-FR" sz="2400" dirty="0"/>
              <a:t>", </a:t>
            </a:r>
            <a:r>
              <a:rPr lang="fr-FR" sz="2400" dirty="0" err="1"/>
              <a:t>left</a:t>
            </a:r>
            <a:r>
              <a:rPr lang="fr-FR" sz="2400" dirty="0"/>
              <a:t>: 3, right: 4 },</a:t>
            </a:r>
          </a:p>
          <a:p>
            <a:r>
              <a:rPr lang="fr-FR" sz="2400" dirty="0"/>
              <a:t>   { _id: "</a:t>
            </a:r>
            <a:r>
              <a:rPr lang="fr-FR" sz="2400" dirty="0" err="1"/>
              <a:t>Databases</a:t>
            </a:r>
            <a:r>
              <a:rPr lang="fr-FR" sz="2400" dirty="0"/>
              <a:t>", parent: "</a:t>
            </a:r>
            <a:r>
              <a:rPr lang="fr-FR" sz="2400" dirty="0" err="1"/>
              <a:t>Programming</a:t>
            </a:r>
            <a:r>
              <a:rPr lang="fr-FR" sz="2400" dirty="0"/>
              <a:t>", </a:t>
            </a:r>
            <a:r>
              <a:rPr lang="fr-FR" sz="2400" dirty="0" err="1"/>
              <a:t>left</a:t>
            </a:r>
            <a:r>
              <a:rPr lang="fr-FR" sz="2400" dirty="0"/>
              <a:t>: 5, right: 10 },</a:t>
            </a:r>
          </a:p>
          <a:p>
            <a:r>
              <a:rPr lang="fr-FR" sz="2400" dirty="0"/>
              <a:t>   { _id: "MongoDB", parent: "</a:t>
            </a:r>
            <a:r>
              <a:rPr lang="fr-FR" sz="2400" dirty="0" err="1"/>
              <a:t>Databases</a:t>
            </a:r>
            <a:r>
              <a:rPr lang="fr-FR" sz="2400" dirty="0"/>
              <a:t>", </a:t>
            </a:r>
            <a:r>
              <a:rPr lang="fr-FR" sz="2400" dirty="0" err="1"/>
              <a:t>left</a:t>
            </a:r>
            <a:r>
              <a:rPr lang="fr-FR" sz="2400" dirty="0"/>
              <a:t>: 6, right: 7 },</a:t>
            </a:r>
          </a:p>
          <a:p>
            <a:r>
              <a:rPr lang="fr-FR" sz="2400" dirty="0"/>
              <a:t>   { _id: "dbm", parent: "</a:t>
            </a:r>
            <a:r>
              <a:rPr lang="fr-FR" sz="2400" dirty="0" err="1"/>
              <a:t>Databases</a:t>
            </a:r>
            <a:r>
              <a:rPr lang="fr-FR" sz="2400" dirty="0"/>
              <a:t>", </a:t>
            </a:r>
            <a:r>
              <a:rPr lang="fr-FR" sz="2400" dirty="0" err="1"/>
              <a:t>left</a:t>
            </a:r>
            <a:r>
              <a:rPr lang="fr-FR" sz="2400" dirty="0"/>
              <a:t>: 8, right: 9 }</a:t>
            </a:r>
          </a:p>
          <a:p>
            <a:r>
              <a:rPr lang="fr-FR" sz="2400" dirty="0"/>
              <a:t>] )</a:t>
            </a:r>
          </a:p>
        </p:txBody>
      </p:sp>
      <p:sp>
        <p:nvSpPr>
          <p:cNvPr id="6" name="TextBox 5">
            <a:extLst>
              <a:ext uri="{FF2B5EF4-FFF2-40B4-BE49-F238E27FC236}">
                <a16:creationId xmlns:a16="http://schemas.microsoft.com/office/drawing/2014/main" id="{2D429118-074C-4682-8EF3-13EF8A11C5FE}"/>
              </a:ext>
            </a:extLst>
          </p:cNvPr>
          <p:cNvSpPr txBox="1"/>
          <p:nvPr/>
        </p:nvSpPr>
        <p:spPr>
          <a:xfrm>
            <a:off x="3790156" y="1844824"/>
            <a:ext cx="8208912" cy="923330"/>
          </a:xfrm>
          <a:prstGeom prst="rect">
            <a:avLst/>
          </a:prstGeom>
          <a:noFill/>
        </p:spPr>
        <p:txBody>
          <a:bodyPr wrap="square">
            <a:spAutoFit/>
          </a:bodyPr>
          <a:lstStyle/>
          <a:p>
            <a:r>
              <a:rPr lang="en-US" b="1" i="0" dirty="0">
                <a:solidFill>
                  <a:srgbClr val="494747"/>
                </a:solidFill>
                <a:effectLst/>
                <a:latin typeface="Akzidenz"/>
              </a:rPr>
              <a:t>The Nested Sets pattern stores each tree node in a document; in addition to the tree node, document stores the id of node’s parent, the node’s initial stop in the left field, and its return stop in the right field.</a:t>
            </a:r>
            <a:endParaRPr lang="fr-FR" b="1" dirty="0"/>
          </a:p>
        </p:txBody>
      </p:sp>
    </p:spTree>
    <p:extLst>
      <p:ext uri="{BB962C8B-B14F-4D97-AF65-F5344CB8AC3E}">
        <p14:creationId xmlns:p14="http://schemas.microsoft.com/office/powerpoint/2010/main" val="332367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C31E76-2BBA-416D-9F2B-F9B36AF02987}"/>
              </a:ext>
            </a:extLst>
          </p:cNvPr>
          <p:cNvSpPr txBox="1"/>
          <p:nvPr/>
        </p:nvSpPr>
        <p:spPr>
          <a:xfrm>
            <a:off x="2061964" y="2377042"/>
            <a:ext cx="9253028" cy="1200329"/>
          </a:xfrm>
          <a:prstGeom prst="rect">
            <a:avLst/>
          </a:prstGeom>
          <a:solidFill>
            <a:schemeClr val="bg1">
              <a:lumMod val="95000"/>
            </a:schemeClr>
          </a:solidFill>
        </p:spPr>
        <p:txBody>
          <a:bodyPr wrap="square" rtlCol="0">
            <a:spAutoFit/>
          </a:bodyPr>
          <a:lstStyle/>
          <a:p>
            <a:r>
              <a:rPr lang="fr-FR" sz="2400" dirty="0"/>
              <a:t>var </a:t>
            </a:r>
            <a:r>
              <a:rPr lang="fr-FR" sz="2400" dirty="0" err="1"/>
              <a:t>databaseCategory</a:t>
            </a:r>
            <a:r>
              <a:rPr lang="fr-FR" sz="2400" dirty="0"/>
              <a:t> = </a:t>
            </a:r>
            <a:r>
              <a:rPr lang="fr-FR" sz="2400" dirty="0" err="1"/>
              <a:t>db.categories.findOne</a:t>
            </a:r>
            <a:r>
              <a:rPr lang="fr-FR" sz="2400" dirty="0"/>
              <a:t>( { _id: "</a:t>
            </a:r>
            <a:r>
              <a:rPr lang="fr-FR" sz="2400" dirty="0" err="1"/>
              <a:t>Databases</a:t>
            </a:r>
            <a:r>
              <a:rPr lang="fr-FR" sz="2400" dirty="0"/>
              <a:t>" } );</a:t>
            </a:r>
          </a:p>
          <a:p>
            <a:r>
              <a:rPr lang="fr-FR" sz="2400" dirty="0" err="1"/>
              <a:t>db.categories.find</a:t>
            </a:r>
            <a:r>
              <a:rPr lang="fr-FR" sz="2400" dirty="0"/>
              <a:t>( { </a:t>
            </a:r>
            <a:r>
              <a:rPr lang="fr-FR" sz="2400" dirty="0" err="1"/>
              <a:t>left</a:t>
            </a:r>
            <a:r>
              <a:rPr lang="fr-FR" sz="2400" dirty="0"/>
              <a:t>: { $gt: </a:t>
            </a:r>
            <a:r>
              <a:rPr lang="fr-FR" sz="2400" dirty="0" err="1"/>
              <a:t>databaseCategory.left</a:t>
            </a:r>
            <a:r>
              <a:rPr lang="fr-FR" sz="2400" dirty="0"/>
              <a:t> }, right: { $</a:t>
            </a:r>
            <a:r>
              <a:rPr lang="fr-FR" sz="2400" dirty="0" err="1"/>
              <a:t>lt</a:t>
            </a:r>
            <a:r>
              <a:rPr lang="fr-FR" sz="2400" dirty="0"/>
              <a:t>: </a:t>
            </a:r>
            <a:r>
              <a:rPr lang="fr-FR" sz="2400" dirty="0" err="1"/>
              <a:t>databaseCategory.right</a:t>
            </a:r>
            <a:r>
              <a:rPr lang="fr-FR" sz="2400" dirty="0"/>
              <a:t> } } );</a:t>
            </a:r>
          </a:p>
        </p:txBody>
      </p:sp>
      <p:sp>
        <p:nvSpPr>
          <p:cNvPr id="8" name="Title 12">
            <a:extLst>
              <a:ext uri="{FF2B5EF4-FFF2-40B4-BE49-F238E27FC236}">
                <a16:creationId xmlns:a16="http://schemas.microsoft.com/office/drawing/2014/main" id="{A37DEE95-A4C8-447E-B569-9B2B61BCAB59}"/>
              </a:ext>
            </a:extLst>
          </p:cNvPr>
          <p:cNvSpPr>
            <a:spLocks noGrp="1"/>
          </p:cNvSpPr>
          <p:nvPr>
            <p:ph type="title"/>
          </p:nvPr>
        </p:nvSpPr>
        <p:spPr>
          <a:xfrm>
            <a:off x="1523226" y="188640"/>
            <a:ext cx="8640960" cy="792088"/>
          </a:xfrm>
        </p:spPr>
        <p:txBody>
          <a:bodyPr/>
          <a:lstStyle/>
          <a:p>
            <a:r>
              <a:rPr lang="en-US" sz="3600" b="1" i="0" u="none" strike="noStrike" dirty="0">
                <a:solidFill>
                  <a:schemeClr val="accent4">
                    <a:lumMod val="75000"/>
                  </a:schemeClr>
                </a:solidFill>
                <a:effectLst/>
                <a:latin typeface="Akzidenz"/>
              </a:rPr>
              <a:t>5. Model Tree Structures with Nested Sets</a:t>
            </a:r>
            <a:endParaRPr lang="en-US" b="1" dirty="0"/>
          </a:p>
        </p:txBody>
      </p:sp>
      <p:sp>
        <p:nvSpPr>
          <p:cNvPr id="3" name="TextBox 2">
            <a:extLst>
              <a:ext uri="{FF2B5EF4-FFF2-40B4-BE49-F238E27FC236}">
                <a16:creationId xmlns:a16="http://schemas.microsoft.com/office/drawing/2014/main" id="{0F858E89-6161-4330-991D-33BBEBED1E41}"/>
              </a:ext>
            </a:extLst>
          </p:cNvPr>
          <p:cNvSpPr txBox="1"/>
          <p:nvPr/>
        </p:nvSpPr>
        <p:spPr>
          <a:xfrm>
            <a:off x="1701923" y="1840468"/>
            <a:ext cx="8424937" cy="369332"/>
          </a:xfrm>
          <a:prstGeom prst="rect">
            <a:avLst/>
          </a:prstGeom>
          <a:noFill/>
        </p:spPr>
        <p:txBody>
          <a:bodyPr wrap="square">
            <a:spAutoFit/>
          </a:bodyPr>
          <a:lstStyle/>
          <a:p>
            <a:r>
              <a:rPr lang="en-US" b="1" i="0" dirty="0">
                <a:solidFill>
                  <a:srgbClr val="494747"/>
                </a:solidFill>
                <a:effectLst/>
                <a:latin typeface="Akzidenz"/>
              </a:rPr>
              <a:t>You can query to retrieve the whole tree, sorting by the field path:</a:t>
            </a:r>
            <a:endParaRPr lang="fr-FR" b="1" dirty="0"/>
          </a:p>
        </p:txBody>
      </p:sp>
      <p:sp>
        <p:nvSpPr>
          <p:cNvPr id="5" name="Arrow: Pentagon 4">
            <a:extLst>
              <a:ext uri="{FF2B5EF4-FFF2-40B4-BE49-F238E27FC236}">
                <a16:creationId xmlns:a16="http://schemas.microsoft.com/office/drawing/2014/main" id="{CEA56B91-F73B-4D36-A26E-F7A83170D2B2}"/>
              </a:ext>
            </a:extLst>
          </p:cNvPr>
          <p:cNvSpPr/>
          <p:nvPr/>
        </p:nvSpPr>
        <p:spPr>
          <a:xfrm>
            <a:off x="1440090" y="1996534"/>
            <a:ext cx="164644" cy="72008"/>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pic>
        <p:nvPicPr>
          <p:cNvPr id="9" name="Picture 8">
            <a:extLst>
              <a:ext uri="{FF2B5EF4-FFF2-40B4-BE49-F238E27FC236}">
                <a16:creationId xmlns:a16="http://schemas.microsoft.com/office/drawing/2014/main" id="{B0DB8259-5AC6-495A-BE13-A11713C2B966}"/>
              </a:ext>
            </a:extLst>
          </p:cNvPr>
          <p:cNvPicPr>
            <a:picLocks noChangeAspect="1"/>
          </p:cNvPicPr>
          <p:nvPr/>
        </p:nvPicPr>
        <p:blipFill>
          <a:blip r:embed="rId2"/>
          <a:stretch>
            <a:fillRect/>
          </a:stretch>
        </p:blipFill>
        <p:spPr>
          <a:xfrm>
            <a:off x="139749" y="4077072"/>
            <a:ext cx="11909325" cy="2259718"/>
          </a:xfrm>
          <a:prstGeom prst="rect">
            <a:avLst/>
          </a:prstGeom>
        </p:spPr>
      </p:pic>
    </p:spTree>
    <p:extLst>
      <p:ext uri="{BB962C8B-B14F-4D97-AF65-F5344CB8AC3E}">
        <p14:creationId xmlns:p14="http://schemas.microsoft.com/office/powerpoint/2010/main" val="2330135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2">
            <a:extLst>
              <a:ext uri="{FF2B5EF4-FFF2-40B4-BE49-F238E27FC236}">
                <a16:creationId xmlns:a16="http://schemas.microsoft.com/office/drawing/2014/main" id="{EFDFD64F-D87C-4F80-BBF4-26E93B963D9B}"/>
              </a:ext>
            </a:extLst>
          </p:cNvPr>
          <p:cNvSpPr>
            <a:spLocks noGrp="1"/>
          </p:cNvSpPr>
          <p:nvPr>
            <p:ph type="title"/>
          </p:nvPr>
        </p:nvSpPr>
        <p:spPr>
          <a:xfrm>
            <a:off x="1522413" y="189723"/>
            <a:ext cx="9144000" cy="1144556"/>
          </a:xfrm>
        </p:spPr>
        <p:txBody>
          <a:bodyPr/>
          <a:lstStyle/>
          <a:p>
            <a:pPr algn="ctr"/>
            <a:r>
              <a:rPr lang="fr-FR" b="1" i="0" dirty="0">
                <a:effectLst/>
                <a:latin typeface="Akzidenz"/>
              </a:rPr>
              <a:t>Model </a:t>
            </a:r>
            <a:r>
              <a:rPr lang="fr-FR" b="1" i="0" dirty="0" err="1">
                <a:effectLst/>
                <a:latin typeface="Akzidenz"/>
              </a:rPr>
              <a:t>Specific</a:t>
            </a:r>
            <a:r>
              <a:rPr lang="fr-FR" b="1" i="0" dirty="0">
                <a:effectLst/>
                <a:latin typeface="Akzidenz"/>
              </a:rPr>
              <a:t> Application </a:t>
            </a:r>
            <a:r>
              <a:rPr lang="fr-FR" b="1" i="0" dirty="0" err="1">
                <a:effectLst/>
                <a:latin typeface="Akzidenz"/>
              </a:rPr>
              <a:t>Contexts</a:t>
            </a:r>
            <a:endParaRPr lang="fr-FR" b="1" i="0" dirty="0">
              <a:effectLst/>
              <a:latin typeface="Akzidenz"/>
            </a:endParaRPr>
          </a:p>
        </p:txBody>
      </p:sp>
      <p:sp>
        <p:nvSpPr>
          <p:cNvPr id="11" name="TextBox 10">
            <a:extLst>
              <a:ext uri="{FF2B5EF4-FFF2-40B4-BE49-F238E27FC236}">
                <a16:creationId xmlns:a16="http://schemas.microsoft.com/office/drawing/2014/main" id="{8C6B9A9A-36B5-49E5-8F9E-82B67D22C862}"/>
              </a:ext>
            </a:extLst>
          </p:cNvPr>
          <p:cNvSpPr txBox="1"/>
          <p:nvPr/>
        </p:nvSpPr>
        <p:spPr>
          <a:xfrm>
            <a:off x="1989956" y="1471910"/>
            <a:ext cx="9017035" cy="5447645"/>
          </a:xfrm>
          <a:prstGeom prst="rect">
            <a:avLst/>
          </a:prstGeom>
          <a:solidFill>
            <a:schemeClr val="bg1">
              <a:lumMod val="95000"/>
            </a:schemeClr>
          </a:solidFill>
        </p:spPr>
        <p:txBody>
          <a:bodyPr wrap="square" rtlCol="0">
            <a:spAutoFit/>
          </a:bodyPr>
          <a:lstStyle/>
          <a:p>
            <a:r>
              <a:rPr lang="en-US" sz="2400" b="1" i="0" u="none" strike="noStrike" dirty="0">
                <a:solidFill>
                  <a:schemeClr val="accent4">
                    <a:lumMod val="75000"/>
                  </a:schemeClr>
                </a:solidFill>
                <a:effectLst/>
                <a:latin typeface="Akzidenz"/>
              </a:rPr>
              <a:t>1. Model Data for Atomic Operations</a:t>
            </a:r>
          </a:p>
          <a:p>
            <a:pPr lvl="1"/>
            <a:r>
              <a:rPr lang="en-US" sz="2000" b="0" i="0" dirty="0">
                <a:solidFill>
                  <a:srgbClr val="494747"/>
                </a:solidFill>
                <a:effectLst/>
                <a:latin typeface="Akzidenz"/>
              </a:rPr>
              <a:t>Illustrates how embedding fields related to an atomic update within the same document ensures that the fields are in sync.</a:t>
            </a:r>
            <a:endParaRPr lang="en-US" sz="2000" b="1" dirty="0">
              <a:solidFill>
                <a:schemeClr val="accent4">
                  <a:lumMod val="75000"/>
                </a:schemeClr>
              </a:solidFill>
              <a:latin typeface="Akzidenz"/>
            </a:endParaRPr>
          </a:p>
          <a:p>
            <a:r>
              <a:rPr lang="en-US" sz="2400" b="1" i="0" u="none" strike="noStrike" dirty="0">
                <a:solidFill>
                  <a:schemeClr val="accent4">
                    <a:lumMod val="75000"/>
                  </a:schemeClr>
                </a:solidFill>
                <a:effectLst/>
                <a:latin typeface="Akzidenz"/>
              </a:rPr>
              <a:t>2. Model Data to Support Keyword Search</a:t>
            </a:r>
          </a:p>
          <a:p>
            <a:pPr lvl="1"/>
            <a:r>
              <a:rPr lang="en-US" sz="2000" b="0" i="0" dirty="0">
                <a:solidFill>
                  <a:srgbClr val="494747"/>
                </a:solidFill>
                <a:effectLst/>
                <a:latin typeface="Akzidenz"/>
              </a:rPr>
              <a:t>Describes one method for supporting keyword search by storing keywords in an array in the same document as the text field. Combined with a multi-key index, this pattern can support application’s keyword search operations.</a:t>
            </a:r>
            <a:endParaRPr lang="en-US" sz="2000" b="1" dirty="0">
              <a:solidFill>
                <a:schemeClr val="accent4">
                  <a:lumMod val="75000"/>
                </a:schemeClr>
              </a:solidFill>
              <a:latin typeface="Akzidenz"/>
            </a:endParaRPr>
          </a:p>
          <a:p>
            <a:r>
              <a:rPr lang="en-US" sz="2400" b="1" i="0" u="none" strike="noStrike" dirty="0">
                <a:solidFill>
                  <a:schemeClr val="accent4">
                    <a:lumMod val="75000"/>
                  </a:schemeClr>
                </a:solidFill>
                <a:effectLst/>
                <a:latin typeface="Akzidenz"/>
              </a:rPr>
              <a:t>3. Model Data for Schema Versioning</a:t>
            </a:r>
          </a:p>
          <a:p>
            <a:pPr lvl="1"/>
            <a:r>
              <a:rPr lang="en-US" sz="2000" b="0" i="0" dirty="0">
                <a:solidFill>
                  <a:srgbClr val="494747"/>
                </a:solidFill>
                <a:effectLst/>
                <a:latin typeface="Akzidenz"/>
              </a:rPr>
              <a:t>Describes one method for schema iteration without downtime.</a:t>
            </a:r>
            <a:endParaRPr lang="en-US" sz="2000" b="1" dirty="0">
              <a:solidFill>
                <a:schemeClr val="accent4">
                  <a:lumMod val="75000"/>
                </a:schemeClr>
              </a:solidFill>
              <a:latin typeface="Akzidenz"/>
            </a:endParaRPr>
          </a:p>
          <a:p>
            <a:r>
              <a:rPr lang="en-US" sz="2400" b="1" i="0" u="none" strike="noStrike" dirty="0">
                <a:solidFill>
                  <a:schemeClr val="accent4">
                    <a:lumMod val="75000"/>
                  </a:schemeClr>
                </a:solidFill>
                <a:effectLst/>
                <a:latin typeface="Akzidenz"/>
              </a:rPr>
              <a:t>4. Model Monetary Data</a:t>
            </a:r>
          </a:p>
          <a:p>
            <a:pPr lvl="1"/>
            <a:r>
              <a:rPr lang="en-US" sz="2000" b="0" i="0" dirty="0">
                <a:solidFill>
                  <a:srgbClr val="494747"/>
                </a:solidFill>
                <a:effectLst/>
                <a:latin typeface="Akzidenz"/>
              </a:rPr>
              <a:t>Describes two methods to model monetary data in MongoDB.</a:t>
            </a:r>
            <a:endParaRPr lang="en-US" sz="2000" b="1" dirty="0">
              <a:solidFill>
                <a:schemeClr val="accent4">
                  <a:lumMod val="75000"/>
                </a:schemeClr>
              </a:solidFill>
              <a:latin typeface="Akzidenz"/>
            </a:endParaRPr>
          </a:p>
          <a:p>
            <a:r>
              <a:rPr lang="en-US" sz="2400" b="1" i="0" u="none" strike="noStrike" dirty="0">
                <a:solidFill>
                  <a:schemeClr val="accent4">
                    <a:lumMod val="75000"/>
                  </a:schemeClr>
                </a:solidFill>
                <a:effectLst/>
                <a:latin typeface="Akzidenz"/>
              </a:rPr>
              <a:t>5. Model Time Data</a:t>
            </a:r>
          </a:p>
          <a:p>
            <a:pPr lvl="1"/>
            <a:r>
              <a:rPr lang="en-US" sz="2000" b="0" i="0" dirty="0">
                <a:solidFill>
                  <a:srgbClr val="494747"/>
                </a:solidFill>
                <a:effectLst/>
                <a:latin typeface="Akzidenz"/>
              </a:rPr>
              <a:t>Describes how to deal with local time in MongoDB.</a:t>
            </a:r>
            <a:endParaRPr lang="en-US" sz="2000" b="1" dirty="0">
              <a:solidFill>
                <a:schemeClr val="accent4">
                  <a:lumMod val="75000"/>
                </a:schemeClr>
              </a:solidFill>
              <a:latin typeface="Akzidenz"/>
            </a:endParaRPr>
          </a:p>
          <a:p>
            <a:r>
              <a:rPr lang="en-US" sz="2400" b="1" dirty="0">
                <a:solidFill>
                  <a:schemeClr val="accent4">
                    <a:lumMod val="75000"/>
                  </a:schemeClr>
                </a:solidFill>
                <a:latin typeface="Akzidenz"/>
              </a:rPr>
              <a:t>6. </a:t>
            </a:r>
          </a:p>
          <a:p>
            <a:pPr lvl="1"/>
            <a:r>
              <a:rPr lang="en-US" sz="2000" b="0" i="0" dirty="0">
                <a:solidFill>
                  <a:srgbClr val="494747"/>
                </a:solidFill>
                <a:effectLst/>
                <a:latin typeface="Akzidenz"/>
              </a:rPr>
              <a:t>Describes how to </a:t>
            </a:r>
            <a:r>
              <a:rPr lang="en-US" sz="2000" b="0" i="0" dirty="0" err="1">
                <a:solidFill>
                  <a:srgbClr val="494747"/>
                </a:solidFill>
                <a:effectLst/>
                <a:latin typeface="Akzidenz"/>
              </a:rPr>
              <a:t>derive</a:t>
            </a:r>
            <a:r>
              <a:rPr lang="en-US" sz="2000" b="1" dirty="0" err="1">
                <a:solidFill>
                  <a:schemeClr val="accent4">
                    <a:lumMod val="75000"/>
                  </a:schemeClr>
                </a:solidFill>
                <a:latin typeface="Akzidenz"/>
              </a:rPr>
              <a:t>Model</a:t>
            </a:r>
            <a:r>
              <a:rPr lang="en-US" sz="2000" b="1" dirty="0">
                <a:solidFill>
                  <a:schemeClr val="accent4">
                    <a:lumMod val="75000"/>
                  </a:schemeClr>
                </a:solidFill>
                <a:latin typeface="Akzidenz"/>
              </a:rPr>
              <a:t> Computed Data</a:t>
            </a:r>
            <a:r>
              <a:rPr lang="en-US" sz="2000" b="0" i="0" dirty="0">
                <a:solidFill>
                  <a:srgbClr val="494747"/>
                </a:solidFill>
                <a:effectLst/>
                <a:latin typeface="Akzidenz"/>
              </a:rPr>
              <a:t> a value from source data and store that value in a database.</a:t>
            </a:r>
            <a:endParaRPr lang="fr-FR" sz="2000" dirty="0">
              <a:solidFill>
                <a:schemeClr val="accent4">
                  <a:lumMod val="75000"/>
                </a:schemeClr>
              </a:solidFill>
            </a:endParaRPr>
          </a:p>
        </p:txBody>
      </p:sp>
    </p:spTree>
    <p:extLst>
      <p:ext uri="{BB962C8B-B14F-4D97-AF65-F5344CB8AC3E}">
        <p14:creationId xmlns:p14="http://schemas.microsoft.com/office/powerpoint/2010/main" val="2687272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2">
            <a:extLst>
              <a:ext uri="{FF2B5EF4-FFF2-40B4-BE49-F238E27FC236}">
                <a16:creationId xmlns:a16="http://schemas.microsoft.com/office/drawing/2014/main" id="{A79031C6-FB90-40EE-8B78-1B4C64918070}"/>
              </a:ext>
            </a:extLst>
          </p:cNvPr>
          <p:cNvSpPr>
            <a:spLocks noGrp="1"/>
          </p:cNvSpPr>
          <p:nvPr>
            <p:ph type="title"/>
          </p:nvPr>
        </p:nvSpPr>
        <p:spPr>
          <a:xfrm>
            <a:off x="1523226" y="188640"/>
            <a:ext cx="8640960" cy="792088"/>
          </a:xfrm>
        </p:spPr>
        <p:txBody>
          <a:bodyPr/>
          <a:lstStyle/>
          <a:p>
            <a:r>
              <a:rPr lang="en-US" sz="3600" b="1" i="0" u="none" strike="noStrike" dirty="0">
                <a:solidFill>
                  <a:schemeClr val="accent4">
                    <a:lumMod val="75000"/>
                  </a:schemeClr>
                </a:solidFill>
                <a:effectLst/>
                <a:latin typeface="Akzidenz"/>
              </a:rPr>
              <a:t>1. Model Data for Atomic Operations</a:t>
            </a:r>
          </a:p>
        </p:txBody>
      </p:sp>
      <p:sp>
        <p:nvSpPr>
          <p:cNvPr id="4" name="TextBox 3">
            <a:extLst>
              <a:ext uri="{FF2B5EF4-FFF2-40B4-BE49-F238E27FC236}">
                <a16:creationId xmlns:a16="http://schemas.microsoft.com/office/drawing/2014/main" id="{302E424E-D10A-455B-9AF9-6A683B74829D}"/>
              </a:ext>
            </a:extLst>
          </p:cNvPr>
          <p:cNvSpPr txBox="1"/>
          <p:nvPr/>
        </p:nvSpPr>
        <p:spPr>
          <a:xfrm>
            <a:off x="742318" y="1772816"/>
            <a:ext cx="10704187" cy="4832092"/>
          </a:xfrm>
          <a:prstGeom prst="rect">
            <a:avLst/>
          </a:prstGeom>
          <a:solidFill>
            <a:schemeClr val="bg1">
              <a:lumMod val="95000"/>
            </a:schemeClr>
          </a:solidFill>
        </p:spPr>
        <p:txBody>
          <a:bodyPr wrap="square" rtlCol="0">
            <a:spAutoFit/>
          </a:bodyPr>
          <a:lstStyle/>
          <a:p>
            <a:r>
              <a:rPr lang="fr-FR" sz="2800" dirty="0"/>
              <a:t>{</a:t>
            </a:r>
          </a:p>
          <a:p>
            <a:r>
              <a:rPr lang="fr-FR" sz="2800" dirty="0"/>
              <a:t>    _id: 123456789,</a:t>
            </a:r>
          </a:p>
          <a:p>
            <a:r>
              <a:rPr lang="fr-FR" sz="2800" dirty="0"/>
              <a:t>    </a:t>
            </a:r>
            <a:r>
              <a:rPr lang="fr-FR" sz="2800" dirty="0" err="1"/>
              <a:t>title</a:t>
            </a:r>
            <a:r>
              <a:rPr lang="fr-FR" sz="2800" dirty="0"/>
              <a:t>: "MongoDB: The </a:t>
            </a:r>
            <a:r>
              <a:rPr lang="fr-FR" sz="2800" dirty="0" err="1"/>
              <a:t>Definitive</a:t>
            </a:r>
            <a:r>
              <a:rPr lang="fr-FR" sz="2800" dirty="0"/>
              <a:t> Guide",</a:t>
            </a:r>
          </a:p>
          <a:p>
            <a:r>
              <a:rPr lang="fr-FR" sz="2800" dirty="0"/>
              <a:t>    </a:t>
            </a:r>
            <a:r>
              <a:rPr lang="fr-FR" sz="2800" dirty="0" err="1"/>
              <a:t>author</a:t>
            </a:r>
            <a:r>
              <a:rPr lang="fr-FR" sz="2800" dirty="0"/>
              <a:t>: [ "Kristina </a:t>
            </a:r>
            <a:r>
              <a:rPr lang="fr-FR" sz="2800" dirty="0" err="1"/>
              <a:t>Chodorow</a:t>
            </a:r>
            <a:r>
              <a:rPr lang="fr-FR" sz="2800" dirty="0"/>
              <a:t>", "Mike </a:t>
            </a:r>
            <a:r>
              <a:rPr lang="fr-FR" sz="2800" dirty="0" err="1"/>
              <a:t>Dirolf</a:t>
            </a:r>
            <a:r>
              <a:rPr lang="fr-FR" sz="2800" dirty="0"/>
              <a:t>" ],</a:t>
            </a:r>
          </a:p>
          <a:p>
            <a:r>
              <a:rPr lang="fr-FR" sz="2800" dirty="0"/>
              <a:t>    </a:t>
            </a:r>
            <a:r>
              <a:rPr lang="fr-FR" sz="2800" dirty="0" err="1"/>
              <a:t>published_date</a:t>
            </a:r>
            <a:r>
              <a:rPr lang="fr-FR" sz="2800" dirty="0"/>
              <a:t>: </a:t>
            </a:r>
            <a:r>
              <a:rPr lang="fr-FR" sz="2800" dirty="0" err="1"/>
              <a:t>ISODate</a:t>
            </a:r>
            <a:r>
              <a:rPr lang="fr-FR" sz="2800" dirty="0"/>
              <a:t>("2010-09-24"),</a:t>
            </a:r>
          </a:p>
          <a:p>
            <a:r>
              <a:rPr lang="fr-FR" sz="2800" dirty="0"/>
              <a:t>    pages: 216,</a:t>
            </a:r>
          </a:p>
          <a:p>
            <a:r>
              <a:rPr lang="fr-FR" sz="2800" dirty="0"/>
              <a:t>    </a:t>
            </a:r>
            <a:r>
              <a:rPr lang="fr-FR" sz="2800" dirty="0" err="1"/>
              <a:t>language</a:t>
            </a:r>
            <a:r>
              <a:rPr lang="fr-FR" sz="2800" dirty="0"/>
              <a:t>: "English",</a:t>
            </a:r>
          </a:p>
          <a:p>
            <a:r>
              <a:rPr lang="fr-FR" sz="2800" dirty="0"/>
              <a:t>    </a:t>
            </a:r>
            <a:r>
              <a:rPr lang="fr-FR" sz="2800" dirty="0" err="1"/>
              <a:t>publisher_id</a:t>
            </a:r>
            <a:r>
              <a:rPr lang="fr-FR" sz="2800" dirty="0"/>
              <a:t>: "</a:t>
            </a:r>
            <a:r>
              <a:rPr lang="fr-FR" sz="2800" dirty="0" err="1"/>
              <a:t>oreilly</a:t>
            </a:r>
            <a:r>
              <a:rPr lang="fr-FR" sz="2800" dirty="0"/>
              <a:t>",</a:t>
            </a:r>
          </a:p>
          <a:p>
            <a:r>
              <a:rPr lang="fr-FR" sz="2800" dirty="0"/>
              <a:t>    </a:t>
            </a:r>
            <a:r>
              <a:rPr lang="fr-FR" sz="2800" dirty="0" err="1">
                <a:solidFill>
                  <a:srgbClr val="FF0000"/>
                </a:solidFill>
              </a:rPr>
              <a:t>available</a:t>
            </a:r>
            <a:r>
              <a:rPr lang="fr-FR" sz="2800" dirty="0">
                <a:solidFill>
                  <a:srgbClr val="FF0000"/>
                </a:solidFill>
              </a:rPr>
              <a:t>: 3,</a:t>
            </a:r>
          </a:p>
          <a:p>
            <a:r>
              <a:rPr lang="fr-FR" sz="2800" dirty="0">
                <a:solidFill>
                  <a:srgbClr val="FF0000"/>
                </a:solidFill>
              </a:rPr>
              <a:t>    </a:t>
            </a:r>
            <a:r>
              <a:rPr lang="fr-FR" sz="2800" dirty="0" err="1">
                <a:solidFill>
                  <a:srgbClr val="FF0000"/>
                </a:solidFill>
              </a:rPr>
              <a:t>checkout</a:t>
            </a:r>
            <a:r>
              <a:rPr lang="fr-FR" sz="2800" dirty="0">
                <a:solidFill>
                  <a:srgbClr val="FF0000"/>
                </a:solidFill>
              </a:rPr>
              <a:t>: [ { by: "</a:t>
            </a:r>
            <a:r>
              <a:rPr lang="fr-FR" sz="2800" dirty="0" err="1">
                <a:solidFill>
                  <a:srgbClr val="FF0000"/>
                </a:solidFill>
              </a:rPr>
              <a:t>joe</a:t>
            </a:r>
            <a:r>
              <a:rPr lang="fr-FR" sz="2800" dirty="0">
                <a:solidFill>
                  <a:srgbClr val="FF0000"/>
                </a:solidFill>
              </a:rPr>
              <a:t>", date: </a:t>
            </a:r>
            <a:r>
              <a:rPr lang="fr-FR" sz="2800" dirty="0" err="1">
                <a:solidFill>
                  <a:srgbClr val="FF0000"/>
                </a:solidFill>
              </a:rPr>
              <a:t>ISODate</a:t>
            </a:r>
            <a:r>
              <a:rPr lang="fr-FR" sz="2800" dirty="0">
                <a:solidFill>
                  <a:srgbClr val="FF0000"/>
                </a:solidFill>
              </a:rPr>
              <a:t>("2012-10-15") } ]</a:t>
            </a:r>
          </a:p>
          <a:p>
            <a:r>
              <a:rPr lang="fr-FR" sz="2800" dirty="0"/>
              <a:t>}</a:t>
            </a:r>
          </a:p>
        </p:txBody>
      </p:sp>
    </p:spTree>
    <p:extLst>
      <p:ext uri="{BB962C8B-B14F-4D97-AF65-F5344CB8AC3E}">
        <p14:creationId xmlns:p14="http://schemas.microsoft.com/office/powerpoint/2010/main" val="347860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8E4817-A2BF-46C6-82F8-31EF5121DD2C}"/>
              </a:ext>
            </a:extLst>
          </p:cNvPr>
          <p:cNvSpPr txBox="1"/>
          <p:nvPr/>
        </p:nvSpPr>
        <p:spPr>
          <a:xfrm>
            <a:off x="1523226" y="63813"/>
            <a:ext cx="9391650" cy="3108543"/>
          </a:xfrm>
          <a:prstGeom prst="rect">
            <a:avLst/>
          </a:prstGeom>
          <a:solidFill>
            <a:schemeClr val="bg1">
              <a:lumMod val="95000"/>
            </a:schemeClr>
          </a:solidFill>
        </p:spPr>
        <p:txBody>
          <a:bodyPr wrap="square" rtlCol="0">
            <a:spAutoFit/>
          </a:bodyPr>
          <a:lstStyle/>
          <a:p>
            <a:r>
              <a:rPr lang="fr-FR" sz="2800" dirty="0" err="1"/>
              <a:t>db.books.updateOne</a:t>
            </a:r>
            <a:r>
              <a:rPr lang="fr-FR" sz="2800" dirty="0"/>
              <a:t> (</a:t>
            </a:r>
          </a:p>
          <a:p>
            <a:r>
              <a:rPr lang="fr-FR" sz="2800" dirty="0"/>
              <a:t>   { _id: 123456789, </a:t>
            </a:r>
            <a:r>
              <a:rPr lang="fr-FR" sz="2800" dirty="0" err="1"/>
              <a:t>available</a:t>
            </a:r>
            <a:r>
              <a:rPr lang="fr-FR" sz="2800" dirty="0"/>
              <a:t>: { $gt: 0 } },</a:t>
            </a:r>
          </a:p>
          <a:p>
            <a:r>
              <a:rPr lang="fr-FR" sz="2800" dirty="0"/>
              <a:t>   {</a:t>
            </a:r>
          </a:p>
          <a:p>
            <a:r>
              <a:rPr lang="fr-FR" sz="2800" dirty="0"/>
              <a:t>     $</a:t>
            </a:r>
            <a:r>
              <a:rPr lang="fr-FR" sz="2800" dirty="0" err="1"/>
              <a:t>inc</a:t>
            </a:r>
            <a:r>
              <a:rPr lang="fr-FR" sz="2800" dirty="0"/>
              <a:t>: { </a:t>
            </a:r>
            <a:r>
              <a:rPr lang="fr-FR" sz="2800" dirty="0" err="1"/>
              <a:t>available</a:t>
            </a:r>
            <a:r>
              <a:rPr lang="fr-FR" sz="2800" dirty="0"/>
              <a:t>: -1 },</a:t>
            </a:r>
          </a:p>
          <a:p>
            <a:r>
              <a:rPr lang="fr-FR" sz="2800" dirty="0"/>
              <a:t>     $push: { </a:t>
            </a:r>
            <a:r>
              <a:rPr lang="fr-FR" sz="2800" dirty="0" err="1"/>
              <a:t>checkout</a:t>
            </a:r>
            <a:r>
              <a:rPr lang="fr-FR" sz="2800" dirty="0"/>
              <a:t>: { by: "abc", date: new Date() } }</a:t>
            </a:r>
          </a:p>
          <a:p>
            <a:r>
              <a:rPr lang="fr-FR" sz="2800" dirty="0"/>
              <a:t>   }</a:t>
            </a:r>
          </a:p>
          <a:p>
            <a:r>
              <a:rPr lang="fr-FR" sz="2800" dirty="0"/>
              <a:t>)</a:t>
            </a:r>
          </a:p>
        </p:txBody>
      </p:sp>
      <p:pic>
        <p:nvPicPr>
          <p:cNvPr id="3" name="Picture 2">
            <a:extLst>
              <a:ext uri="{FF2B5EF4-FFF2-40B4-BE49-F238E27FC236}">
                <a16:creationId xmlns:a16="http://schemas.microsoft.com/office/drawing/2014/main" id="{E49C4D52-B046-4DC4-99B9-FB20EC59411C}"/>
              </a:ext>
            </a:extLst>
          </p:cNvPr>
          <p:cNvPicPr>
            <a:picLocks noChangeAspect="1"/>
          </p:cNvPicPr>
          <p:nvPr/>
        </p:nvPicPr>
        <p:blipFill>
          <a:blip r:embed="rId2"/>
          <a:stretch>
            <a:fillRect/>
          </a:stretch>
        </p:blipFill>
        <p:spPr>
          <a:xfrm>
            <a:off x="1523226" y="3327087"/>
            <a:ext cx="9391650" cy="3467100"/>
          </a:xfrm>
          <a:prstGeom prst="rect">
            <a:avLst/>
          </a:prstGeom>
        </p:spPr>
      </p:pic>
    </p:spTree>
    <p:extLst>
      <p:ext uri="{BB962C8B-B14F-4D97-AF65-F5344CB8AC3E}">
        <p14:creationId xmlns:p14="http://schemas.microsoft.com/office/powerpoint/2010/main" val="681749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2">
            <a:extLst>
              <a:ext uri="{FF2B5EF4-FFF2-40B4-BE49-F238E27FC236}">
                <a16:creationId xmlns:a16="http://schemas.microsoft.com/office/drawing/2014/main" id="{4CBBE01D-2234-425E-B801-E3C6A32EEB61}"/>
              </a:ext>
            </a:extLst>
          </p:cNvPr>
          <p:cNvSpPr>
            <a:spLocks noGrp="1"/>
          </p:cNvSpPr>
          <p:nvPr>
            <p:ph type="title"/>
          </p:nvPr>
        </p:nvSpPr>
        <p:spPr>
          <a:xfrm>
            <a:off x="1523226" y="188640"/>
            <a:ext cx="8640960" cy="792088"/>
          </a:xfrm>
        </p:spPr>
        <p:txBody>
          <a:bodyPr/>
          <a:lstStyle/>
          <a:p>
            <a:r>
              <a:rPr lang="en-US" sz="3600" b="1" i="0" u="none" strike="noStrike" dirty="0">
                <a:solidFill>
                  <a:schemeClr val="accent4">
                    <a:lumMod val="75000"/>
                  </a:schemeClr>
                </a:solidFill>
                <a:effectLst/>
                <a:latin typeface="Akzidenz"/>
              </a:rPr>
              <a:t>2. Model Data to Support Keyword Search</a:t>
            </a:r>
          </a:p>
        </p:txBody>
      </p:sp>
      <p:sp>
        <p:nvSpPr>
          <p:cNvPr id="4" name="TextBox 3">
            <a:extLst>
              <a:ext uri="{FF2B5EF4-FFF2-40B4-BE49-F238E27FC236}">
                <a16:creationId xmlns:a16="http://schemas.microsoft.com/office/drawing/2014/main" id="{370A185A-01A5-4A6B-8CA3-843FC930AFEA}"/>
              </a:ext>
            </a:extLst>
          </p:cNvPr>
          <p:cNvSpPr txBox="1"/>
          <p:nvPr/>
        </p:nvSpPr>
        <p:spPr>
          <a:xfrm>
            <a:off x="216900" y="1556792"/>
            <a:ext cx="8568952" cy="2677656"/>
          </a:xfrm>
          <a:prstGeom prst="rect">
            <a:avLst/>
          </a:prstGeom>
          <a:solidFill>
            <a:schemeClr val="bg1">
              <a:lumMod val="95000"/>
            </a:schemeClr>
          </a:solidFill>
        </p:spPr>
        <p:txBody>
          <a:bodyPr wrap="square" rtlCol="0">
            <a:spAutoFit/>
          </a:bodyPr>
          <a:lstStyle/>
          <a:p>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title</a:t>
            </a:r>
            <a:r>
              <a:rPr lang="fr-FR" sz="2400" dirty="0">
                <a:latin typeface="Arial" panose="020B0604020202020204" pitchFamily="34" charset="0"/>
                <a:cs typeface="Arial" panose="020B0604020202020204" pitchFamily="34" charset="0"/>
              </a:rPr>
              <a:t> : "Moby-Dick" ,</a:t>
            </a:r>
          </a:p>
          <a:p>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author</a:t>
            </a:r>
            <a:r>
              <a:rPr lang="fr-FR" sz="2400" dirty="0">
                <a:latin typeface="Arial" panose="020B0604020202020204" pitchFamily="34" charset="0"/>
                <a:cs typeface="Arial" panose="020B0604020202020204" pitchFamily="34" charset="0"/>
              </a:rPr>
              <a:t> : "Herman Melville" ,</a:t>
            </a:r>
          </a:p>
          <a:p>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published</a:t>
            </a:r>
            <a:r>
              <a:rPr lang="fr-FR" sz="2400" dirty="0">
                <a:latin typeface="Arial" panose="020B0604020202020204" pitchFamily="34" charset="0"/>
                <a:cs typeface="Arial" panose="020B0604020202020204" pitchFamily="34" charset="0"/>
              </a:rPr>
              <a:t> : 1851 ,</a:t>
            </a:r>
          </a:p>
          <a:p>
            <a:r>
              <a:rPr lang="fr-FR" sz="2400" dirty="0">
                <a:latin typeface="Arial" panose="020B0604020202020204" pitchFamily="34" charset="0"/>
                <a:cs typeface="Arial" panose="020B0604020202020204" pitchFamily="34" charset="0"/>
              </a:rPr>
              <a:t>  ISBN : 0451526996 ,</a:t>
            </a:r>
          </a:p>
          <a:p>
            <a:r>
              <a:rPr lang="fr-FR" sz="2400" dirty="0">
                <a:latin typeface="Arial" panose="020B0604020202020204" pitchFamily="34" charset="0"/>
                <a:cs typeface="Arial" panose="020B0604020202020204" pitchFamily="34" charset="0"/>
              </a:rPr>
              <a:t>  topics : [ "</a:t>
            </a:r>
            <a:r>
              <a:rPr lang="fr-FR" sz="2400" dirty="0" err="1">
                <a:latin typeface="Arial" panose="020B0604020202020204" pitchFamily="34" charset="0"/>
                <a:cs typeface="Arial" panose="020B0604020202020204" pitchFamily="34" charset="0"/>
              </a:rPr>
              <a:t>whaling</a:t>
            </a:r>
            <a:r>
              <a:rPr lang="fr-FR" sz="2400" dirty="0">
                <a:latin typeface="Arial" panose="020B0604020202020204" pitchFamily="34" charset="0"/>
                <a:cs typeface="Arial" panose="020B0604020202020204" pitchFamily="34" charset="0"/>
              </a:rPr>
              <a:t>" , "</a:t>
            </a:r>
            <a:r>
              <a:rPr lang="fr-FR" sz="2400" dirty="0" err="1">
                <a:latin typeface="Arial" panose="020B0604020202020204" pitchFamily="34" charset="0"/>
                <a:cs typeface="Arial" panose="020B0604020202020204" pitchFamily="34" charset="0"/>
              </a:rPr>
              <a:t>allegory</a:t>
            </a:r>
            <a:r>
              <a:rPr lang="fr-FR" sz="2400" dirty="0">
                <a:latin typeface="Arial" panose="020B0604020202020204" pitchFamily="34" charset="0"/>
                <a:cs typeface="Arial" panose="020B0604020202020204" pitchFamily="34" charset="0"/>
              </a:rPr>
              <a:t>" , "</a:t>
            </a:r>
            <a:r>
              <a:rPr lang="fr-FR" sz="2400" dirty="0" err="1">
                <a:latin typeface="Arial" panose="020B0604020202020204" pitchFamily="34" charset="0"/>
                <a:cs typeface="Arial" panose="020B0604020202020204" pitchFamily="34" charset="0"/>
              </a:rPr>
              <a:t>revenge</a:t>
            </a:r>
            <a:r>
              <a:rPr lang="fr-FR" sz="2400" dirty="0">
                <a:latin typeface="Arial" panose="020B0604020202020204" pitchFamily="34" charset="0"/>
                <a:cs typeface="Arial" panose="020B0604020202020204" pitchFamily="34" charset="0"/>
              </a:rPr>
              <a:t>" , "American" ,</a:t>
            </a:r>
          </a:p>
          <a:p>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novel</a:t>
            </a:r>
            <a:r>
              <a:rPr lang="fr-FR" sz="2400" dirty="0">
                <a:latin typeface="Arial" panose="020B0604020202020204" pitchFamily="34" charset="0"/>
                <a:cs typeface="Arial" panose="020B0604020202020204" pitchFamily="34" charset="0"/>
              </a:rPr>
              <a:t>" , "</a:t>
            </a:r>
            <a:r>
              <a:rPr lang="fr-FR" sz="2400" dirty="0" err="1">
                <a:latin typeface="Arial" panose="020B0604020202020204" pitchFamily="34" charset="0"/>
                <a:cs typeface="Arial" panose="020B0604020202020204" pitchFamily="34" charset="0"/>
              </a:rPr>
              <a:t>nautical</a:t>
            </a:r>
            <a:r>
              <a:rPr lang="fr-FR" sz="2400" dirty="0">
                <a:latin typeface="Arial" panose="020B0604020202020204" pitchFamily="34" charset="0"/>
                <a:cs typeface="Arial" panose="020B0604020202020204" pitchFamily="34" charset="0"/>
              </a:rPr>
              <a:t>" , "voyage" , "Cape Cod" ]</a:t>
            </a:r>
          </a:p>
          <a:p>
            <a:r>
              <a:rPr lang="fr-FR" sz="2400"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030FAAF1-8191-486D-9F9E-387CE884508F}"/>
              </a:ext>
            </a:extLst>
          </p:cNvPr>
          <p:cNvSpPr txBox="1"/>
          <p:nvPr/>
        </p:nvSpPr>
        <p:spPr>
          <a:xfrm>
            <a:off x="243178" y="4287292"/>
            <a:ext cx="8542674" cy="523220"/>
          </a:xfrm>
          <a:prstGeom prst="rect">
            <a:avLst/>
          </a:prstGeom>
          <a:solidFill>
            <a:schemeClr val="bg1">
              <a:lumMod val="95000"/>
            </a:schemeClr>
          </a:solidFill>
        </p:spPr>
        <p:txBody>
          <a:bodyPr wrap="square" rtlCol="0">
            <a:spAutoFit/>
          </a:bodyPr>
          <a:lstStyle/>
          <a:p>
            <a:r>
              <a:rPr lang="fr-FR" sz="2800" dirty="0" err="1"/>
              <a:t>db.volumes.createIndex</a:t>
            </a:r>
            <a:r>
              <a:rPr lang="fr-FR" sz="2800" dirty="0"/>
              <a:t>( { topics: 1 } )</a:t>
            </a:r>
          </a:p>
        </p:txBody>
      </p:sp>
      <p:sp>
        <p:nvSpPr>
          <p:cNvPr id="11" name="TextBox 10">
            <a:extLst>
              <a:ext uri="{FF2B5EF4-FFF2-40B4-BE49-F238E27FC236}">
                <a16:creationId xmlns:a16="http://schemas.microsoft.com/office/drawing/2014/main" id="{4BCAA471-3237-46C6-B1EA-FB52883F3FDD}"/>
              </a:ext>
            </a:extLst>
          </p:cNvPr>
          <p:cNvSpPr txBox="1"/>
          <p:nvPr/>
        </p:nvSpPr>
        <p:spPr>
          <a:xfrm>
            <a:off x="243178" y="4947701"/>
            <a:ext cx="8568952" cy="523220"/>
          </a:xfrm>
          <a:prstGeom prst="rect">
            <a:avLst/>
          </a:prstGeom>
          <a:solidFill>
            <a:schemeClr val="bg1">
              <a:lumMod val="95000"/>
            </a:schemeClr>
          </a:solidFill>
        </p:spPr>
        <p:txBody>
          <a:bodyPr wrap="square" rtlCol="0">
            <a:spAutoFit/>
          </a:bodyPr>
          <a:lstStyle/>
          <a:p>
            <a:r>
              <a:rPr lang="fr-FR" sz="2800" dirty="0" err="1"/>
              <a:t>db.volumes.findOne</a:t>
            </a:r>
            <a:r>
              <a:rPr lang="fr-FR" sz="2800" dirty="0"/>
              <a:t>( { topics : "voyage" }, { </a:t>
            </a:r>
            <a:r>
              <a:rPr lang="fr-FR" sz="2800" dirty="0" err="1"/>
              <a:t>title</a:t>
            </a:r>
            <a:r>
              <a:rPr lang="fr-FR" sz="2800" dirty="0"/>
              <a:t>: 1 } )</a:t>
            </a:r>
          </a:p>
        </p:txBody>
      </p:sp>
      <p:sp>
        <p:nvSpPr>
          <p:cNvPr id="7" name="TextBox 6">
            <a:extLst>
              <a:ext uri="{FF2B5EF4-FFF2-40B4-BE49-F238E27FC236}">
                <a16:creationId xmlns:a16="http://schemas.microsoft.com/office/drawing/2014/main" id="{1F43B242-E5DE-4229-8317-3BFFA0F99B82}"/>
              </a:ext>
            </a:extLst>
          </p:cNvPr>
          <p:cNvSpPr txBox="1"/>
          <p:nvPr/>
        </p:nvSpPr>
        <p:spPr>
          <a:xfrm>
            <a:off x="8974732" y="1772816"/>
            <a:ext cx="2932484" cy="4832092"/>
          </a:xfrm>
          <a:prstGeom prst="rect">
            <a:avLst/>
          </a:prstGeom>
          <a:noFill/>
        </p:spPr>
        <p:txBody>
          <a:bodyPr wrap="square">
            <a:spAutoFit/>
          </a:bodyPr>
          <a:lstStyle/>
          <a:p>
            <a:r>
              <a:rPr lang="en-US" sz="2200" b="0" i="0" dirty="0">
                <a:solidFill>
                  <a:srgbClr val="494747"/>
                </a:solidFill>
                <a:effectLst/>
                <a:latin typeface="Akzidenz"/>
              </a:rPr>
              <a:t>This pattern describes one method for supporting keyword search using MongoDB to support application search functionality, that uses keywords stored in an array in the same document as the text field. Combined with a </a:t>
            </a:r>
            <a:r>
              <a:rPr lang="en-US" sz="2200" dirty="0">
                <a:solidFill>
                  <a:srgbClr val="494747"/>
                </a:solidFill>
                <a:latin typeface="Akzidenz"/>
              </a:rPr>
              <a:t>multi-key index</a:t>
            </a:r>
            <a:r>
              <a:rPr lang="en-US" sz="2200" b="0" i="0" dirty="0">
                <a:solidFill>
                  <a:srgbClr val="494747"/>
                </a:solidFill>
                <a:effectLst/>
                <a:latin typeface="Akzidenz"/>
              </a:rPr>
              <a:t>, this pattern can support application’s keyword search operations.</a:t>
            </a:r>
            <a:endParaRPr lang="fr-FR" sz="2200" dirty="0"/>
          </a:p>
        </p:txBody>
      </p:sp>
      <p:pic>
        <p:nvPicPr>
          <p:cNvPr id="5" name="Picture 4">
            <a:extLst>
              <a:ext uri="{FF2B5EF4-FFF2-40B4-BE49-F238E27FC236}">
                <a16:creationId xmlns:a16="http://schemas.microsoft.com/office/drawing/2014/main" id="{0DF62DFC-705B-4E18-B537-38B60E06687F}"/>
              </a:ext>
            </a:extLst>
          </p:cNvPr>
          <p:cNvPicPr>
            <a:picLocks noChangeAspect="1"/>
          </p:cNvPicPr>
          <p:nvPr/>
        </p:nvPicPr>
        <p:blipFill>
          <a:blip r:embed="rId2"/>
          <a:stretch>
            <a:fillRect/>
          </a:stretch>
        </p:blipFill>
        <p:spPr>
          <a:xfrm>
            <a:off x="141391" y="5746026"/>
            <a:ext cx="8772525" cy="857250"/>
          </a:xfrm>
          <a:prstGeom prst="rect">
            <a:avLst/>
          </a:prstGeom>
        </p:spPr>
      </p:pic>
    </p:spTree>
    <p:extLst>
      <p:ext uri="{BB962C8B-B14F-4D97-AF65-F5344CB8AC3E}">
        <p14:creationId xmlns:p14="http://schemas.microsoft.com/office/powerpoint/2010/main" val="428344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2">
            <a:extLst>
              <a:ext uri="{FF2B5EF4-FFF2-40B4-BE49-F238E27FC236}">
                <a16:creationId xmlns:a16="http://schemas.microsoft.com/office/drawing/2014/main" id="{07D90252-D884-4D82-A7B5-BAAEFE70B42B}"/>
              </a:ext>
            </a:extLst>
          </p:cNvPr>
          <p:cNvSpPr>
            <a:spLocks noGrp="1"/>
          </p:cNvSpPr>
          <p:nvPr>
            <p:ph type="title"/>
          </p:nvPr>
        </p:nvSpPr>
        <p:spPr>
          <a:xfrm>
            <a:off x="1523226" y="188640"/>
            <a:ext cx="8640960" cy="792088"/>
          </a:xfrm>
        </p:spPr>
        <p:txBody>
          <a:bodyPr/>
          <a:lstStyle/>
          <a:p>
            <a:r>
              <a:rPr lang="en-US" sz="3600" b="1" i="0" u="none" strike="noStrike" dirty="0">
                <a:solidFill>
                  <a:schemeClr val="accent4">
                    <a:lumMod val="75000"/>
                  </a:schemeClr>
                </a:solidFill>
                <a:effectLst/>
                <a:latin typeface="Akzidenz"/>
              </a:rPr>
              <a:t>3. Model Data for Schema Versioning</a:t>
            </a:r>
          </a:p>
        </p:txBody>
      </p:sp>
      <p:sp>
        <p:nvSpPr>
          <p:cNvPr id="5" name="TextBox 4">
            <a:extLst>
              <a:ext uri="{FF2B5EF4-FFF2-40B4-BE49-F238E27FC236}">
                <a16:creationId xmlns:a16="http://schemas.microsoft.com/office/drawing/2014/main" id="{895B7E19-54A8-44EB-B362-3BF36623BCAA}"/>
              </a:ext>
            </a:extLst>
          </p:cNvPr>
          <p:cNvSpPr txBox="1"/>
          <p:nvPr/>
        </p:nvSpPr>
        <p:spPr>
          <a:xfrm>
            <a:off x="261764" y="2204864"/>
            <a:ext cx="4680520" cy="3046988"/>
          </a:xfrm>
          <a:prstGeom prst="rect">
            <a:avLst/>
          </a:prstGeom>
          <a:solidFill>
            <a:schemeClr val="bg1">
              <a:lumMod val="95000"/>
            </a:schemeClr>
          </a:solidFill>
        </p:spPr>
        <p:txBody>
          <a:bodyPr wrap="square" rtlCol="0">
            <a:spAutoFit/>
          </a:bodyPr>
          <a:lstStyle/>
          <a:p>
            <a:r>
              <a:rPr lang="en-US" sz="2400" dirty="0">
                <a:latin typeface="Arial" panose="020B0604020202020204" pitchFamily="34" charset="0"/>
                <a:cs typeface="Arial" panose="020B0604020202020204" pitchFamily="34" charset="0"/>
              </a:rPr>
              <a:t>// users collection</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    "_id": "&lt;</a:t>
            </a:r>
            <a:r>
              <a:rPr lang="en-US" sz="2400" dirty="0" err="1">
                <a:latin typeface="Arial" panose="020B0604020202020204" pitchFamily="34" charset="0"/>
                <a:cs typeface="Arial" panose="020B0604020202020204" pitchFamily="34" charset="0"/>
              </a:rPr>
              <a:t>ObjectId</a:t>
            </a:r>
            <a:r>
              <a:rPr lang="en-US" sz="2400" dirty="0">
                <a:latin typeface="Arial" panose="020B0604020202020204" pitchFamily="34" charset="0"/>
                <a:cs typeface="Arial" panose="020B0604020202020204" pitchFamily="34" charset="0"/>
              </a:rPr>
              <a:t>&gt;",</a:t>
            </a:r>
          </a:p>
          <a:p>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galactic_id</a:t>
            </a:r>
            <a:r>
              <a:rPr lang="en-US" sz="2400" dirty="0">
                <a:latin typeface="Arial" panose="020B0604020202020204" pitchFamily="34" charset="0"/>
                <a:cs typeface="Arial" panose="020B0604020202020204" pitchFamily="34" charset="0"/>
              </a:rPr>
              <a:t>": 123,</a:t>
            </a:r>
          </a:p>
          <a:p>
            <a:r>
              <a:rPr lang="en-US" sz="2400" dirty="0">
                <a:latin typeface="Arial" panose="020B0604020202020204" pitchFamily="34" charset="0"/>
                <a:cs typeface="Arial" panose="020B0604020202020204" pitchFamily="34" charset="0"/>
              </a:rPr>
              <a:t>    "name": "Anakin Skywalker",</a:t>
            </a:r>
          </a:p>
          <a:p>
            <a:r>
              <a:rPr lang="en-US" sz="2400" dirty="0">
                <a:latin typeface="Arial" panose="020B0604020202020204" pitchFamily="34" charset="0"/>
                <a:cs typeface="Arial" panose="020B0604020202020204" pitchFamily="34" charset="0"/>
              </a:rPr>
              <a:t>    "phone": "503-555-0000",</a:t>
            </a:r>
          </a:p>
          <a:p>
            <a:r>
              <a:rPr lang="en-US" sz="2400" dirty="0">
                <a:latin typeface="Arial" panose="020B0604020202020204" pitchFamily="34" charset="0"/>
                <a:cs typeface="Arial" panose="020B0604020202020204" pitchFamily="34" charset="0"/>
              </a:rPr>
              <a:t>}</a:t>
            </a:r>
            <a:endParaRPr lang="fr-FR" sz="24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27BF1C8C-1C6C-4254-B97B-2CD5F4712683}"/>
              </a:ext>
            </a:extLst>
          </p:cNvPr>
          <p:cNvSpPr txBox="1"/>
          <p:nvPr/>
        </p:nvSpPr>
        <p:spPr>
          <a:xfrm>
            <a:off x="6695549" y="1844824"/>
            <a:ext cx="5256584" cy="4893647"/>
          </a:xfrm>
          <a:prstGeom prst="rect">
            <a:avLst/>
          </a:prstGeom>
          <a:solidFill>
            <a:schemeClr val="bg1">
              <a:lumMod val="95000"/>
            </a:schemeClr>
          </a:solidFill>
        </p:spPr>
        <p:txBody>
          <a:bodyPr wrap="square" rtlCol="0">
            <a:spAutoFit/>
          </a:bodyPr>
          <a:lstStyle/>
          <a:p>
            <a:r>
              <a:rPr lang="en-US" sz="2400" dirty="0">
                <a:latin typeface="Arial" panose="020B0604020202020204" pitchFamily="34" charset="0"/>
                <a:cs typeface="Arial" panose="020B0604020202020204" pitchFamily="34" charset="0"/>
              </a:rPr>
              <a:t>// users collection</a:t>
            </a:r>
          </a:p>
          <a:p>
            <a:r>
              <a:rPr lang="en-US"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    "_id": "&lt;</a:t>
            </a:r>
            <a:r>
              <a:rPr lang="en-US" sz="2400" dirty="0" err="1">
                <a:latin typeface="Arial" panose="020B0604020202020204" pitchFamily="34" charset="0"/>
                <a:cs typeface="Arial" panose="020B0604020202020204" pitchFamily="34" charset="0"/>
              </a:rPr>
              <a:t>ObjectId</a:t>
            </a:r>
            <a:r>
              <a:rPr lang="en-US" sz="2400" dirty="0">
                <a:latin typeface="Arial" panose="020B0604020202020204" pitchFamily="34" charset="0"/>
                <a:cs typeface="Arial" panose="020B0604020202020204" pitchFamily="34" charset="0"/>
              </a:rPr>
              <a:t>&gt;",</a:t>
            </a:r>
          </a:p>
          <a:p>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galactic_id</a:t>
            </a:r>
            <a:r>
              <a:rPr lang="en-US" sz="2400" dirty="0">
                <a:latin typeface="Arial" panose="020B0604020202020204" pitchFamily="34" charset="0"/>
                <a:cs typeface="Arial" panose="020B0604020202020204" pitchFamily="34" charset="0"/>
              </a:rPr>
              <a:t>": 123,</a:t>
            </a:r>
          </a:p>
          <a:p>
            <a:r>
              <a:rPr lang="en-US" sz="2400" dirty="0">
                <a:latin typeface="Arial" panose="020B0604020202020204" pitchFamily="34" charset="0"/>
                <a:cs typeface="Arial" panose="020B0604020202020204" pitchFamily="34" charset="0"/>
              </a:rPr>
              <a:t>    "name": "Darth Vader",</a:t>
            </a:r>
          </a:p>
          <a:p>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contact_method</a:t>
            </a:r>
            <a:r>
              <a:rPr lang="en-US" sz="2400" dirty="0">
                <a:latin typeface="Arial" panose="020B0604020202020204" pitchFamily="34" charset="0"/>
                <a:cs typeface="Arial" panose="020B0604020202020204" pitchFamily="34" charset="0"/>
              </a:rPr>
              <a:t>": {</a:t>
            </a:r>
          </a:p>
          <a:p>
            <a:r>
              <a:rPr lang="en-US" sz="2400" dirty="0">
                <a:latin typeface="Arial" panose="020B0604020202020204" pitchFamily="34" charset="0"/>
                <a:cs typeface="Arial" panose="020B0604020202020204" pitchFamily="34" charset="0"/>
              </a:rPr>
              <a:t>        "work": "503-555-0210",</a:t>
            </a:r>
          </a:p>
          <a:p>
            <a:r>
              <a:rPr lang="en-US" sz="2400" dirty="0">
                <a:latin typeface="Arial" panose="020B0604020202020204" pitchFamily="34" charset="0"/>
                <a:cs typeface="Arial" panose="020B0604020202020204" pitchFamily="34" charset="0"/>
              </a:rPr>
              <a:t>        "home": "503-555-0220",</a:t>
            </a:r>
          </a:p>
          <a:p>
            <a:r>
              <a:rPr lang="en-US" sz="2400" dirty="0">
                <a:latin typeface="Arial" panose="020B0604020202020204" pitchFamily="34" charset="0"/>
                <a:cs typeface="Arial" panose="020B0604020202020204" pitchFamily="34" charset="0"/>
              </a:rPr>
              <a:t>        "twitter": "@</a:t>
            </a:r>
            <a:r>
              <a:rPr lang="en-US" sz="2400" dirty="0" err="1">
                <a:latin typeface="Arial" panose="020B0604020202020204" pitchFamily="34" charset="0"/>
                <a:cs typeface="Arial" panose="020B0604020202020204" pitchFamily="34" charset="0"/>
              </a:rPr>
              <a:t>realdarthvader</a:t>
            </a:r>
            <a:r>
              <a:rPr lang="en-US"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        "skype": "</a:t>
            </a:r>
            <a:r>
              <a:rPr lang="en-US" sz="2400" dirty="0" err="1">
                <a:latin typeface="Arial" panose="020B0604020202020204" pitchFamily="34" charset="0"/>
                <a:cs typeface="Arial" panose="020B0604020202020204" pitchFamily="34" charset="0"/>
              </a:rPr>
              <a:t>AlwaysWithYou</a:t>
            </a:r>
            <a:r>
              <a:rPr lang="en-US"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    },</a:t>
            </a:r>
          </a:p>
          <a:p>
            <a:r>
              <a:rPr lang="en-US" sz="2400" dirty="0">
                <a:solidFill>
                  <a:srgbClr val="FF0000"/>
                </a:solidFill>
                <a:latin typeface="Arial" panose="020B0604020202020204" pitchFamily="34" charset="0"/>
                <a:cs typeface="Arial" panose="020B0604020202020204" pitchFamily="34" charset="0"/>
              </a:rPr>
              <a:t>    "</a:t>
            </a:r>
            <a:r>
              <a:rPr lang="en-US" sz="2400" dirty="0" err="1">
                <a:solidFill>
                  <a:srgbClr val="FF0000"/>
                </a:solidFill>
                <a:latin typeface="Arial" panose="020B0604020202020204" pitchFamily="34" charset="0"/>
                <a:cs typeface="Arial" panose="020B0604020202020204" pitchFamily="34" charset="0"/>
              </a:rPr>
              <a:t>schema_version</a:t>
            </a:r>
            <a:r>
              <a:rPr lang="en-US" sz="2400" dirty="0">
                <a:solidFill>
                  <a:srgbClr val="FF0000"/>
                </a:solidFill>
                <a:latin typeface="Arial" panose="020B0604020202020204" pitchFamily="34" charset="0"/>
                <a:cs typeface="Arial" panose="020B0604020202020204" pitchFamily="34" charset="0"/>
              </a:rPr>
              <a:t>": "2"</a:t>
            </a:r>
          </a:p>
          <a:p>
            <a:r>
              <a:rPr lang="en-US" sz="2400" dirty="0">
                <a:latin typeface="Arial" panose="020B0604020202020204" pitchFamily="34" charset="0"/>
                <a:cs typeface="Arial" panose="020B0604020202020204" pitchFamily="34" charset="0"/>
              </a:rPr>
              <a:t>}</a:t>
            </a:r>
            <a:endParaRPr lang="fr-FR" sz="2400" dirty="0">
              <a:latin typeface="Arial" panose="020B0604020202020204" pitchFamily="34" charset="0"/>
              <a:cs typeface="Arial" panose="020B0604020202020204" pitchFamily="34" charset="0"/>
            </a:endParaRPr>
          </a:p>
        </p:txBody>
      </p:sp>
      <p:sp>
        <p:nvSpPr>
          <p:cNvPr id="3" name="Arrow: Right 2">
            <a:extLst>
              <a:ext uri="{FF2B5EF4-FFF2-40B4-BE49-F238E27FC236}">
                <a16:creationId xmlns:a16="http://schemas.microsoft.com/office/drawing/2014/main" id="{915AAE5E-B5B8-4745-84AD-65760B4C65C4}"/>
              </a:ext>
            </a:extLst>
          </p:cNvPr>
          <p:cNvSpPr/>
          <p:nvPr/>
        </p:nvSpPr>
        <p:spPr>
          <a:xfrm>
            <a:off x="5355940" y="3486042"/>
            <a:ext cx="978408" cy="48463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55603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2">
            <a:extLst>
              <a:ext uri="{FF2B5EF4-FFF2-40B4-BE49-F238E27FC236}">
                <a16:creationId xmlns:a16="http://schemas.microsoft.com/office/drawing/2014/main" id="{68D48D09-A942-496C-AACC-1D65FC503847}"/>
              </a:ext>
            </a:extLst>
          </p:cNvPr>
          <p:cNvSpPr>
            <a:spLocks noGrp="1"/>
          </p:cNvSpPr>
          <p:nvPr>
            <p:ph type="title"/>
          </p:nvPr>
        </p:nvSpPr>
        <p:spPr>
          <a:xfrm>
            <a:off x="1523226" y="188640"/>
            <a:ext cx="8640960" cy="792088"/>
          </a:xfrm>
        </p:spPr>
        <p:txBody>
          <a:bodyPr/>
          <a:lstStyle/>
          <a:p>
            <a:r>
              <a:rPr lang="en-US" sz="3600" b="1" i="0" u="none" strike="noStrike" dirty="0">
                <a:solidFill>
                  <a:schemeClr val="accent4">
                    <a:lumMod val="75000"/>
                  </a:schemeClr>
                </a:solidFill>
                <a:effectLst/>
                <a:latin typeface="Akzidenz"/>
              </a:rPr>
              <a:t>4. Model Monetary Data</a:t>
            </a:r>
          </a:p>
        </p:txBody>
      </p:sp>
      <p:sp>
        <p:nvSpPr>
          <p:cNvPr id="8" name="TextBox 7">
            <a:extLst>
              <a:ext uri="{FF2B5EF4-FFF2-40B4-BE49-F238E27FC236}">
                <a16:creationId xmlns:a16="http://schemas.microsoft.com/office/drawing/2014/main" id="{9880B59B-6E85-4C61-8697-E674E7C49C09}"/>
              </a:ext>
            </a:extLst>
          </p:cNvPr>
          <p:cNvSpPr txBox="1"/>
          <p:nvPr/>
        </p:nvSpPr>
        <p:spPr>
          <a:xfrm>
            <a:off x="1067614" y="1989418"/>
            <a:ext cx="2664296" cy="461665"/>
          </a:xfrm>
          <a:prstGeom prst="rect">
            <a:avLst/>
          </a:prstGeom>
          <a:noFill/>
        </p:spPr>
        <p:txBody>
          <a:bodyPr wrap="square">
            <a:spAutoFit/>
          </a:bodyPr>
          <a:lstStyle/>
          <a:p>
            <a:pPr algn="l"/>
            <a:r>
              <a:rPr lang="fr-FR" sz="2400" b="1" i="0" dirty="0" err="1">
                <a:solidFill>
                  <a:srgbClr val="313030"/>
                </a:solidFill>
                <a:effectLst/>
                <a:latin typeface="Akzidenz"/>
              </a:rPr>
              <a:t>Numeric</a:t>
            </a:r>
            <a:r>
              <a:rPr lang="fr-FR" sz="2400" b="1" i="0" dirty="0">
                <a:solidFill>
                  <a:srgbClr val="313030"/>
                </a:solidFill>
                <a:effectLst/>
                <a:latin typeface="Akzidenz"/>
              </a:rPr>
              <a:t> Model</a:t>
            </a:r>
          </a:p>
        </p:txBody>
      </p:sp>
      <p:sp>
        <p:nvSpPr>
          <p:cNvPr id="10" name="TextBox 9">
            <a:extLst>
              <a:ext uri="{FF2B5EF4-FFF2-40B4-BE49-F238E27FC236}">
                <a16:creationId xmlns:a16="http://schemas.microsoft.com/office/drawing/2014/main" id="{B974C7ED-DDD3-4118-8970-3E0FCF0F0EE3}"/>
              </a:ext>
            </a:extLst>
          </p:cNvPr>
          <p:cNvSpPr txBox="1"/>
          <p:nvPr/>
        </p:nvSpPr>
        <p:spPr>
          <a:xfrm>
            <a:off x="1396370" y="2599049"/>
            <a:ext cx="3312368" cy="369332"/>
          </a:xfrm>
          <a:prstGeom prst="rect">
            <a:avLst/>
          </a:prstGeom>
          <a:noFill/>
        </p:spPr>
        <p:txBody>
          <a:bodyPr wrap="square">
            <a:spAutoFit/>
          </a:bodyPr>
          <a:lstStyle/>
          <a:p>
            <a:pPr algn="l"/>
            <a:r>
              <a:rPr lang="en-US" b="1" i="0" dirty="0">
                <a:solidFill>
                  <a:srgbClr val="313030"/>
                </a:solidFill>
                <a:effectLst/>
                <a:latin typeface="Akzidenz"/>
              </a:rPr>
              <a:t>Using the Decimal BSON Type</a:t>
            </a:r>
          </a:p>
        </p:txBody>
      </p:sp>
      <p:sp>
        <p:nvSpPr>
          <p:cNvPr id="2" name="TextBox 1">
            <a:extLst>
              <a:ext uri="{FF2B5EF4-FFF2-40B4-BE49-F238E27FC236}">
                <a16:creationId xmlns:a16="http://schemas.microsoft.com/office/drawing/2014/main" id="{E9930A75-054B-431A-BDBB-34F60AE9FB50}"/>
              </a:ext>
            </a:extLst>
          </p:cNvPr>
          <p:cNvSpPr txBox="1"/>
          <p:nvPr/>
        </p:nvSpPr>
        <p:spPr>
          <a:xfrm>
            <a:off x="1430620" y="3773244"/>
            <a:ext cx="2722642" cy="369332"/>
          </a:xfrm>
          <a:prstGeom prst="rect">
            <a:avLst/>
          </a:prstGeom>
          <a:noFill/>
        </p:spPr>
        <p:txBody>
          <a:bodyPr wrap="square">
            <a:spAutoFit/>
          </a:bodyPr>
          <a:lstStyle/>
          <a:p>
            <a:pPr algn="l"/>
            <a:r>
              <a:rPr lang="fr-FR" b="1" i="0" dirty="0" err="1">
                <a:solidFill>
                  <a:srgbClr val="313030"/>
                </a:solidFill>
                <a:effectLst/>
                <a:latin typeface="Akzidenz"/>
              </a:rPr>
              <a:t>Using</a:t>
            </a:r>
            <a:r>
              <a:rPr lang="fr-FR" b="1" i="0" dirty="0">
                <a:solidFill>
                  <a:srgbClr val="313030"/>
                </a:solidFill>
                <a:effectLst/>
                <a:latin typeface="Akzidenz"/>
              </a:rPr>
              <a:t> a </a:t>
            </a:r>
            <a:r>
              <a:rPr lang="fr-FR" b="1" i="0" dirty="0" err="1">
                <a:solidFill>
                  <a:srgbClr val="313030"/>
                </a:solidFill>
                <a:effectLst/>
                <a:latin typeface="Akzidenz"/>
              </a:rPr>
              <a:t>Scale</a:t>
            </a:r>
            <a:r>
              <a:rPr lang="fr-FR" b="1" i="0" dirty="0">
                <a:solidFill>
                  <a:srgbClr val="313030"/>
                </a:solidFill>
                <a:effectLst/>
                <a:latin typeface="Akzidenz"/>
              </a:rPr>
              <a:t> Factor</a:t>
            </a:r>
          </a:p>
        </p:txBody>
      </p:sp>
      <p:sp>
        <p:nvSpPr>
          <p:cNvPr id="3" name="Arrow: Pentagon 2">
            <a:extLst>
              <a:ext uri="{FF2B5EF4-FFF2-40B4-BE49-F238E27FC236}">
                <a16:creationId xmlns:a16="http://schemas.microsoft.com/office/drawing/2014/main" id="{105A5B38-A25A-4CAC-825B-30EC59783A34}"/>
              </a:ext>
            </a:extLst>
          </p:cNvPr>
          <p:cNvSpPr/>
          <p:nvPr/>
        </p:nvSpPr>
        <p:spPr>
          <a:xfrm>
            <a:off x="630480" y="2220251"/>
            <a:ext cx="164644" cy="72008"/>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4" name="Arrow: Pentagon 3">
            <a:extLst>
              <a:ext uri="{FF2B5EF4-FFF2-40B4-BE49-F238E27FC236}">
                <a16:creationId xmlns:a16="http://schemas.microsoft.com/office/drawing/2014/main" id="{8FBB72F5-8DBB-47FF-8E1C-1FF3F8F8B41A}"/>
              </a:ext>
            </a:extLst>
          </p:cNvPr>
          <p:cNvSpPr/>
          <p:nvPr/>
        </p:nvSpPr>
        <p:spPr>
          <a:xfrm>
            <a:off x="640754" y="4575903"/>
            <a:ext cx="164644" cy="72008"/>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5" name="TextBox 4">
            <a:extLst>
              <a:ext uri="{FF2B5EF4-FFF2-40B4-BE49-F238E27FC236}">
                <a16:creationId xmlns:a16="http://schemas.microsoft.com/office/drawing/2014/main" id="{D2B9FC61-2143-4DD2-A296-0E61CA1158DE}"/>
              </a:ext>
            </a:extLst>
          </p:cNvPr>
          <p:cNvSpPr txBox="1"/>
          <p:nvPr/>
        </p:nvSpPr>
        <p:spPr>
          <a:xfrm>
            <a:off x="1160210" y="4381074"/>
            <a:ext cx="2993052" cy="461665"/>
          </a:xfrm>
          <a:prstGeom prst="rect">
            <a:avLst/>
          </a:prstGeom>
          <a:noFill/>
        </p:spPr>
        <p:txBody>
          <a:bodyPr wrap="square">
            <a:spAutoFit/>
          </a:bodyPr>
          <a:lstStyle/>
          <a:p>
            <a:pPr algn="l"/>
            <a:r>
              <a:rPr lang="fr-FR" sz="2400" b="1" i="0" dirty="0">
                <a:solidFill>
                  <a:srgbClr val="313030"/>
                </a:solidFill>
                <a:effectLst/>
                <a:latin typeface="Akzidenz"/>
              </a:rPr>
              <a:t>Non-</a:t>
            </a:r>
            <a:r>
              <a:rPr lang="fr-FR" sz="2400" b="1" i="0" dirty="0" err="1">
                <a:solidFill>
                  <a:srgbClr val="313030"/>
                </a:solidFill>
                <a:effectLst/>
                <a:latin typeface="Akzidenz"/>
              </a:rPr>
              <a:t>Numeric</a:t>
            </a:r>
            <a:r>
              <a:rPr lang="fr-FR" sz="2400" b="1" i="0" dirty="0">
                <a:solidFill>
                  <a:srgbClr val="313030"/>
                </a:solidFill>
                <a:effectLst/>
                <a:latin typeface="Akzidenz"/>
              </a:rPr>
              <a:t> Model</a:t>
            </a:r>
          </a:p>
        </p:txBody>
      </p:sp>
      <p:sp>
        <p:nvSpPr>
          <p:cNvPr id="16" name="TextBox 15">
            <a:extLst>
              <a:ext uri="{FF2B5EF4-FFF2-40B4-BE49-F238E27FC236}">
                <a16:creationId xmlns:a16="http://schemas.microsoft.com/office/drawing/2014/main" id="{FD3CC7EE-8CB3-40ED-AAEB-628DBBABBAF8}"/>
              </a:ext>
            </a:extLst>
          </p:cNvPr>
          <p:cNvSpPr txBox="1"/>
          <p:nvPr/>
        </p:nvSpPr>
        <p:spPr>
          <a:xfrm>
            <a:off x="1523226" y="5013176"/>
            <a:ext cx="4337640" cy="369332"/>
          </a:xfrm>
          <a:prstGeom prst="rect">
            <a:avLst/>
          </a:prstGeom>
          <a:noFill/>
        </p:spPr>
        <p:txBody>
          <a:bodyPr wrap="square">
            <a:spAutoFit/>
          </a:bodyPr>
          <a:lstStyle/>
          <a:p>
            <a:pPr algn="l"/>
            <a:r>
              <a:rPr lang="en-US" b="1" i="0" dirty="0">
                <a:solidFill>
                  <a:srgbClr val="313030"/>
                </a:solidFill>
                <a:effectLst/>
                <a:latin typeface="Akzidenz"/>
              </a:rPr>
              <a:t>Using two fields for the monetary value:</a:t>
            </a:r>
          </a:p>
        </p:txBody>
      </p:sp>
      <p:sp>
        <p:nvSpPr>
          <p:cNvPr id="20" name="TextBox 19">
            <a:extLst>
              <a:ext uri="{FF2B5EF4-FFF2-40B4-BE49-F238E27FC236}">
                <a16:creationId xmlns:a16="http://schemas.microsoft.com/office/drawing/2014/main" id="{6039043A-A259-4592-BF69-3399FA5DE0D8}"/>
              </a:ext>
            </a:extLst>
          </p:cNvPr>
          <p:cNvSpPr txBox="1"/>
          <p:nvPr/>
        </p:nvSpPr>
        <p:spPr>
          <a:xfrm>
            <a:off x="1952298" y="3060968"/>
            <a:ext cx="8016870" cy="369332"/>
          </a:xfrm>
          <a:prstGeom prst="rect">
            <a:avLst/>
          </a:prstGeom>
          <a:noFill/>
        </p:spPr>
        <p:txBody>
          <a:bodyPr wrap="square">
            <a:spAutoFit/>
          </a:bodyPr>
          <a:lstStyle/>
          <a:p>
            <a:r>
              <a:rPr lang="en-CA" sz="1800" b="1" dirty="0">
                <a:solidFill>
                  <a:srgbClr val="494747"/>
                </a:solidFill>
                <a:effectLst/>
                <a:latin typeface="等线" panose="02010600030101010101" pitchFamily="2" charset="-122"/>
                <a:cs typeface="Helvetica" panose="020B0604020202020204" pitchFamily="34" charset="0"/>
              </a:rPr>
              <a:t>the IEEE 754 decimal128 decimal-based floating-point numbering format. </a:t>
            </a:r>
            <a:endParaRPr lang="fr-FR" dirty="0"/>
          </a:p>
        </p:txBody>
      </p:sp>
      <p:sp>
        <p:nvSpPr>
          <p:cNvPr id="21" name="Flowchart: Connector 20">
            <a:extLst>
              <a:ext uri="{FF2B5EF4-FFF2-40B4-BE49-F238E27FC236}">
                <a16:creationId xmlns:a16="http://schemas.microsoft.com/office/drawing/2014/main" id="{B115014E-178B-4B46-A585-27E92E172408}"/>
              </a:ext>
            </a:extLst>
          </p:cNvPr>
          <p:cNvSpPr/>
          <p:nvPr/>
        </p:nvSpPr>
        <p:spPr>
          <a:xfrm>
            <a:off x="1180326" y="2689581"/>
            <a:ext cx="144016" cy="171483"/>
          </a:xfrm>
          <a:prstGeom prst="flowChartConnector">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fr-FR"/>
          </a:p>
        </p:txBody>
      </p:sp>
      <p:sp>
        <p:nvSpPr>
          <p:cNvPr id="23" name="Flowchart: Connector 22">
            <a:extLst>
              <a:ext uri="{FF2B5EF4-FFF2-40B4-BE49-F238E27FC236}">
                <a16:creationId xmlns:a16="http://schemas.microsoft.com/office/drawing/2014/main" id="{35819C68-2EF4-4F01-BD16-5B4D0632C6ED}"/>
              </a:ext>
            </a:extLst>
          </p:cNvPr>
          <p:cNvSpPr/>
          <p:nvPr/>
        </p:nvSpPr>
        <p:spPr>
          <a:xfrm>
            <a:off x="1180326" y="3885351"/>
            <a:ext cx="144016" cy="171483"/>
          </a:xfrm>
          <a:prstGeom prst="flowChartConnector">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fr-FR"/>
          </a:p>
        </p:txBody>
      </p:sp>
      <p:sp>
        <p:nvSpPr>
          <p:cNvPr id="25" name="Flowchart: Connector 24">
            <a:extLst>
              <a:ext uri="{FF2B5EF4-FFF2-40B4-BE49-F238E27FC236}">
                <a16:creationId xmlns:a16="http://schemas.microsoft.com/office/drawing/2014/main" id="{6DB549C8-CBEE-447B-ADF3-B1EB591C4B95}"/>
              </a:ext>
            </a:extLst>
          </p:cNvPr>
          <p:cNvSpPr/>
          <p:nvPr/>
        </p:nvSpPr>
        <p:spPr>
          <a:xfrm>
            <a:off x="1184438" y="5112100"/>
            <a:ext cx="144016" cy="171483"/>
          </a:xfrm>
          <a:prstGeom prst="flowChartConnector">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fr-FR"/>
          </a:p>
        </p:txBody>
      </p:sp>
      <p:sp>
        <p:nvSpPr>
          <p:cNvPr id="26" name="Isosceles Triangle 25">
            <a:extLst>
              <a:ext uri="{FF2B5EF4-FFF2-40B4-BE49-F238E27FC236}">
                <a16:creationId xmlns:a16="http://schemas.microsoft.com/office/drawing/2014/main" id="{F87BDF44-589A-4B95-8031-01EE10F4C5F1}"/>
              </a:ext>
            </a:extLst>
          </p:cNvPr>
          <p:cNvSpPr/>
          <p:nvPr/>
        </p:nvSpPr>
        <p:spPr>
          <a:xfrm>
            <a:off x="1759346" y="3183938"/>
            <a:ext cx="141040" cy="14401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8" name="Isosceles Triangle 27">
            <a:extLst>
              <a:ext uri="{FF2B5EF4-FFF2-40B4-BE49-F238E27FC236}">
                <a16:creationId xmlns:a16="http://schemas.microsoft.com/office/drawing/2014/main" id="{FA8272A0-5243-42FB-9412-C851EA1CF3D3}"/>
              </a:ext>
            </a:extLst>
          </p:cNvPr>
          <p:cNvSpPr/>
          <p:nvPr/>
        </p:nvSpPr>
        <p:spPr>
          <a:xfrm>
            <a:off x="1759346" y="5662586"/>
            <a:ext cx="141040" cy="14401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30" name="Isosceles Triangle 29">
            <a:extLst>
              <a:ext uri="{FF2B5EF4-FFF2-40B4-BE49-F238E27FC236}">
                <a16:creationId xmlns:a16="http://schemas.microsoft.com/office/drawing/2014/main" id="{4EBE9733-19AC-48E6-B671-B3428687E945}"/>
              </a:ext>
            </a:extLst>
          </p:cNvPr>
          <p:cNvSpPr/>
          <p:nvPr/>
        </p:nvSpPr>
        <p:spPr>
          <a:xfrm>
            <a:off x="1759346" y="6181100"/>
            <a:ext cx="141040" cy="14401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34" name="TextBox 33">
            <a:extLst>
              <a:ext uri="{FF2B5EF4-FFF2-40B4-BE49-F238E27FC236}">
                <a16:creationId xmlns:a16="http://schemas.microsoft.com/office/drawing/2014/main" id="{1F3BFD76-2BFF-4502-8122-CB131942E95A}"/>
              </a:ext>
            </a:extLst>
          </p:cNvPr>
          <p:cNvSpPr txBox="1"/>
          <p:nvPr/>
        </p:nvSpPr>
        <p:spPr>
          <a:xfrm>
            <a:off x="2041426" y="5540786"/>
            <a:ext cx="10317682" cy="369332"/>
          </a:xfrm>
          <a:prstGeom prst="rect">
            <a:avLst/>
          </a:prstGeom>
          <a:noFill/>
        </p:spPr>
        <p:txBody>
          <a:bodyPr wrap="square">
            <a:spAutoFit/>
          </a:bodyPr>
          <a:lstStyle/>
          <a:p>
            <a:r>
              <a:rPr lang="en-CA" sz="1800" b="1" dirty="0">
                <a:solidFill>
                  <a:srgbClr val="494747"/>
                </a:solidFill>
                <a:effectLst/>
                <a:latin typeface="等线" panose="02010600030101010101" pitchFamily="2" charset="-122"/>
                <a:cs typeface="Helvetica" panose="020B0604020202020204" pitchFamily="34" charset="0"/>
              </a:rPr>
              <a:t>one field, encode the exact monetary value as a non-numeric data type; e.g., </a:t>
            </a:r>
            <a:r>
              <a:rPr lang="en-CA" sz="1800" b="1" dirty="0" err="1">
                <a:solidFill>
                  <a:srgbClr val="494747"/>
                </a:solidFill>
                <a:effectLst/>
                <a:latin typeface="等线" panose="02010600030101010101" pitchFamily="2" charset="-122"/>
                <a:cs typeface="Helvetica" panose="020B0604020202020204" pitchFamily="34" charset="0"/>
              </a:rPr>
              <a:t>BinData</a:t>
            </a:r>
            <a:r>
              <a:rPr lang="en-CA" sz="1800" b="1" dirty="0">
                <a:solidFill>
                  <a:srgbClr val="494747"/>
                </a:solidFill>
                <a:effectLst/>
                <a:latin typeface="等线" panose="02010600030101010101" pitchFamily="2" charset="-122"/>
                <a:cs typeface="Helvetica" panose="020B0604020202020204" pitchFamily="34" charset="0"/>
              </a:rPr>
              <a:t> or a string.</a:t>
            </a:r>
            <a:endParaRPr lang="fr-FR" dirty="0"/>
          </a:p>
        </p:txBody>
      </p:sp>
      <p:sp>
        <p:nvSpPr>
          <p:cNvPr id="36" name="TextBox 35">
            <a:extLst>
              <a:ext uri="{FF2B5EF4-FFF2-40B4-BE49-F238E27FC236}">
                <a16:creationId xmlns:a16="http://schemas.microsoft.com/office/drawing/2014/main" id="{3D640375-C1B8-4FB4-8C85-B3D743C3C10B}"/>
              </a:ext>
            </a:extLst>
          </p:cNvPr>
          <p:cNvSpPr txBox="1"/>
          <p:nvPr/>
        </p:nvSpPr>
        <p:spPr>
          <a:xfrm>
            <a:off x="2041426" y="6056283"/>
            <a:ext cx="9741618" cy="369332"/>
          </a:xfrm>
          <a:prstGeom prst="rect">
            <a:avLst/>
          </a:prstGeom>
          <a:noFill/>
        </p:spPr>
        <p:txBody>
          <a:bodyPr wrap="square">
            <a:spAutoFit/>
          </a:bodyPr>
          <a:lstStyle/>
          <a:p>
            <a:r>
              <a:rPr lang="en-CA" sz="1800" b="1" dirty="0">
                <a:solidFill>
                  <a:srgbClr val="494747"/>
                </a:solidFill>
                <a:effectLst/>
                <a:latin typeface="等线" panose="02010600030101010101" pitchFamily="2" charset="-122"/>
                <a:cs typeface="Helvetica" panose="020B0604020202020204" pitchFamily="34" charset="0"/>
              </a:rPr>
              <a:t>the second field, store a double-precision floating point approximation of the exact value.</a:t>
            </a:r>
            <a:endParaRPr lang="fr-FR" dirty="0"/>
          </a:p>
        </p:txBody>
      </p:sp>
    </p:spTree>
    <p:extLst>
      <p:ext uri="{BB962C8B-B14F-4D97-AF65-F5344CB8AC3E}">
        <p14:creationId xmlns:p14="http://schemas.microsoft.com/office/powerpoint/2010/main" val="16631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fr-FR" b="1" i="0" dirty="0">
                <a:effectLst/>
                <a:latin typeface="Akzidenz"/>
              </a:rPr>
              <a:t>Model </a:t>
            </a:r>
            <a:r>
              <a:rPr lang="fr-FR" b="1" i="0" dirty="0" err="1">
                <a:effectLst/>
                <a:latin typeface="Akzidenz"/>
              </a:rPr>
              <a:t>Tree</a:t>
            </a:r>
            <a:r>
              <a:rPr lang="fr-FR" b="1" i="0" dirty="0">
                <a:effectLst/>
                <a:latin typeface="Akzidenz"/>
              </a:rPr>
              <a:t> Structures</a:t>
            </a:r>
            <a:endParaRPr lang="en-US" b="1" dirty="0"/>
          </a:p>
        </p:txBody>
      </p:sp>
      <p:pic>
        <p:nvPicPr>
          <p:cNvPr id="6" name="Graphic 5">
            <a:extLst>
              <a:ext uri="{FF2B5EF4-FFF2-40B4-BE49-F238E27FC236}">
                <a16:creationId xmlns:a16="http://schemas.microsoft.com/office/drawing/2014/main" id="{74F138BA-A329-42E5-A633-4BD66DA5BCB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38028" y="1628800"/>
            <a:ext cx="7059420" cy="5229200"/>
          </a:xfrm>
          <a:prstGeom prst="rect">
            <a:avLst/>
          </a:prstGeom>
        </p:spPr>
      </p:pic>
    </p:spTree>
    <p:extLst>
      <p:ext uri="{BB962C8B-B14F-4D97-AF65-F5344CB8AC3E}">
        <p14:creationId xmlns:p14="http://schemas.microsoft.com/office/powerpoint/2010/main" val="394601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2">
            <a:extLst>
              <a:ext uri="{FF2B5EF4-FFF2-40B4-BE49-F238E27FC236}">
                <a16:creationId xmlns:a16="http://schemas.microsoft.com/office/drawing/2014/main" id="{87073348-4268-4B5A-AB0E-1F4D3A4DD170}"/>
              </a:ext>
            </a:extLst>
          </p:cNvPr>
          <p:cNvSpPr>
            <a:spLocks noGrp="1"/>
          </p:cNvSpPr>
          <p:nvPr>
            <p:ph type="title"/>
          </p:nvPr>
        </p:nvSpPr>
        <p:spPr>
          <a:xfrm>
            <a:off x="1523226" y="188640"/>
            <a:ext cx="8640960" cy="792088"/>
          </a:xfrm>
        </p:spPr>
        <p:txBody>
          <a:bodyPr/>
          <a:lstStyle/>
          <a:p>
            <a:r>
              <a:rPr lang="en-US" sz="3600" b="1" i="0" u="none" strike="noStrike" dirty="0">
                <a:solidFill>
                  <a:schemeClr val="accent4">
                    <a:lumMod val="75000"/>
                  </a:schemeClr>
                </a:solidFill>
                <a:effectLst/>
                <a:latin typeface="Akzidenz"/>
              </a:rPr>
              <a:t>5. Model Time Data</a:t>
            </a:r>
          </a:p>
        </p:txBody>
      </p:sp>
      <p:sp>
        <p:nvSpPr>
          <p:cNvPr id="7" name="TextBox 6">
            <a:extLst>
              <a:ext uri="{FF2B5EF4-FFF2-40B4-BE49-F238E27FC236}">
                <a16:creationId xmlns:a16="http://schemas.microsoft.com/office/drawing/2014/main" id="{BADD4122-0741-4C27-B094-F0C2FE075B17}"/>
              </a:ext>
            </a:extLst>
          </p:cNvPr>
          <p:cNvSpPr txBox="1"/>
          <p:nvPr/>
        </p:nvSpPr>
        <p:spPr>
          <a:xfrm>
            <a:off x="1053852" y="2492896"/>
            <a:ext cx="10441160" cy="2677656"/>
          </a:xfrm>
          <a:prstGeom prst="rect">
            <a:avLst/>
          </a:prstGeom>
          <a:solidFill>
            <a:schemeClr val="bg1">
              <a:lumMod val="95000"/>
            </a:schemeClr>
          </a:solidFill>
        </p:spPr>
        <p:txBody>
          <a:bodyPr wrap="square">
            <a:spAutoFit/>
          </a:bodyPr>
          <a:lstStyle/>
          <a:p>
            <a:pPr algn="l"/>
            <a:r>
              <a:rPr lang="en-US" sz="2400" b="0" i="0" dirty="0">
                <a:solidFill>
                  <a:srgbClr val="313030"/>
                </a:solidFill>
                <a:effectLst/>
                <a:latin typeface="Akzidenz"/>
              </a:rPr>
              <a:t>Use Buckets for Time-Series Data</a:t>
            </a:r>
          </a:p>
          <a:p>
            <a:pPr algn="l"/>
            <a:r>
              <a:rPr lang="en-US" sz="2400" b="0" i="0" dirty="0">
                <a:solidFill>
                  <a:srgbClr val="494747"/>
                </a:solidFill>
                <a:effectLst/>
                <a:latin typeface="Akzidenz"/>
              </a:rPr>
              <a:t>A common method to organize time-series data is to group the data into buckets where each bucket represents a uniform unit of time such as a day or year. Bucketing organizes specific groups of data to help:</a:t>
            </a:r>
          </a:p>
          <a:p>
            <a:pPr algn="l">
              <a:buFont typeface="Arial" panose="020B0604020202020204" pitchFamily="34" charset="0"/>
              <a:buChar char="•"/>
            </a:pPr>
            <a:r>
              <a:rPr lang="en-US" sz="2400" b="0" i="0" dirty="0">
                <a:solidFill>
                  <a:srgbClr val="494747"/>
                </a:solidFill>
                <a:effectLst/>
                <a:latin typeface="Akzidenz"/>
              </a:rPr>
              <a:t>Discover historical trends,</a:t>
            </a:r>
          </a:p>
          <a:p>
            <a:pPr algn="l">
              <a:buFont typeface="Arial" panose="020B0604020202020204" pitchFamily="34" charset="0"/>
              <a:buChar char="•"/>
            </a:pPr>
            <a:r>
              <a:rPr lang="en-US" sz="2400" b="0" i="0" dirty="0">
                <a:solidFill>
                  <a:srgbClr val="494747"/>
                </a:solidFill>
                <a:effectLst/>
                <a:latin typeface="Akzidenz"/>
              </a:rPr>
              <a:t>Forecast future trends, and</a:t>
            </a:r>
          </a:p>
          <a:p>
            <a:pPr algn="l">
              <a:buFont typeface="Arial" panose="020B0604020202020204" pitchFamily="34" charset="0"/>
              <a:buChar char="•"/>
            </a:pPr>
            <a:r>
              <a:rPr lang="en-US" sz="2400" b="0" i="0">
                <a:solidFill>
                  <a:srgbClr val="494747"/>
                </a:solidFill>
                <a:effectLst/>
                <a:latin typeface="Akzidenz"/>
              </a:rPr>
              <a:t>Optimize </a:t>
            </a:r>
            <a:r>
              <a:rPr lang="en-US" sz="2400" b="0" i="0" dirty="0">
                <a:solidFill>
                  <a:srgbClr val="494747"/>
                </a:solidFill>
                <a:effectLst/>
                <a:latin typeface="Akzidenz"/>
              </a:rPr>
              <a:t>storage usage.</a:t>
            </a:r>
          </a:p>
        </p:txBody>
      </p:sp>
    </p:spTree>
    <p:extLst>
      <p:ext uri="{BB962C8B-B14F-4D97-AF65-F5344CB8AC3E}">
        <p14:creationId xmlns:p14="http://schemas.microsoft.com/office/powerpoint/2010/main" val="392304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3F0B2BD-A4CB-4C49-B25E-37F7E5332918}"/>
              </a:ext>
            </a:extLst>
          </p:cNvPr>
          <p:cNvSpPr txBox="1"/>
          <p:nvPr/>
        </p:nvSpPr>
        <p:spPr>
          <a:xfrm>
            <a:off x="1197868" y="0"/>
            <a:ext cx="6094708" cy="369332"/>
          </a:xfrm>
          <a:prstGeom prst="rect">
            <a:avLst/>
          </a:prstGeom>
          <a:noFill/>
        </p:spPr>
        <p:txBody>
          <a:bodyPr wrap="square">
            <a:spAutoFit/>
          </a:bodyPr>
          <a:lstStyle/>
          <a:p>
            <a:pPr algn="l"/>
            <a:r>
              <a:rPr lang="en-US" b="1" i="0" dirty="0">
                <a:solidFill>
                  <a:srgbClr val="313030"/>
                </a:solidFill>
                <a:effectLst/>
                <a:latin typeface="Akzidenz"/>
              </a:rPr>
              <a:t>Use Buckets for Time-Series Data</a:t>
            </a:r>
          </a:p>
        </p:txBody>
      </p:sp>
      <p:sp>
        <p:nvSpPr>
          <p:cNvPr id="9" name="TextBox 8">
            <a:extLst>
              <a:ext uri="{FF2B5EF4-FFF2-40B4-BE49-F238E27FC236}">
                <a16:creationId xmlns:a16="http://schemas.microsoft.com/office/drawing/2014/main" id="{F62E02C0-5D41-46D9-B4A5-25E13412152F}"/>
              </a:ext>
            </a:extLst>
          </p:cNvPr>
          <p:cNvSpPr txBox="1"/>
          <p:nvPr/>
        </p:nvSpPr>
        <p:spPr>
          <a:xfrm>
            <a:off x="477788" y="763028"/>
            <a:ext cx="5328592" cy="5909310"/>
          </a:xfrm>
          <a:prstGeom prst="rect">
            <a:avLst/>
          </a:prstGeom>
          <a:solidFill>
            <a:schemeClr val="bg1">
              <a:lumMod val="95000"/>
            </a:schemeClr>
          </a:solidFill>
        </p:spPr>
        <p:txBody>
          <a:bodyPr wrap="square">
            <a:spAutoFit/>
          </a:bodyPr>
          <a:lstStyle/>
          <a:p>
            <a:r>
              <a:rPr lang="fr-FR" dirty="0"/>
              <a:t>// </a:t>
            </a:r>
            <a:r>
              <a:rPr lang="fr-FR" dirty="0" err="1"/>
              <a:t>temperatures</a:t>
            </a:r>
            <a:r>
              <a:rPr lang="fr-FR" dirty="0"/>
              <a:t> collection</a:t>
            </a:r>
          </a:p>
          <a:p>
            <a:endParaRPr lang="fr-FR" dirty="0"/>
          </a:p>
          <a:p>
            <a:r>
              <a:rPr lang="fr-FR" dirty="0"/>
              <a:t>{</a:t>
            </a:r>
          </a:p>
          <a:p>
            <a:r>
              <a:rPr lang="fr-FR" dirty="0"/>
              <a:t>  "_id": 1,</a:t>
            </a:r>
          </a:p>
          <a:p>
            <a:r>
              <a:rPr lang="fr-FR" dirty="0"/>
              <a:t>  "</a:t>
            </a:r>
            <a:r>
              <a:rPr lang="fr-FR" dirty="0" err="1"/>
              <a:t>sensor_id</a:t>
            </a:r>
            <a:r>
              <a:rPr lang="fr-FR" dirty="0"/>
              <a:t>": 12345,</a:t>
            </a:r>
          </a:p>
          <a:p>
            <a:r>
              <a:rPr lang="fr-FR" dirty="0"/>
              <a:t>  "timestamp": </a:t>
            </a:r>
            <a:r>
              <a:rPr lang="fr-FR" dirty="0" err="1"/>
              <a:t>ISODate</a:t>
            </a:r>
            <a:r>
              <a:rPr lang="fr-FR" dirty="0"/>
              <a:t>("2019-01-31T10:00:00.000Z"),</a:t>
            </a:r>
          </a:p>
          <a:p>
            <a:r>
              <a:rPr lang="fr-FR" dirty="0"/>
              <a:t>  "</a:t>
            </a:r>
            <a:r>
              <a:rPr lang="fr-FR" dirty="0" err="1"/>
              <a:t>temperature</a:t>
            </a:r>
            <a:r>
              <a:rPr lang="fr-FR" dirty="0"/>
              <a:t>": 40</a:t>
            </a:r>
          </a:p>
          <a:p>
            <a:r>
              <a:rPr lang="fr-FR" dirty="0"/>
              <a:t>}</a:t>
            </a:r>
          </a:p>
          <a:p>
            <a:r>
              <a:rPr lang="fr-FR" dirty="0"/>
              <a:t>{</a:t>
            </a:r>
          </a:p>
          <a:p>
            <a:r>
              <a:rPr lang="fr-FR" dirty="0"/>
              <a:t>  "_id": 2,</a:t>
            </a:r>
          </a:p>
          <a:p>
            <a:r>
              <a:rPr lang="fr-FR" dirty="0"/>
              <a:t>  "</a:t>
            </a:r>
            <a:r>
              <a:rPr lang="fr-FR" dirty="0" err="1"/>
              <a:t>sensor_id</a:t>
            </a:r>
            <a:r>
              <a:rPr lang="fr-FR" dirty="0"/>
              <a:t>": 12345,</a:t>
            </a:r>
          </a:p>
          <a:p>
            <a:r>
              <a:rPr lang="fr-FR" dirty="0"/>
              <a:t>  "timestamp": </a:t>
            </a:r>
            <a:r>
              <a:rPr lang="fr-FR" dirty="0" err="1"/>
              <a:t>ISODate</a:t>
            </a:r>
            <a:r>
              <a:rPr lang="fr-FR" dirty="0"/>
              <a:t>("2019-01-31T10:01:00.000Z"),</a:t>
            </a:r>
          </a:p>
          <a:p>
            <a:r>
              <a:rPr lang="fr-FR" dirty="0"/>
              <a:t>  "</a:t>
            </a:r>
            <a:r>
              <a:rPr lang="fr-FR" dirty="0" err="1"/>
              <a:t>temperature</a:t>
            </a:r>
            <a:r>
              <a:rPr lang="fr-FR" dirty="0"/>
              <a:t>": 40</a:t>
            </a:r>
          </a:p>
          <a:p>
            <a:r>
              <a:rPr lang="fr-FR" dirty="0"/>
              <a:t>}</a:t>
            </a:r>
          </a:p>
          <a:p>
            <a:r>
              <a:rPr lang="fr-FR" dirty="0"/>
              <a:t>{</a:t>
            </a:r>
          </a:p>
          <a:p>
            <a:r>
              <a:rPr lang="fr-FR" dirty="0"/>
              <a:t>  "_id": 3,</a:t>
            </a:r>
          </a:p>
          <a:p>
            <a:r>
              <a:rPr lang="fr-FR" dirty="0"/>
              <a:t>  "</a:t>
            </a:r>
            <a:r>
              <a:rPr lang="fr-FR" dirty="0" err="1"/>
              <a:t>sensor_id</a:t>
            </a:r>
            <a:r>
              <a:rPr lang="fr-FR" dirty="0"/>
              <a:t>": 12345,</a:t>
            </a:r>
          </a:p>
          <a:p>
            <a:r>
              <a:rPr lang="fr-FR" dirty="0"/>
              <a:t>  "timestamp": </a:t>
            </a:r>
            <a:r>
              <a:rPr lang="fr-FR" dirty="0" err="1"/>
              <a:t>ISODate</a:t>
            </a:r>
            <a:r>
              <a:rPr lang="fr-FR" dirty="0"/>
              <a:t>("2019-01-31T10:02:00.000Z"),</a:t>
            </a:r>
          </a:p>
          <a:p>
            <a:r>
              <a:rPr lang="fr-FR" dirty="0"/>
              <a:t>  "</a:t>
            </a:r>
            <a:r>
              <a:rPr lang="fr-FR" dirty="0" err="1"/>
              <a:t>temperature</a:t>
            </a:r>
            <a:r>
              <a:rPr lang="fr-FR" dirty="0"/>
              <a:t>": 41</a:t>
            </a:r>
          </a:p>
          <a:p>
            <a:r>
              <a:rPr lang="fr-FR" dirty="0"/>
              <a:t>}</a:t>
            </a:r>
          </a:p>
          <a:p>
            <a:r>
              <a:rPr lang="fr-FR" dirty="0"/>
              <a:t>...</a:t>
            </a:r>
          </a:p>
        </p:txBody>
      </p:sp>
      <p:sp>
        <p:nvSpPr>
          <p:cNvPr id="11" name="TextBox 10">
            <a:extLst>
              <a:ext uri="{FF2B5EF4-FFF2-40B4-BE49-F238E27FC236}">
                <a16:creationId xmlns:a16="http://schemas.microsoft.com/office/drawing/2014/main" id="{9D582A51-8829-4D6A-B836-FA74EAE8F067}"/>
              </a:ext>
            </a:extLst>
          </p:cNvPr>
          <p:cNvSpPr txBox="1"/>
          <p:nvPr/>
        </p:nvSpPr>
        <p:spPr>
          <a:xfrm>
            <a:off x="6125210" y="209030"/>
            <a:ext cx="5720024" cy="6463308"/>
          </a:xfrm>
          <a:prstGeom prst="rect">
            <a:avLst/>
          </a:prstGeom>
          <a:solidFill>
            <a:schemeClr val="bg1">
              <a:lumMod val="95000"/>
            </a:schemeClr>
          </a:solidFill>
        </p:spPr>
        <p:txBody>
          <a:bodyPr wrap="square">
            <a:spAutoFit/>
          </a:bodyPr>
          <a:lstStyle/>
          <a:p>
            <a:r>
              <a:rPr lang="fr-FR" dirty="0"/>
              <a:t>{</a:t>
            </a:r>
          </a:p>
          <a:p>
            <a:r>
              <a:rPr lang="fr-FR" dirty="0"/>
              <a:t>  "_id": 1,</a:t>
            </a:r>
          </a:p>
          <a:p>
            <a:r>
              <a:rPr lang="fr-FR" dirty="0"/>
              <a:t>  "</a:t>
            </a:r>
            <a:r>
              <a:rPr lang="fr-FR" dirty="0" err="1"/>
              <a:t>sensor_id</a:t>
            </a:r>
            <a:r>
              <a:rPr lang="fr-FR" dirty="0"/>
              <a:t>": 12345,</a:t>
            </a:r>
          </a:p>
          <a:p>
            <a:r>
              <a:rPr lang="fr-FR" dirty="0"/>
              <a:t>  "</a:t>
            </a:r>
            <a:r>
              <a:rPr lang="fr-FR" dirty="0" err="1"/>
              <a:t>start_date</a:t>
            </a:r>
            <a:r>
              <a:rPr lang="fr-FR" dirty="0"/>
              <a:t>": </a:t>
            </a:r>
            <a:r>
              <a:rPr lang="fr-FR" dirty="0" err="1"/>
              <a:t>ISODate</a:t>
            </a:r>
            <a:r>
              <a:rPr lang="fr-FR" dirty="0"/>
              <a:t>("2019-01-31T10:00:00.000Z"),</a:t>
            </a:r>
          </a:p>
          <a:p>
            <a:r>
              <a:rPr lang="fr-FR" dirty="0"/>
              <a:t>  "</a:t>
            </a:r>
            <a:r>
              <a:rPr lang="fr-FR" dirty="0" err="1"/>
              <a:t>end_date</a:t>
            </a:r>
            <a:r>
              <a:rPr lang="fr-FR" dirty="0"/>
              <a:t>": </a:t>
            </a:r>
            <a:r>
              <a:rPr lang="fr-FR" dirty="0" err="1"/>
              <a:t>ISODate</a:t>
            </a:r>
            <a:r>
              <a:rPr lang="fr-FR" dirty="0"/>
              <a:t>("2019-01-31T10:59:59.000Z"),</a:t>
            </a:r>
          </a:p>
          <a:p>
            <a:r>
              <a:rPr lang="fr-FR" dirty="0"/>
              <a:t>  "</a:t>
            </a:r>
            <a:r>
              <a:rPr lang="fr-FR" dirty="0" err="1"/>
              <a:t>measurements</a:t>
            </a:r>
            <a:r>
              <a:rPr lang="fr-FR" dirty="0"/>
              <a:t>": [</a:t>
            </a:r>
          </a:p>
          <a:p>
            <a:r>
              <a:rPr lang="fr-FR" dirty="0"/>
              <a:t>    {</a:t>
            </a:r>
          </a:p>
          <a:p>
            <a:r>
              <a:rPr lang="fr-FR" dirty="0"/>
              <a:t>      "timestamp": </a:t>
            </a:r>
            <a:r>
              <a:rPr lang="fr-FR" dirty="0" err="1"/>
              <a:t>ISODate</a:t>
            </a:r>
            <a:r>
              <a:rPr lang="fr-FR" dirty="0"/>
              <a:t>("2019-01-31T10:00:00.000Z"),</a:t>
            </a:r>
          </a:p>
          <a:p>
            <a:r>
              <a:rPr lang="fr-FR" dirty="0"/>
              <a:t>      "</a:t>
            </a:r>
            <a:r>
              <a:rPr lang="fr-FR" dirty="0" err="1"/>
              <a:t>temperature</a:t>
            </a:r>
            <a:r>
              <a:rPr lang="fr-FR" dirty="0"/>
              <a:t>": 40</a:t>
            </a:r>
          </a:p>
          <a:p>
            <a:r>
              <a:rPr lang="fr-FR" dirty="0"/>
              <a:t>    },</a:t>
            </a:r>
          </a:p>
          <a:p>
            <a:r>
              <a:rPr lang="fr-FR" dirty="0"/>
              <a:t>    {</a:t>
            </a:r>
          </a:p>
          <a:p>
            <a:r>
              <a:rPr lang="fr-FR" dirty="0"/>
              <a:t>      "timestamp": </a:t>
            </a:r>
            <a:r>
              <a:rPr lang="fr-FR" dirty="0" err="1"/>
              <a:t>ISODate</a:t>
            </a:r>
            <a:r>
              <a:rPr lang="fr-FR" dirty="0"/>
              <a:t>("2019-01-31T10:01:00.000Z"),</a:t>
            </a:r>
          </a:p>
          <a:p>
            <a:r>
              <a:rPr lang="fr-FR" dirty="0"/>
              <a:t>      "</a:t>
            </a:r>
            <a:r>
              <a:rPr lang="fr-FR" dirty="0" err="1"/>
              <a:t>temperature</a:t>
            </a:r>
            <a:r>
              <a:rPr lang="fr-FR" dirty="0"/>
              <a:t>": 40</a:t>
            </a:r>
          </a:p>
          <a:p>
            <a:r>
              <a:rPr lang="fr-FR" dirty="0"/>
              <a:t>    },</a:t>
            </a:r>
          </a:p>
          <a:p>
            <a:r>
              <a:rPr lang="fr-FR" dirty="0"/>
              <a:t>    ...</a:t>
            </a:r>
          </a:p>
          <a:p>
            <a:r>
              <a:rPr lang="fr-FR" dirty="0"/>
              <a:t>    {</a:t>
            </a:r>
          </a:p>
          <a:p>
            <a:r>
              <a:rPr lang="fr-FR" dirty="0"/>
              <a:t>      "timestamp": </a:t>
            </a:r>
            <a:r>
              <a:rPr lang="fr-FR" dirty="0" err="1"/>
              <a:t>ISODate</a:t>
            </a:r>
            <a:r>
              <a:rPr lang="fr-FR" dirty="0"/>
              <a:t>("2019-01-31T10:42:00.000Z"),</a:t>
            </a:r>
          </a:p>
          <a:p>
            <a:r>
              <a:rPr lang="fr-FR" dirty="0"/>
              <a:t>      "</a:t>
            </a:r>
            <a:r>
              <a:rPr lang="fr-FR" dirty="0" err="1"/>
              <a:t>temperature</a:t>
            </a:r>
            <a:r>
              <a:rPr lang="fr-FR" dirty="0"/>
              <a:t>": 42</a:t>
            </a:r>
          </a:p>
          <a:p>
            <a:r>
              <a:rPr lang="fr-FR" dirty="0"/>
              <a:t>    }</a:t>
            </a:r>
          </a:p>
          <a:p>
            <a:r>
              <a:rPr lang="fr-FR" dirty="0"/>
              <a:t>  ],</a:t>
            </a:r>
          </a:p>
          <a:p>
            <a:r>
              <a:rPr lang="fr-FR" dirty="0">
                <a:solidFill>
                  <a:schemeClr val="accent3">
                    <a:lumMod val="75000"/>
                  </a:schemeClr>
                </a:solidFill>
              </a:rPr>
              <a:t>  "</a:t>
            </a:r>
            <a:r>
              <a:rPr lang="fr-FR" dirty="0" err="1">
                <a:solidFill>
                  <a:schemeClr val="accent3">
                    <a:lumMod val="75000"/>
                  </a:schemeClr>
                </a:solidFill>
              </a:rPr>
              <a:t>transaction_count</a:t>
            </a:r>
            <a:r>
              <a:rPr lang="fr-FR" dirty="0">
                <a:solidFill>
                  <a:schemeClr val="accent3">
                    <a:lumMod val="75000"/>
                  </a:schemeClr>
                </a:solidFill>
              </a:rPr>
              <a:t>": 42,</a:t>
            </a:r>
          </a:p>
          <a:p>
            <a:r>
              <a:rPr lang="fr-FR" dirty="0">
                <a:solidFill>
                  <a:schemeClr val="accent3">
                    <a:lumMod val="75000"/>
                  </a:schemeClr>
                </a:solidFill>
              </a:rPr>
              <a:t>  "</a:t>
            </a:r>
            <a:r>
              <a:rPr lang="fr-FR" dirty="0" err="1">
                <a:solidFill>
                  <a:schemeClr val="accent3">
                    <a:lumMod val="75000"/>
                  </a:schemeClr>
                </a:solidFill>
              </a:rPr>
              <a:t>sum_temperature</a:t>
            </a:r>
            <a:r>
              <a:rPr lang="fr-FR" dirty="0">
                <a:solidFill>
                  <a:schemeClr val="accent3">
                    <a:lumMod val="75000"/>
                  </a:schemeClr>
                </a:solidFill>
              </a:rPr>
              <a:t>": 1783</a:t>
            </a:r>
          </a:p>
          <a:p>
            <a:r>
              <a:rPr lang="fr-FR" dirty="0"/>
              <a:t>}</a:t>
            </a:r>
          </a:p>
        </p:txBody>
      </p:sp>
    </p:spTree>
    <p:extLst>
      <p:ext uri="{BB962C8B-B14F-4D97-AF65-F5344CB8AC3E}">
        <p14:creationId xmlns:p14="http://schemas.microsoft.com/office/powerpoint/2010/main" val="199008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2">
            <a:extLst>
              <a:ext uri="{FF2B5EF4-FFF2-40B4-BE49-F238E27FC236}">
                <a16:creationId xmlns:a16="http://schemas.microsoft.com/office/drawing/2014/main" id="{52A5E4BA-51EF-4781-B677-EEE63A4CE3F4}"/>
              </a:ext>
            </a:extLst>
          </p:cNvPr>
          <p:cNvSpPr>
            <a:spLocks noGrp="1"/>
          </p:cNvSpPr>
          <p:nvPr>
            <p:ph type="title"/>
          </p:nvPr>
        </p:nvSpPr>
        <p:spPr>
          <a:xfrm>
            <a:off x="1523226" y="188640"/>
            <a:ext cx="8640960" cy="792088"/>
          </a:xfrm>
        </p:spPr>
        <p:txBody>
          <a:bodyPr/>
          <a:lstStyle/>
          <a:p>
            <a:r>
              <a:rPr lang="en-US" sz="3600" b="1" dirty="0">
                <a:solidFill>
                  <a:schemeClr val="accent4">
                    <a:lumMod val="75000"/>
                  </a:schemeClr>
                </a:solidFill>
                <a:latin typeface="Akzidenz"/>
              </a:rPr>
              <a:t>6. Model Computed Data</a:t>
            </a:r>
            <a:endParaRPr lang="fr-FR" sz="3600" dirty="0">
              <a:solidFill>
                <a:schemeClr val="accent4">
                  <a:lumMod val="75000"/>
                </a:schemeClr>
              </a:solidFill>
            </a:endParaRPr>
          </a:p>
        </p:txBody>
      </p:sp>
      <p:sp>
        <p:nvSpPr>
          <p:cNvPr id="8" name="TextBox 7">
            <a:extLst>
              <a:ext uri="{FF2B5EF4-FFF2-40B4-BE49-F238E27FC236}">
                <a16:creationId xmlns:a16="http://schemas.microsoft.com/office/drawing/2014/main" id="{54FD0207-DD4A-49D0-A07C-9A08C7D1942B}"/>
              </a:ext>
            </a:extLst>
          </p:cNvPr>
          <p:cNvSpPr txBox="1"/>
          <p:nvPr/>
        </p:nvSpPr>
        <p:spPr>
          <a:xfrm>
            <a:off x="919554" y="1837268"/>
            <a:ext cx="5256584" cy="4832092"/>
          </a:xfrm>
          <a:prstGeom prst="rect">
            <a:avLst/>
          </a:prstGeom>
          <a:solidFill>
            <a:schemeClr val="bg1">
              <a:lumMod val="95000"/>
            </a:schemeClr>
          </a:solidFill>
        </p:spPr>
        <p:txBody>
          <a:bodyPr wrap="square">
            <a:spAutoFit/>
          </a:bodyPr>
          <a:lstStyle/>
          <a:p>
            <a:r>
              <a:rPr lang="fr-FR" sz="1400" dirty="0"/>
              <a:t>// </a:t>
            </a:r>
            <a:r>
              <a:rPr lang="fr-FR" sz="1400" dirty="0" err="1"/>
              <a:t>screenings</a:t>
            </a:r>
            <a:r>
              <a:rPr lang="fr-FR" sz="1400" dirty="0"/>
              <a:t> collection</a:t>
            </a:r>
          </a:p>
          <a:p>
            <a:r>
              <a:rPr lang="fr-FR" sz="1400" dirty="0"/>
              <a:t>{</a:t>
            </a:r>
          </a:p>
          <a:p>
            <a:r>
              <a:rPr lang="fr-FR" sz="1400" dirty="0"/>
              <a:t>    "</a:t>
            </a:r>
            <a:r>
              <a:rPr lang="fr-FR" sz="1400" dirty="0" err="1"/>
              <a:t>theater</a:t>
            </a:r>
            <a:r>
              <a:rPr lang="fr-FR" sz="1400" dirty="0"/>
              <a:t>": "Alger </a:t>
            </a:r>
            <a:r>
              <a:rPr lang="fr-FR" sz="1400" dirty="0" err="1"/>
              <a:t>Cinema</a:t>
            </a:r>
            <a:r>
              <a:rPr lang="fr-FR" sz="1400" dirty="0"/>
              <a:t>",</a:t>
            </a:r>
          </a:p>
          <a:p>
            <a:r>
              <a:rPr lang="fr-FR" sz="1400" dirty="0"/>
              <a:t>    "location": "Lakeview, OR",</a:t>
            </a:r>
          </a:p>
          <a:p>
            <a:r>
              <a:rPr lang="fr-FR" sz="1400" dirty="0"/>
              <a:t>    "</a:t>
            </a:r>
            <a:r>
              <a:rPr lang="fr-FR" sz="1400" dirty="0" err="1"/>
              <a:t>movie_title</a:t>
            </a:r>
            <a:r>
              <a:rPr lang="fr-FR" sz="1400" dirty="0"/>
              <a:t>": "</a:t>
            </a:r>
            <a:r>
              <a:rPr lang="fr-FR" sz="1400" dirty="0" err="1"/>
              <a:t>Reservoir</a:t>
            </a:r>
            <a:r>
              <a:rPr lang="fr-FR" sz="1400" dirty="0"/>
              <a:t> </a:t>
            </a:r>
            <a:r>
              <a:rPr lang="fr-FR" sz="1400" dirty="0" err="1"/>
              <a:t>Dogs</a:t>
            </a:r>
            <a:r>
              <a:rPr lang="fr-FR" sz="1400" dirty="0"/>
              <a:t>",</a:t>
            </a:r>
          </a:p>
          <a:p>
            <a:r>
              <a:rPr lang="fr-FR" sz="1400" dirty="0"/>
              <a:t>    "</a:t>
            </a:r>
            <a:r>
              <a:rPr lang="fr-FR" sz="1400" dirty="0" err="1"/>
              <a:t>num_viewers</a:t>
            </a:r>
            <a:r>
              <a:rPr lang="fr-FR" sz="1400" dirty="0"/>
              <a:t>": 344,</a:t>
            </a:r>
          </a:p>
          <a:p>
            <a:r>
              <a:rPr lang="fr-FR" sz="1400" dirty="0"/>
              <a:t>    "revenue": 3440</a:t>
            </a:r>
          </a:p>
          <a:p>
            <a:r>
              <a:rPr lang="fr-FR" sz="1400" dirty="0"/>
              <a:t>}</a:t>
            </a:r>
          </a:p>
          <a:p>
            <a:r>
              <a:rPr lang="fr-FR" sz="1400" dirty="0"/>
              <a:t>{</a:t>
            </a:r>
          </a:p>
          <a:p>
            <a:r>
              <a:rPr lang="fr-FR" sz="1400" dirty="0"/>
              <a:t>    "</a:t>
            </a:r>
            <a:r>
              <a:rPr lang="fr-FR" sz="1400" dirty="0" err="1"/>
              <a:t>theater</a:t>
            </a:r>
            <a:r>
              <a:rPr lang="fr-FR" sz="1400" dirty="0"/>
              <a:t>": "City </a:t>
            </a:r>
            <a:r>
              <a:rPr lang="fr-FR" sz="1400" dirty="0" err="1"/>
              <a:t>Cinema</a:t>
            </a:r>
            <a:r>
              <a:rPr lang="fr-FR" sz="1400" dirty="0"/>
              <a:t>",</a:t>
            </a:r>
          </a:p>
          <a:p>
            <a:r>
              <a:rPr lang="fr-FR" sz="1400" dirty="0"/>
              <a:t>    "location": "New York, NY",</a:t>
            </a:r>
          </a:p>
          <a:p>
            <a:r>
              <a:rPr lang="fr-FR" sz="1400" dirty="0"/>
              <a:t>    "</a:t>
            </a:r>
            <a:r>
              <a:rPr lang="fr-FR" sz="1400" dirty="0" err="1"/>
              <a:t>movie_title</a:t>
            </a:r>
            <a:r>
              <a:rPr lang="fr-FR" sz="1400" dirty="0"/>
              <a:t>": "</a:t>
            </a:r>
            <a:r>
              <a:rPr lang="fr-FR" sz="1400" dirty="0" err="1"/>
              <a:t>Reservoir</a:t>
            </a:r>
            <a:r>
              <a:rPr lang="fr-FR" sz="1400" dirty="0"/>
              <a:t> </a:t>
            </a:r>
            <a:r>
              <a:rPr lang="fr-FR" sz="1400" dirty="0" err="1"/>
              <a:t>Dogs</a:t>
            </a:r>
            <a:r>
              <a:rPr lang="fr-FR" sz="1400" dirty="0"/>
              <a:t>",</a:t>
            </a:r>
          </a:p>
          <a:p>
            <a:r>
              <a:rPr lang="fr-FR" sz="1400" dirty="0"/>
              <a:t>    "</a:t>
            </a:r>
            <a:r>
              <a:rPr lang="fr-FR" sz="1400" dirty="0" err="1"/>
              <a:t>num_viewers</a:t>
            </a:r>
            <a:r>
              <a:rPr lang="fr-FR" sz="1400" dirty="0"/>
              <a:t>": 1496,</a:t>
            </a:r>
          </a:p>
          <a:p>
            <a:r>
              <a:rPr lang="fr-FR" sz="1400" dirty="0"/>
              <a:t>    "revenue": 22440</a:t>
            </a:r>
          </a:p>
          <a:p>
            <a:r>
              <a:rPr lang="fr-FR" sz="1400" dirty="0"/>
              <a:t>}</a:t>
            </a:r>
          </a:p>
          <a:p>
            <a:r>
              <a:rPr lang="fr-FR" sz="1400" dirty="0"/>
              <a:t>{</a:t>
            </a:r>
          </a:p>
          <a:p>
            <a:r>
              <a:rPr lang="fr-FR" sz="1400" dirty="0"/>
              <a:t>    "</a:t>
            </a:r>
            <a:r>
              <a:rPr lang="fr-FR" sz="1400" dirty="0" err="1"/>
              <a:t>theater</a:t>
            </a:r>
            <a:r>
              <a:rPr lang="fr-FR" sz="1400" dirty="0"/>
              <a:t>": "Overland Park </a:t>
            </a:r>
            <a:r>
              <a:rPr lang="fr-FR" sz="1400" dirty="0" err="1"/>
              <a:t>Cinema</a:t>
            </a:r>
            <a:r>
              <a:rPr lang="fr-FR" sz="1400" dirty="0"/>
              <a:t>",</a:t>
            </a:r>
          </a:p>
          <a:p>
            <a:r>
              <a:rPr lang="fr-FR" sz="1400" dirty="0"/>
              <a:t>    "location": "Boise, ID",</a:t>
            </a:r>
          </a:p>
          <a:p>
            <a:r>
              <a:rPr lang="fr-FR" sz="1400" dirty="0"/>
              <a:t>    "</a:t>
            </a:r>
            <a:r>
              <a:rPr lang="fr-FR" sz="1400" dirty="0" err="1"/>
              <a:t>movie_title</a:t>
            </a:r>
            <a:r>
              <a:rPr lang="fr-FR" sz="1400" dirty="0"/>
              <a:t>": "</a:t>
            </a:r>
            <a:r>
              <a:rPr lang="fr-FR" sz="1400" dirty="0" err="1"/>
              <a:t>Reservoir</a:t>
            </a:r>
            <a:r>
              <a:rPr lang="fr-FR" sz="1400" dirty="0"/>
              <a:t> </a:t>
            </a:r>
            <a:r>
              <a:rPr lang="fr-FR" sz="1400" dirty="0" err="1"/>
              <a:t>Dogs</a:t>
            </a:r>
            <a:r>
              <a:rPr lang="fr-FR" sz="1400" dirty="0"/>
              <a:t>",</a:t>
            </a:r>
          </a:p>
          <a:p>
            <a:r>
              <a:rPr lang="fr-FR" sz="1400" dirty="0"/>
              <a:t>    "</a:t>
            </a:r>
            <a:r>
              <a:rPr lang="fr-FR" sz="1400" dirty="0" err="1"/>
              <a:t>num_viewers</a:t>
            </a:r>
            <a:r>
              <a:rPr lang="fr-FR" sz="1400" dirty="0"/>
              <a:t>": 760,</a:t>
            </a:r>
          </a:p>
          <a:p>
            <a:r>
              <a:rPr lang="fr-FR" sz="1400" dirty="0"/>
              <a:t>    "revenue": 7600</a:t>
            </a:r>
          </a:p>
          <a:p>
            <a:r>
              <a:rPr lang="fr-FR" sz="1400" dirty="0"/>
              <a:t>}</a:t>
            </a:r>
          </a:p>
        </p:txBody>
      </p:sp>
      <p:sp>
        <p:nvSpPr>
          <p:cNvPr id="10" name="TextBox 9">
            <a:extLst>
              <a:ext uri="{FF2B5EF4-FFF2-40B4-BE49-F238E27FC236}">
                <a16:creationId xmlns:a16="http://schemas.microsoft.com/office/drawing/2014/main" id="{5E4489BE-DF5C-4019-B1D6-C699C9B84492}"/>
              </a:ext>
            </a:extLst>
          </p:cNvPr>
          <p:cNvSpPr txBox="1"/>
          <p:nvPr/>
        </p:nvSpPr>
        <p:spPr>
          <a:xfrm>
            <a:off x="8110636" y="2683653"/>
            <a:ext cx="3266079" cy="3139321"/>
          </a:xfrm>
          <a:prstGeom prst="rect">
            <a:avLst/>
          </a:prstGeom>
          <a:solidFill>
            <a:schemeClr val="bg1">
              <a:lumMod val="95000"/>
            </a:schemeClr>
          </a:solidFill>
        </p:spPr>
        <p:txBody>
          <a:bodyPr wrap="square">
            <a:spAutoFit/>
          </a:bodyPr>
          <a:lstStyle/>
          <a:p>
            <a:r>
              <a:rPr lang="fr-FR" dirty="0"/>
              <a:t>// </a:t>
            </a:r>
            <a:r>
              <a:rPr lang="fr-FR" dirty="0" err="1"/>
              <a:t>movies</a:t>
            </a:r>
            <a:r>
              <a:rPr lang="fr-FR" dirty="0"/>
              <a:t> collection</a:t>
            </a:r>
          </a:p>
          <a:p>
            <a:endParaRPr lang="fr-FR" dirty="0"/>
          </a:p>
          <a:p>
            <a:r>
              <a:rPr lang="fr-FR" dirty="0"/>
              <a:t>{</a:t>
            </a:r>
          </a:p>
          <a:p>
            <a:r>
              <a:rPr lang="fr-FR" dirty="0"/>
              <a:t>    "</a:t>
            </a:r>
            <a:r>
              <a:rPr lang="fr-FR" dirty="0" err="1"/>
              <a:t>title</a:t>
            </a:r>
            <a:r>
              <a:rPr lang="fr-FR" dirty="0"/>
              <a:t>": "</a:t>
            </a:r>
            <a:r>
              <a:rPr lang="fr-FR" dirty="0" err="1"/>
              <a:t>Reservoir</a:t>
            </a:r>
            <a:r>
              <a:rPr lang="fr-FR" dirty="0"/>
              <a:t> </a:t>
            </a:r>
            <a:r>
              <a:rPr lang="fr-FR" dirty="0" err="1"/>
              <a:t>Dogs</a:t>
            </a:r>
            <a:r>
              <a:rPr lang="fr-FR" dirty="0"/>
              <a:t>",</a:t>
            </a:r>
          </a:p>
          <a:p>
            <a:endParaRPr lang="fr-FR" dirty="0"/>
          </a:p>
          <a:p>
            <a:r>
              <a:rPr lang="fr-FR" dirty="0"/>
              <a:t>    "</a:t>
            </a:r>
            <a:r>
              <a:rPr lang="fr-FR" dirty="0" err="1"/>
              <a:t>total_viewers</a:t>
            </a:r>
            <a:r>
              <a:rPr lang="fr-FR" dirty="0"/>
              <a:t>": 2600,</a:t>
            </a:r>
          </a:p>
          <a:p>
            <a:endParaRPr lang="fr-FR" dirty="0"/>
          </a:p>
          <a:p>
            <a:r>
              <a:rPr lang="fr-FR" dirty="0"/>
              <a:t>    "</a:t>
            </a:r>
            <a:r>
              <a:rPr lang="fr-FR" dirty="0" err="1"/>
              <a:t>total_revenue</a:t>
            </a:r>
            <a:r>
              <a:rPr lang="fr-FR" dirty="0"/>
              <a:t>": 33480,</a:t>
            </a:r>
          </a:p>
          <a:p>
            <a:endParaRPr lang="fr-FR" dirty="0"/>
          </a:p>
          <a:p>
            <a:r>
              <a:rPr lang="fr-FR" dirty="0"/>
              <a:t>    ...</a:t>
            </a:r>
          </a:p>
          <a:p>
            <a:r>
              <a:rPr lang="fr-FR" dirty="0"/>
              <a:t>}</a:t>
            </a:r>
          </a:p>
        </p:txBody>
      </p:sp>
    </p:spTree>
    <p:extLst>
      <p:ext uri="{BB962C8B-B14F-4D97-AF65-F5344CB8AC3E}">
        <p14:creationId xmlns:p14="http://schemas.microsoft.com/office/powerpoint/2010/main" val="3437282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2">
            <a:extLst>
              <a:ext uri="{FF2B5EF4-FFF2-40B4-BE49-F238E27FC236}">
                <a16:creationId xmlns:a16="http://schemas.microsoft.com/office/drawing/2014/main" id="{A54622FD-6E78-459B-9EF7-A427B7E81D03}"/>
              </a:ext>
            </a:extLst>
          </p:cNvPr>
          <p:cNvSpPr>
            <a:spLocks noGrp="1"/>
          </p:cNvSpPr>
          <p:nvPr>
            <p:ph type="title"/>
          </p:nvPr>
        </p:nvSpPr>
        <p:spPr>
          <a:xfrm>
            <a:off x="1522413" y="189723"/>
            <a:ext cx="9144000" cy="1144556"/>
          </a:xfrm>
        </p:spPr>
        <p:txBody>
          <a:bodyPr/>
          <a:lstStyle/>
          <a:p>
            <a:pPr algn="ctr"/>
            <a:r>
              <a:rPr lang="fr-FR" b="1" i="0" dirty="0">
                <a:effectLst/>
                <a:latin typeface="Akzidenz"/>
              </a:rPr>
              <a:t>Data Model Reference</a:t>
            </a:r>
          </a:p>
        </p:txBody>
      </p:sp>
      <p:sp>
        <p:nvSpPr>
          <p:cNvPr id="8" name="TextBox 7">
            <a:extLst>
              <a:ext uri="{FF2B5EF4-FFF2-40B4-BE49-F238E27FC236}">
                <a16:creationId xmlns:a16="http://schemas.microsoft.com/office/drawing/2014/main" id="{7E58F9B0-8183-45F2-BDCE-C19E96999A6B}"/>
              </a:ext>
            </a:extLst>
          </p:cNvPr>
          <p:cNvSpPr txBox="1"/>
          <p:nvPr/>
        </p:nvSpPr>
        <p:spPr>
          <a:xfrm>
            <a:off x="5086300" y="3059668"/>
            <a:ext cx="2592288" cy="369332"/>
          </a:xfrm>
          <a:prstGeom prst="rect">
            <a:avLst/>
          </a:prstGeom>
          <a:noFill/>
        </p:spPr>
        <p:txBody>
          <a:bodyPr wrap="square">
            <a:spAutoFit/>
          </a:bodyPr>
          <a:lstStyle/>
          <a:p>
            <a:r>
              <a:rPr lang="fr-FR" dirty="0"/>
              <a:t>Manual </a:t>
            </a:r>
            <a:r>
              <a:rPr lang="fr-FR" dirty="0" err="1"/>
              <a:t>references</a:t>
            </a:r>
            <a:endParaRPr lang="fr-FR" dirty="0"/>
          </a:p>
        </p:txBody>
      </p:sp>
      <p:sp>
        <p:nvSpPr>
          <p:cNvPr id="2" name="Arrow: Pentagon 1">
            <a:extLst>
              <a:ext uri="{FF2B5EF4-FFF2-40B4-BE49-F238E27FC236}">
                <a16:creationId xmlns:a16="http://schemas.microsoft.com/office/drawing/2014/main" id="{1D19D284-83A0-4039-9B82-FC4944F73F1C}"/>
              </a:ext>
            </a:extLst>
          </p:cNvPr>
          <p:cNvSpPr/>
          <p:nvPr/>
        </p:nvSpPr>
        <p:spPr>
          <a:xfrm>
            <a:off x="4726260" y="3203684"/>
            <a:ext cx="164644" cy="72008"/>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3" name="Arrow: Pentagon 2">
            <a:extLst>
              <a:ext uri="{FF2B5EF4-FFF2-40B4-BE49-F238E27FC236}">
                <a16:creationId xmlns:a16="http://schemas.microsoft.com/office/drawing/2014/main" id="{D6DECDAF-9DDF-4336-8EF7-D3BCE0F411B2}"/>
              </a:ext>
            </a:extLst>
          </p:cNvPr>
          <p:cNvSpPr/>
          <p:nvPr/>
        </p:nvSpPr>
        <p:spPr>
          <a:xfrm>
            <a:off x="4726260" y="3779748"/>
            <a:ext cx="164644" cy="72008"/>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D682AD45-AC97-4234-945B-AFD09CA30F1C}"/>
              </a:ext>
            </a:extLst>
          </p:cNvPr>
          <p:cNvSpPr txBox="1"/>
          <p:nvPr/>
        </p:nvSpPr>
        <p:spPr>
          <a:xfrm>
            <a:off x="5086300" y="3631086"/>
            <a:ext cx="2592288" cy="369332"/>
          </a:xfrm>
          <a:prstGeom prst="rect">
            <a:avLst/>
          </a:prstGeom>
          <a:noFill/>
        </p:spPr>
        <p:txBody>
          <a:bodyPr wrap="square">
            <a:spAutoFit/>
          </a:bodyPr>
          <a:lstStyle/>
          <a:p>
            <a:r>
              <a:rPr lang="fr-FR" dirty="0" err="1"/>
              <a:t>DBRefs</a:t>
            </a:r>
            <a:endParaRPr lang="fr-FR" dirty="0"/>
          </a:p>
        </p:txBody>
      </p:sp>
    </p:spTree>
    <p:extLst>
      <p:ext uri="{BB962C8B-B14F-4D97-AF65-F5344CB8AC3E}">
        <p14:creationId xmlns:p14="http://schemas.microsoft.com/office/powerpoint/2010/main" val="2766688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BF5E88-FBC7-4D64-8168-949F1CD9F27C}"/>
              </a:ext>
            </a:extLst>
          </p:cNvPr>
          <p:cNvSpPr txBox="1"/>
          <p:nvPr/>
        </p:nvSpPr>
        <p:spPr>
          <a:xfrm>
            <a:off x="3047058" y="2549667"/>
            <a:ext cx="6094708" cy="4093428"/>
          </a:xfrm>
          <a:prstGeom prst="rect">
            <a:avLst/>
          </a:prstGeom>
          <a:solidFill>
            <a:schemeClr val="bg1">
              <a:lumMod val="95000"/>
            </a:schemeClr>
          </a:solidFill>
        </p:spPr>
        <p:txBody>
          <a:bodyPr wrap="square">
            <a:spAutoFit/>
          </a:bodyPr>
          <a:lstStyle/>
          <a:p>
            <a:r>
              <a:rPr lang="fr-FR" sz="2000" dirty="0" err="1"/>
              <a:t>original_id</a:t>
            </a:r>
            <a:r>
              <a:rPr lang="fr-FR" sz="2000" dirty="0"/>
              <a:t> = </a:t>
            </a:r>
            <a:r>
              <a:rPr lang="fr-FR" sz="2000" dirty="0" err="1"/>
              <a:t>ObjectId</a:t>
            </a:r>
            <a:r>
              <a:rPr lang="fr-FR" sz="2000" dirty="0"/>
              <a:t>()</a:t>
            </a:r>
          </a:p>
          <a:p>
            <a:endParaRPr lang="fr-FR" sz="2000" dirty="0"/>
          </a:p>
          <a:p>
            <a:r>
              <a:rPr lang="fr-FR" sz="2000" dirty="0" err="1"/>
              <a:t>db.places.insert</a:t>
            </a:r>
            <a:r>
              <a:rPr lang="fr-FR" sz="2000" dirty="0"/>
              <a:t>({</a:t>
            </a:r>
          </a:p>
          <a:p>
            <a:r>
              <a:rPr lang="fr-FR" sz="2000" dirty="0"/>
              <a:t>    "_id": </a:t>
            </a:r>
            <a:r>
              <a:rPr lang="fr-FR" sz="2000" dirty="0" err="1"/>
              <a:t>original_id</a:t>
            </a:r>
            <a:r>
              <a:rPr lang="fr-FR" sz="2000" dirty="0"/>
              <a:t>,</a:t>
            </a:r>
          </a:p>
          <a:p>
            <a:r>
              <a:rPr lang="fr-FR" sz="2000" dirty="0"/>
              <a:t>    "</a:t>
            </a:r>
            <a:r>
              <a:rPr lang="fr-FR" sz="2000" dirty="0" err="1"/>
              <a:t>name</a:t>
            </a:r>
            <a:r>
              <a:rPr lang="fr-FR" sz="2000" dirty="0"/>
              <a:t>": "Broadway Center",</a:t>
            </a:r>
          </a:p>
          <a:p>
            <a:r>
              <a:rPr lang="fr-FR" sz="2000" dirty="0"/>
              <a:t>    "url": "bc.example.net"</a:t>
            </a:r>
          </a:p>
          <a:p>
            <a:r>
              <a:rPr lang="fr-FR" sz="2000" dirty="0"/>
              <a:t>})</a:t>
            </a:r>
          </a:p>
          <a:p>
            <a:endParaRPr lang="fr-FR" sz="2000" dirty="0"/>
          </a:p>
          <a:p>
            <a:r>
              <a:rPr lang="fr-FR" sz="2000" dirty="0" err="1"/>
              <a:t>db.people.insert</a:t>
            </a:r>
            <a:r>
              <a:rPr lang="fr-FR" sz="2000" dirty="0"/>
              <a:t>({</a:t>
            </a:r>
          </a:p>
          <a:p>
            <a:r>
              <a:rPr lang="fr-FR" sz="2000" dirty="0"/>
              <a:t>    "</a:t>
            </a:r>
            <a:r>
              <a:rPr lang="fr-FR" sz="2000" dirty="0" err="1"/>
              <a:t>name</a:t>
            </a:r>
            <a:r>
              <a:rPr lang="fr-FR" sz="2000" dirty="0"/>
              <a:t>": "Erin",</a:t>
            </a:r>
          </a:p>
          <a:p>
            <a:r>
              <a:rPr lang="fr-FR" sz="2000" dirty="0"/>
              <a:t>    "</a:t>
            </a:r>
            <a:r>
              <a:rPr lang="fr-FR" sz="2000" dirty="0" err="1"/>
              <a:t>places_id</a:t>
            </a:r>
            <a:r>
              <a:rPr lang="fr-FR" sz="2000" dirty="0"/>
              <a:t>": </a:t>
            </a:r>
            <a:r>
              <a:rPr lang="fr-FR" sz="2000" dirty="0" err="1"/>
              <a:t>original_id</a:t>
            </a:r>
            <a:r>
              <a:rPr lang="fr-FR" sz="2000" dirty="0"/>
              <a:t>,</a:t>
            </a:r>
          </a:p>
          <a:p>
            <a:r>
              <a:rPr lang="fr-FR" sz="2000" dirty="0"/>
              <a:t>    "url":  "bc.example.net/Erin"</a:t>
            </a:r>
          </a:p>
          <a:p>
            <a:r>
              <a:rPr lang="fr-FR" sz="2000" dirty="0"/>
              <a:t>})</a:t>
            </a:r>
          </a:p>
        </p:txBody>
      </p:sp>
      <p:sp>
        <p:nvSpPr>
          <p:cNvPr id="9" name="TextBox 8">
            <a:extLst>
              <a:ext uri="{FF2B5EF4-FFF2-40B4-BE49-F238E27FC236}">
                <a16:creationId xmlns:a16="http://schemas.microsoft.com/office/drawing/2014/main" id="{EFF57AD5-BD7F-4313-A6B9-65F7EA74AEDB}"/>
              </a:ext>
            </a:extLst>
          </p:cNvPr>
          <p:cNvSpPr txBox="1"/>
          <p:nvPr/>
        </p:nvSpPr>
        <p:spPr>
          <a:xfrm>
            <a:off x="4510236" y="1772816"/>
            <a:ext cx="3168352" cy="523220"/>
          </a:xfrm>
          <a:prstGeom prst="rect">
            <a:avLst/>
          </a:prstGeom>
          <a:noFill/>
        </p:spPr>
        <p:txBody>
          <a:bodyPr wrap="square">
            <a:spAutoFit/>
          </a:bodyPr>
          <a:lstStyle/>
          <a:p>
            <a:pPr algn="l"/>
            <a:r>
              <a:rPr lang="fr-FR" sz="2800" b="0" i="0" dirty="0">
                <a:solidFill>
                  <a:srgbClr val="313030"/>
                </a:solidFill>
                <a:effectLst/>
                <a:latin typeface="Akzidenz"/>
              </a:rPr>
              <a:t>Manual </a:t>
            </a:r>
            <a:r>
              <a:rPr lang="fr-FR" sz="2800" b="0" i="0" dirty="0" err="1">
                <a:solidFill>
                  <a:srgbClr val="313030"/>
                </a:solidFill>
                <a:effectLst/>
                <a:latin typeface="Akzidenz"/>
              </a:rPr>
              <a:t>References</a:t>
            </a:r>
            <a:endParaRPr lang="fr-FR" sz="2800" b="0" i="0" dirty="0">
              <a:solidFill>
                <a:srgbClr val="313030"/>
              </a:solidFill>
              <a:effectLst/>
              <a:latin typeface="Akzidenz"/>
            </a:endParaRPr>
          </a:p>
        </p:txBody>
      </p:sp>
      <p:sp>
        <p:nvSpPr>
          <p:cNvPr id="4" name="Title 12">
            <a:extLst>
              <a:ext uri="{FF2B5EF4-FFF2-40B4-BE49-F238E27FC236}">
                <a16:creationId xmlns:a16="http://schemas.microsoft.com/office/drawing/2014/main" id="{DF6B3008-0A15-458D-A869-307DA6236B75}"/>
              </a:ext>
            </a:extLst>
          </p:cNvPr>
          <p:cNvSpPr>
            <a:spLocks noGrp="1"/>
          </p:cNvSpPr>
          <p:nvPr>
            <p:ph type="title"/>
          </p:nvPr>
        </p:nvSpPr>
        <p:spPr>
          <a:xfrm>
            <a:off x="1522413" y="189723"/>
            <a:ext cx="9144000" cy="1144556"/>
          </a:xfrm>
        </p:spPr>
        <p:txBody>
          <a:bodyPr/>
          <a:lstStyle/>
          <a:p>
            <a:pPr algn="ctr"/>
            <a:r>
              <a:rPr lang="fr-FR" b="1" i="0" dirty="0">
                <a:effectLst/>
                <a:latin typeface="Akzidenz"/>
              </a:rPr>
              <a:t>Data Model Reference</a:t>
            </a:r>
          </a:p>
        </p:txBody>
      </p:sp>
    </p:spTree>
    <p:extLst>
      <p:ext uri="{BB962C8B-B14F-4D97-AF65-F5344CB8AC3E}">
        <p14:creationId xmlns:p14="http://schemas.microsoft.com/office/powerpoint/2010/main" val="217550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4E8F864-2B8F-4AB8-AF3C-A45F04D3BE47}"/>
              </a:ext>
            </a:extLst>
          </p:cNvPr>
          <p:cNvSpPr txBox="1"/>
          <p:nvPr/>
        </p:nvSpPr>
        <p:spPr>
          <a:xfrm>
            <a:off x="5374332" y="2132856"/>
            <a:ext cx="1584176" cy="523220"/>
          </a:xfrm>
          <a:prstGeom prst="rect">
            <a:avLst/>
          </a:prstGeom>
          <a:noFill/>
        </p:spPr>
        <p:txBody>
          <a:bodyPr wrap="square">
            <a:spAutoFit/>
          </a:bodyPr>
          <a:lstStyle/>
          <a:p>
            <a:pPr algn="l"/>
            <a:r>
              <a:rPr lang="fr-FR" sz="2800" b="0" i="0" dirty="0" err="1">
                <a:solidFill>
                  <a:srgbClr val="313030"/>
                </a:solidFill>
                <a:effectLst/>
                <a:latin typeface="Akzidenz"/>
              </a:rPr>
              <a:t>DBRefs</a:t>
            </a:r>
            <a:endParaRPr lang="fr-FR" sz="2800" b="0" i="0" dirty="0">
              <a:solidFill>
                <a:srgbClr val="313030"/>
              </a:solidFill>
              <a:effectLst/>
              <a:latin typeface="Akzidenz"/>
            </a:endParaRPr>
          </a:p>
        </p:txBody>
      </p:sp>
      <p:sp>
        <p:nvSpPr>
          <p:cNvPr id="6" name="Rectangle 1">
            <a:extLst>
              <a:ext uri="{FF2B5EF4-FFF2-40B4-BE49-F238E27FC236}">
                <a16:creationId xmlns:a16="http://schemas.microsoft.com/office/drawing/2014/main" id="{2D930D02-7BA2-4CD2-A8FF-9E72FA54D2D4}"/>
              </a:ext>
            </a:extLst>
          </p:cNvPr>
          <p:cNvSpPr>
            <a:spLocks noChangeArrowheads="1"/>
          </p:cNvSpPr>
          <p:nvPr/>
        </p:nvSpPr>
        <p:spPr bwMode="auto">
          <a:xfrm>
            <a:off x="2205980" y="2996952"/>
            <a:ext cx="9361040" cy="31223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440" tIns="17457" rIns="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rgbClr val="313030"/>
                </a:solidFill>
                <a:effectLst/>
                <a:latin typeface="Arial" panose="020B0604020202020204" pitchFamily="34" charset="0"/>
                <a:ea typeface="Akzidenz"/>
              </a:rPr>
              <a:t>Format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err="1">
                <a:ln>
                  <a:noFill/>
                </a:ln>
                <a:solidFill>
                  <a:srgbClr val="494747"/>
                </a:solidFill>
                <a:effectLst/>
                <a:latin typeface="Arial" panose="020B0604020202020204" pitchFamily="34" charset="0"/>
                <a:ea typeface="Akzidenz"/>
              </a:rPr>
              <a:t>DBRefs</a:t>
            </a:r>
            <a:r>
              <a:rPr kumimoji="0" lang="fr-FR" altLang="fr-FR" b="0" i="0" u="none" strike="noStrike" cap="none" normalizeH="0" baseline="0" dirty="0">
                <a:ln>
                  <a:noFill/>
                </a:ln>
                <a:solidFill>
                  <a:srgbClr val="494747"/>
                </a:solidFill>
                <a:effectLst/>
                <a:latin typeface="Arial" panose="020B0604020202020204" pitchFamily="34" charset="0"/>
                <a:ea typeface="Akzidenz"/>
              </a:rPr>
              <a:t> have the </a:t>
            </a:r>
            <a:r>
              <a:rPr kumimoji="0" lang="fr-FR" altLang="fr-FR" b="0" i="0" u="none" strike="noStrike" cap="none" normalizeH="0" baseline="0" dirty="0" err="1">
                <a:ln>
                  <a:noFill/>
                </a:ln>
                <a:solidFill>
                  <a:srgbClr val="494747"/>
                </a:solidFill>
                <a:effectLst/>
                <a:latin typeface="Arial" panose="020B0604020202020204" pitchFamily="34" charset="0"/>
                <a:ea typeface="Akzidenz"/>
              </a:rPr>
              <a:t>following</a:t>
            </a:r>
            <a:r>
              <a:rPr kumimoji="0" lang="fr-FR" altLang="fr-FR" b="0" i="0" u="none" strike="noStrike" cap="none" normalizeH="0" baseline="0" dirty="0">
                <a:ln>
                  <a:noFill/>
                </a:ln>
                <a:solidFill>
                  <a:srgbClr val="494747"/>
                </a:solidFill>
                <a:effectLst/>
                <a:latin typeface="Arial" panose="020B0604020202020204" pitchFamily="34" charset="0"/>
                <a:ea typeface="Akzidenz"/>
              </a:rPr>
              <a:t> </a:t>
            </a:r>
            <a:r>
              <a:rPr kumimoji="0" lang="fr-FR" altLang="fr-FR" b="0" i="0" u="none" strike="noStrike" cap="none" normalizeH="0" baseline="0" dirty="0" err="1">
                <a:ln>
                  <a:noFill/>
                </a:ln>
                <a:solidFill>
                  <a:srgbClr val="494747"/>
                </a:solidFill>
                <a:effectLst/>
                <a:latin typeface="Arial" panose="020B0604020202020204" pitchFamily="34" charset="0"/>
                <a:ea typeface="Akzidenz"/>
              </a:rPr>
              <a:t>fields</a:t>
            </a:r>
            <a:r>
              <a:rPr kumimoji="0" lang="fr-FR" altLang="fr-FR" b="0" i="0" u="none" strike="noStrike" cap="none" normalizeH="0" baseline="0" dirty="0">
                <a:ln>
                  <a:noFill/>
                </a:ln>
                <a:solidFill>
                  <a:srgbClr val="494747"/>
                </a:solidFill>
                <a:effectLst/>
                <a:latin typeface="Arial" panose="020B0604020202020204" pitchFamily="34" charset="0"/>
                <a:ea typeface="Akzidenz"/>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Arial Unicode MS"/>
                <a:ea typeface="Source Code Pro"/>
              </a:rPr>
              <a:t>$</a:t>
            </a:r>
            <a:r>
              <a:rPr kumimoji="0" lang="fr-FR" altLang="fr-FR" b="0" i="0" u="none" strike="noStrike" cap="none" normalizeH="0" baseline="0" dirty="0" err="1">
                <a:ln>
                  <a:noFill/>
                </a:ln>
                <a:solidFill>
                  <a:srgbClr val="000000"/>
                </a:solidFill>
                <a:effectLst/>
                <a:latin typeface="Arial Unicode MS"/>
                <a:ea typeface="Source Code Pro"/>
              </a:rPr>
              <a:t>ref</a:t>
            </a:r>
            <a:endParaRPr kumimoji="0" lang="fr-FR" altLang="fr-FR" b="1" i="0" u="none" strike="noStrike" cap="none" normalizeH="0" baseline="0" dirty="0">
              <a:ln>
                <a:noFill/>
              </a:ln>
              <a:solidFill>
                <a:srgbClr val="494747"/>
              </a:solidFill>
              <a:effectLst/>
              <a:ea typeface="Akzidenz"/>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494747"/>
                </a:solidFill>
                <a:effectLst/>
                <a:latin typeface="Arial" panose="020B0604020202020204" pitchFamily="34" charset="0"/>
                <a:ea typeface="Akzidenz"/>
              </a:rPr>
              <a:t>The </a:t>
            </a:r>
            <a:r>
              <a:rPr kumimoji="0" lang="fr-FR" altLang="fr-FR" b="0" i="0" u="none" strike="noStrike" cap="none" normalizeH="0" baseline="0" dirty="0">
                <a:ln>
                  <a:noFill/>
                </a:ln>
                <a:solidFill>
                  <a:srgbClr val="000000"/>
                </a:solidFill>
                <a:effectLst/>
                <a:latin typeface="Arial Unicode MS"/>
                <a:ea typeface="Source Code Pro"/>
              </a:rPr>
              <a:t>$</a:t>
            </a:r>
            <a:r>
              <a:rPr kumimoji="0" lang="fr-FR" altLang="fr-FR" b="0" i="0" u="none" strike="noStrike" cap="none" normalizeH="0" baseline="0" dirty="0" err="1">
                <a:ln>
                  <a:noFill/>
                </a:ln>
                <a:solidFill>
                  <a:srgbClr val="000000"/>
                </a:solidFill>
                <a:effectLst/>
                <a:latin typeface="Arial Unicode MS"/>
                <a:ea typeface="Source Code Pro"/>
              </a:rPr>
              <a:t>ref</a:t>
            </a:r>
            <a:r>
              <a:rPr kumimoji="0" lang="fr-FR" altLang="fr-FR" b="0" i="0" u="none" strike="noStrike" cap="none" normalizeH="0" baseline="0" dirty="0">
                <a:ln>
                  <a:noFill/>
                </a:ln>
                <a:solidFill>
                  <a:srgbClr val="494747"/>
                </a:solidFill>
                <a:effectLst/>
                <a:ea typeface="Akzidenz"/>
              </a:rPr>
              <a:t> </a:t>
            </a:r>
            <a:r>
              <a:rPr kumimoji="0" lang="fr-FR" altLang="fr-FR" b="0" i="0" u="none" strike="noStrike" cap="none" normalizeH="0" baseline="0" dirty="0" err="1">
                <a:ln>
                  <a:noFill/>
                </a:ln>
                <a:solidFill>
                  <a:srgbClr val="494747"/>
                </a:solidFill>
                <a:effectLst/>
                <a:latin typeface="Arial" panose="020B0604020202020204" pitchFamily="34" charset="0"/>
                <a:ea typeface="Akzidenz"/>
              </a:rPr>
              <a:t>field</a:t>
            </a:r>
            <a:r>
              <a:rPr kumimoji="0" lang="fr-FR" altLang="fr-FR" b="0" i="0" u="none" strike="noStrike" cap="none" normalizeH="0" baseline="0" dirty="0">
                <a:ln>
                  <a:noFill/>
                </a:ln>
                <a:solidFill>
                  <a:srgbClr val="494747"/>
                </a:solidFill>
                <a:effectLst/>
                <a:latin typeface="Arial" panose="020B0604020202020204" pitchFamily="34" charset="0"/>
                <a:ea typeface="Akzidenz"/>
              </a:rPr>
              <a:t> </a:t>
            </a:r>
            <a:r>
              <a:rPr kumimoji="0" lang="fr-FR" altLang="fr-FR" b="0" i="0" u="none" strike="noStrike" cap="none" normalizeH="0" baseline="0" dirty="0" err="1">
                <a:ln>
                  <a:noFill/>
                </a:ln>
                <a:solidFill>
                  <a:srgbClr val="494747"/>
                </a:solidFill>
                <a:effectLst/>
                <a:latin typeface="Arial" panose="020B0604020202020204" pitchFamily="34" charset="0"/>
                <a:ea typeface="Akzidenz"/>
              </a:rPr>
              <a:t>holds</a:t>
            </a:r>
            <a:r>
              <a:rPr kumimoji="0" lang="fr-FR" altLang="fr-FR" b="0" i="0" u="none" strike="noStrike" cap="none" normalizeH="0" baseline="0" dirty="0">
                <a:ln>
                  <a:noFill/>
                </a:ln>
                <a:solidFill>
                  <a:srgbClr val="494747"/>
                </a:solidFill>
                <a:effectLst/>
                <a:latin typeface="Arial" panose="020B0604020202020204" pitchFamily="34" charset="0"/>
                <a:ea typeface="Akzidenz"/>
              </a:rPr>
              <a:t> the </a:t>
            </a:r>
            <a:r>
              <a:rPr kumimoji="0" lang="fr-FR" altLang="fr-FR" b="0" i="0" u="none" strike="noStrike" cap="none" normalizeH="0" baseline="0" dirty="0" err="1">
                <a:ln>
                  <a:noFill/>
                </a:ln>
                <a:solidFill>
                  <a:srgbClr val="494747"/>
                </a:solidFill>
                <a:effectLst/>
                <a:latin typeface="Arial" panose="020B0604020202020204" pitchFamily="34" charset="0"/>
                <a:ea typeface="Akzidenz"/>
              </a:rPr>
              <a:t>name</a:t>
            </a:r>
            <a:r>
              <a:rPr kumimoji="0" lang="fr-FR" altLang="fr-FR" b="0" i="0" u="none" strike="noStrike" cap="none" normalizeH="0" baseline="0" dirty="0">
                <a:ln>
                  <a:noFill/>
                </a:ln>
                <a:solidFill>
                  <a:srgbClr val="494747"/>
                </a:solidFill>
                <a:effectLst/>
                <a:latin typeface="Arial" panose="020B0604020202020204" pitchFamily="34" charset="0"/>
                <a:ea typeface="Akzidenz"/>
              </a:rPr>
              <a:t> of the collection </a:t>
            </a:r>
            <a:r>
              <a:rPr kumimoji="0" lang="fr-FR" altLang="fr-FR" b="0" i="0" u="none" strike="noStrike" cap="none" normalizeH="0" baseline="0" dirty="0" err="1">
                <a:ln>
                  <a:noFill/>
                </a:ln>
                <a:solidFill>
                  <a:srgbClr val="494747"/>
                </a:solidFill>
                <a:effectLst/>
                <a:latin typeface="Arial" panose="020B0604020202020204" pitchFamily="34" charset="0"/>
                <a:ea typeface="Akzidenz"/>
              </a:rPr>
              <a:t>where</a:t>
            </a:r>
            <a:r>
              <a:rPr kumimoji="0" lang="fr-FR" altLang="fr-FR" b="0" i="0" u="none" strike="noStrike" cap="none" normalizeH="0" baseline="0" dirty="0">
                <a:ln>
                  <a:noFill/>
                </a:ln>
                <a:solidFill>
                  <a:srgbClr val="494747"/>
                </a:solidFill>
                <a:effectLst/>
                <a:latin typeface="Arial" panose="020B0604020202020204" pitchFamily="34" charset="0"/>
                <a:ea typeface="Akzidenz"/>
              </a:rPr>
              <a:t> the </a:t>
            </a:r>
            <a:r>
              <a:rPr kumimoji="0" lang="fr-FR" altLang="fr-FR" b="0" i="0" u="none" strike="noStrike" cap="none" normalizeH="0" baseline="0" dirty="0" err="1">
                <a:ln>
                  <a:noFill/>
                </a:ln>
                <a:solidFill>
                  <a:srgbClr val="494747"/>
                </a:solidFill>
                <a:effectLst/>
                <a:latin typeface="Arial" panose="020B0604020202020204" pitchFamily="34" charset="0"/>
                <a:ea typeface="Akzidenz"/>
              </a:rPr>
              <a:t>referenced</a:t>
            </a:r>
            <a:r>
              <a:rPr kumimoji="0" lang="fr-FR" altLang="fr-FR" b="0" i="0" u="none" strike="noStrike" cap="none" normalizeH="0" baseline="0" dirty="0">
                <a:ln>
                  <a:noFill/>
                </a:ln>
                <a:solidFill>
                  <a:srgbClr val="494747"/>
                </a:solidFill>
                <a:effectLst/>
                <a:latin typeface="Arial" panose="020B0604020202020204" pitchFamily="34" charset="0"/>
                <a:ea typeface="Akzidenz"/>
              </a:rPr>
              <a:t> document </a:t>
            </a:r>
            <a:r>
              <a:rPr kumimoji="0" lang="fr-FR" altLang="fr-FR" b="0" i="0" u="none" strike="noStrike" cap="none" normalizeH="0" baseline="0" dirty="0" err="1">
                <a:ln>
                  <a:noFill/>
                </a:ln>
                <a:solidFill>
                  <a:srgbClr val="494747"/>
                </a:solidFill>
                <a:effectLst/>
                <a:latin typeface="Arial" panose="020B0604020202020204" pitchFamily="34" charset="0"/>
                <a:ea typeface="Akzidenz"/>
              </a:rPr>
              <a:t>resides</a:t>
            </a:r>
            <a:r>
              <a:rPr kumimoji="0" lang="fr-FR" altLang="fr-FR" b="0" i="0" u="none" strike="noStrike" cap="none" normalizeH="0" baseline="0" dirty="0">
                <a:ln>
                  <a:noFill/>
                </a:ln>
                <a:solidFill>
                  <a:srgbClr val="494747"/>
                </a:solidFill>
                <a:effectLst/>
                <a:latin typeface="Arial" panose="020B0604020202020204" pitchFamily="34" charset="0"/>
                <a:ea typeface="Akzidenz"/>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Arial Unicode MS"/>
                <a:ea typeface="Source Code Pro"/>
              </a:rPr>
              <a:t>$id</a:t>
            </a:r>
            <a:endParaRPr kumimoji="0" lang="fr-FR" altLang="fr-FR" b="1" i="0" u="none" strike="noStrike" cap="none" normalizeH="0" baseline="0" dirty="0">
              <a:ln>
                <a:noFill/>
              </a:ln>
              <a:solidFill>
                <a:srgbClr val="494747"/>
              </a:solidFill>
              <a:effectLst/>
              <a:ea typeface="Akzidenz"/>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494747"/>
                </a:solidFill>
                <a:effectLst/>
                <a:latin typeface="Arial" panose="020B0604020202020204" pitchFamily="34" charset="0"/>
                <a:ea typeface="Akzidenz"/>
              </a:rPr>
              <a:t>The </a:t>
            </a:r>
            <a:r>
              <a:rPr kumimoji="0" lang="fr-FR" altLang="fr-FR" b="0" i="0" u="none" strike="noStrike" cap="none" normalizeH="0" baseline="0" dirty="0">
                <a:ln>
                  <a:noFill/>
                </a:ln>
                <a:solidFill>
                  <a:srgbClr val="000000"/>
                </a:solidFill>
                <a:effectLst/>
                <a:latin typeface="Arial Unicode MS"/>
                <a:ea typeface="Source Code Pro"/>
              </a:rPr>
              <a:t>$id</a:t>
            </a:r>
            <a:r>
              <a:rPr kumimoji="0" lang="fr-FR" altLang="fr-FR" b="0" i="0" u="none" strike="noStrike" cap="none" normalizeH="0" baseline="0" dirty="0">
                <a:ln>
                  <a:noFill/>
                </a:ln>
                <a:solidFill>
                  <a:srgbClr val="494747"/>
                </a:solidFill>
                <a:effectLst/>
                <a:ea typeface="Akzidenz"/>
              </a:rPr>
              <a:t> </a:t>
            </a:r>
            <a:r>
              <a:rPr kumimoji="0" lang="fr-FR" altLang="fr-FR" b="0" i="0" u="none" strike="noStrike" cap="none" normalizeH="0" baseline="0" dirty="0" err="1">
                <a:ln>
                  <a:noFill/>
                </a:ln>
                <a:solidFill>
                  <a:srgbClr val="494747"/>
                </a:solidFill>
                <a:effectLst/>
                <a:latin typeface="Arial" panose="020B0604020202020204" pitchFamily="34" charset="0"/>
                <a:ea typeface="Akzidenz"/>
              </a:rPr>
              <a:t>field</a:t>
            </a:r>
            <a:r>
              <a:rPr kumimoji="0" lang="fr-FR" altLang="fr-FR" b="0" i="0" u="none" strike="noStrike" cap="none" normalizeH="0" baseline="0" dirty="0">
                <a:ln>
                  <a:noFill/>
                </a:ln>
                <a:solidFill>
                  <a:srgbClr val="494747"/>
                </a:solidFill>
                <a:effectLst/>
                <a:latin typeface="Arial" panose="020B0604020202020204" pitchFamily="34" charset="0"/>
                <a:ea typeface="Akzidenz"/>
              </a:rPr>
              <a:t> </a:t>
            </a:r>
            <a:r>
              <a:rPr kumimoji="0" lang="fr-FR" altLang="fr-FR" b="0" i="0" u="none" strike="noStrike" cap="none" normalizeH="0" baseline="0" dirty="0" err="1">
                <a:ln>
                  <a:noFill/>
                </a:ln>
                <a:solidFill>
                  <a:srgbClr val="494747"/>
                </a:solidFill>
                <a:effectLst/>
                <a:latin typeface="Arial" panose="020B0604020202020204" pitchFamily="34" charset="0"/>
                <a:ea typeface="Akzidenz"/>
              </a:rPr>
              <a:t>contains</a:t>
            </a:r>
            <a:r>
              <a:rPr kumimoji="0" lang="fr-FR" altLang="fr-FR" b="0" i="0" u="none" strike="noStrike" cap="none" normalizeH="0" baseline="0" dirty="0">
                <a:ln>
                  <a:noFill/>
                </a:ln>
                <a:solidFill>
                  <a:srgbClr val="494747"/>
                </a:solidFill>
                <a:effectLst/>
                <a:latin typeface="Arial" panose="020B0604020202020204" pitchFamily="34" charset="0"/>
                <a:ea typeface="Akzidenz"/>
              </a:rPr>
              <a:t> the value of the </a:t>
            </a:r>
            <a:r>
              <a:rPr kumimoji="0" lang="fr-FR" altLang="fr-FR" b="0" i="0" u="none" strike="noStrike" cap="none" normalizeH="0" baseline="0" dirty="0">
                <a:ln>
                  <a:noFill/>
                </a:ln>
                <a:solidFill>
                  <a:srgbClr val="000000"/>
                </a:solidFill>
                <a:effectLst/>
                <a:latin typeface="Arial Unicode MS"/>
                <a:ea typeface="Source Code Pro"/>
              </a:rPr>
              <a:t>_id</a:t>
            </a:r>
            <a:r>
              <a:rPr kumimoji="0" lang="fr-FR" altLang="fr-FR" b="0" i="0" u="none" strike="noStrike" cap="none" normalizeH="0" baseline="0" dirty="0">
                <a:ln>
                  <a:noFill/>
                </a:ln>
                <a:solidFill>
                  <a:srgbClr val="494747"/>
                </a:solidFill>
                <a:effectLst/>
                <a:ea typeface="Akzidenz"/>
              </a:rPr>
              <a:t> </a:t>
            </a:r>
            <a:r>
              <a:rPr kumimoji="0" lang="fr-FR" altLang="fr-FR" b="0" i="0" u="none" strike="noStrike" cap="none" normalizeH="0" baseline="0" dirty="0" err="1">
                <a:ln>
                  <a:noFill/>
                </a:ln>
                <a:solidFill>
                  <a:srgbClr val="494747"/>
                </a:solidFill>
                <a:effectLst/>
                <a:latin typeface="Arial" panose="020B0604020202020204" pitchFamily="34" charset="0"/>
                <a:ea typeface="Akzidenz"/>
              </a:rPr>
              <a:t>field</a:t>
            </a:r>
            <a:r>
              <a:rPr kumimoji="0" lang="fr-FR" altLang="fr-FR" b="0" i="0" u="none" strike="noStrike" cap="none" normalizeH="0" baseline="0" dirty="0">
                <a:ln>
                  <a:noFill/>
                </a:ln>
                <a:solidFill>
                  <a:srgbClr val="494747"/>
                </a:solidFill>
                <a:effectLst/>
                <a:latin typeface="Arial" panose="020B0604020202020204" pitchFamily="34" charset="0"/>
                <a:ea typeface="Akzidenz"/>
              </a:rPr>
              <a:t> in the </a:t>
            </a:r>
            <a:r>
              <a:rPr kumimoji="0" lang="fr-FR" altLang="fr-FR" b="0" i="0" u="none" strike="noStrike" cap="none" normalizeH="0" baseline="0" dirty="0" err="1">
                <a:ln>
                  <a:noFill/>
                </a:ln>
                <a:solidFill>
                  <a:srgbClr val="494747"/>
                </a:solidFill>
                <a:effectLst/>
                <a:latin typeface="Arial" panose="020B0604020202020204" pitchFamily="34" charset="0"/>
                <a:ea typeface="Akzidenz"/>
              </a:rPr>
              <a:t>referenced</a:t>
            </a:r>
            <a:r>
              <a:rPr kumimoji="0" lang="fr-FR" altLang="fr-FR" b="0" i="0" u="none" strike="noStrike" cap="none" normalizeH="0" baseline="0" dirty="0">
                <a:ln>
                  <a:noFill/>
                </a:ln>
                <a:solidFill>
                  <a:srgbClr val="494747"/>
                </a:solidFill>
                <a:effectLst/>
                <a:latin typeface="Arial" panose="020B0604020202020204" pitchFamily="34" charset="0"/>
                <a:ea typeface="Akzidenz"/>
              </a:rPr>
              <a:t> document.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Arial Unicode MS"/>
                <a:ea typeface="Source Code Pro"/>
              </a:rPr>
              <a:t>$</a:t>
            </a:r>
            <a:r>
              <a:rPr kumimoji="0" lang="fr-FR" altLang="fr-FR" b="0" i="0" u="none" strike="noStrike" cap="none" normalizeH="0" baseline="0" dirty="0" err="1">
                <a:ln>
                  <a:noFill/>
                </a:ln>
                <a:solidFill>
                  <a:srgbClr val="000000"/>
                </a:solidFill>
                <a:effectLst/>
                <a:latin typeface="Arial Unicode MS"/>
                <a:ea typeface="Source Code Pro"/>
              </a:rPr>
              <a:t>db</a:t>
            </a:r>
            <a:endParaRPr kumimoji="0" lang="fr-FR" altLang="fr-FR" b="1" i="0" u="none" strike="noStrike" cap="none" normalizeH="0" baseline="0" dirty="0">
              <a:ln>
                <a:noFill/>
              </a:ln>
              <a:solidFill>
                <a:srgbClr val="494747"/>
              </a:solidFill>
              <a:effectLst/>
              <a:ea typeface="Akzidenz"/>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fr-FR" altLang="fr-FR" b="0" i="1" u="none" strike="noStrike" cap="none" normalizeH="0" baseline="0" dirty="0" err="1">
                <a:ln>
                  <a:noFill/>
                </a:ln>
                <a:solidFill>
                  <a:srgbClr val="494747"/>
                </a:solidFill>
                <a:effectLst/>
                <a:latin typeface="Arial" panose="020B0604020202020204" pitchFamily="34" charset="0"/>
                <a:ea typeface="Akzidenz"/>
              </a:rPr>
              <a:t>Optional</a:t>
            </a:r>
            <a:r>
              <a:rPr kumimoji="0" lang="fr-FR" altLang="fr-FR" b="0" i="1" u="none" strike="noStrike" cap="none" normalizeH="0" baseline="0" dirty="0">
                <a:ln>
                  <a:noFill/>
                </a:ln>
                <a:solidFill>
                  <a:srgbClr val="494747"/>
                </a:solidFill>
                <a:effectLst/>
                <a:latin typeface="Arial" panose="020B0604020202020204" pitchFamily="34" charset="0"/>
                <a:ea typeface="Akzidenz"/>
              </a:rPr>
              <a:t>.</a:t>
            </a:r>
            <a:endParaRPr kumimoji="0" lang="fr-FR" altLang="fr-FR" b="0" i="0" u="none" strike="noStrike" cap="none" normalizeH="0" baseline="0" dirty="0">
              <a:ln>
                <a:noFill/>
              </a:ln>
              <a:solidFill>
                <a:srgbClr val="494747"/>
              </a:solidFill>
              <a:effectLst/>
              <a:latin typeface="Arial" panose="020B0604020202020204" pitchFamily="34" charset="0"/>
              <a:ea typeface="Akzidenz"/>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err="1">
                <a:ln>
                  <a:noFill/>
                </a:ln>
                <a:solidFill>
                  <a:srgbClr val="494747"/>
                </a:solidFill>
                <a:effectLst/>
                <a:latin typeface="Arial" panose="020B0604020202020204" pitchFamily="34" charset="0"/>
                <a:ea typeface="Akzidenz"/>
              </a:rPr>
              <a:t>Contains</a:t>
            </a:r>
            <a:r>
              <a:rPr kumimoji="0" lang="fr-FR" altLang="fr-FR" b="0" i="0" u="none" strike="noStrike" cap="none" normalizeH="0" baseline="0" dirty="0">
                <a:ln>
                  <a:noFill/>
                </a:ln>
                <a:solidFill>
                  <a:srgbClr val="494747"/>
                </a:solidFill>
                <a:effectLst/>
                <a:latin typeface="Arial" panose="020B0604020202020204" pitchFamily="34" charset="0"/>
                <a:ea typeface="Akzidenz"/>
              </a:rPr>
              <a:t> the </a:t>
            </a:r>
            <a:r>
              <a:rPr kumimoji="0" lang="fr-FR" altLang="fr-FR" b="0" i="0" u="none" strike="noStrike" cap="none" normalizeH="0" baseline="0" dirty="0" err="1">
                <a:ln>
                  <a:noFill/>
                </a:ln>
                <a:solidFill>
                  <a:srgbClr val="494747"/>
                </a:solidFill>
                <a:effectLst/>
                <a:latin typeface="Arial" panose="020B0604020202020204" pitchFamily="34" charset="0"/>
                <a:ea typeface="Akzidenz"/>
              </a:rPr>
              <a:t>name</a:t>
            </a:r>
            <a:r>
              <a:rPr kumimoji="0" lang="fr-FR" altLang="fr-FR" b="0" i="0" u="none" strike="noStrike" cap="none" normalizeH="0" baseline="0" dirty="0">
                <a:ln>
                  <a:noFill/>
                </a:ln>
                <a:solidFill>
                  <a:srgbClr val="494747"/>
                </a:solidFill>
                <a:effectLst/>
                <a:latin typeface="Arial" panose="020B0604020202020204" pitchFamily="34" charset="0"/>
                <a:ea typeface="Akzidenz"/>
              </a:rPr>
              <a:t> of the </a:t>
            </a:r>
            <a:r>
              <a:rPr kumimoji="0" lang="fr-FR" altLang="fr-FR" b="0" i="0" u="none" strike="noStrike" cap="none" normalizeH="0" baseline="0" dirty="0" err="1">
                <a:ln>
                  <a:noFill/>
                </a:ln>
                <a:solidFill>
                  <a:srgbClr val="494747"/>
                </a:solidFill>
                <a:effectLst/>
                <a:latin typeface="Arial" panose="020B0604020202020204" pitchFamily="34" charset="0"/>
                <a:ea typeface="Akzidenz"/>
              </a:rPr>
              <a:t>database</a:t>
            </a:r>
            <a:r>
              <a:rPr kumimoji="0" lang="fr-FR" altLang="fr-FR" b="0" i="0" u="none" strike="noStrike" cap="none" normalizeH="0" baseline="0" dirty="0">
                <a:ln>
                  <a:noFill/>
                </a:ln>
                <a:solidFill>
                  <a:srgbClr val="494747"/>
                </a:solidFill>
                <a:effectLst/>
                <a:latin typeface="Arial" panose="020B0604020202020204" pitchFamily="34" charset="0"/>
                <a:ea typeface="Akzidenz"/>
              </a:rPr>
              <a:t> </a:t>
            </a:r>
            <a:r>
              <a:rPr kumimoji="0" lang="fr-FR" altLang="fr-FR" b="0" i="0" u="none" strike="noStrike" cap="none" normalizeH="0" baseline="0" dirty="0" err="1">
                <a:ln>
                  <a:noFill/>
                </a:ln>
                <a:solidFill>
                  <a:srgbClr val="494747"/>
                </a:solidFill>
                <a:effectLst/>
                <a:latin typeface="Arial" panose="020B0604020202020204" pitchFamily="34" charset="0"/>
                <a:ea typeface="Akzidenz"/>
              </a:rPr>
              <a:t>where</a:t>
            </a:r>
            <a:r>
              <a:rPr kumimoji="0" lang="fr-FR" altLang="fr-FR" b="0" i="0" u="none" strike="noStrike" cap="none" normalizeH="0" baseline="0" dirty="0">
                <a:ln>
                  <a:noFill/>
                </a:ln>
                <a:solidFill>
                  <a:srgbClr val="494747"/>
                </a:solidFill>
                <a:effectLst/>
                <a:latin typeface="Arial" panose="020B0604020202020204" pitchFamily="34" charset="0"/>
                <a:ea typeface="Akzidenz"/>
              </a:rPr>
              <a:t> the </a:t>
            </a:r>
            <a:r>
              <a:rPr kumimoji="0" lang="fr-FR" altLang="fr-FR" b="0" i="0" u="none" strike="noStrike" cap="none" normalizeH="0" baseline="0" dirty="0" err="1">
                <a:ln>
                  <a:noFill/>
                </a:ln>
                <a:solidFill>
                  <a:srgbClr val="494747"/>
                </a:solidFill>
                <a:effectLst/>
                <a:latin typeface="Arial" panose="020B0604020202020204" pitchFamily="34" charset="0"/>
                <a:ea typeface="Akzidenz"/>
              </a:rPr>
              <a:t>referenced</a:t>
            </a:r>
            <a:r>
              <a:rPr kumimoji="0" lang="fr-FR" altLang="fr-FR" b="0" i="0" u="none" strike="noStrike" cap="none" normalizeH="0" baseline="0" dirty="0">
                <a:ln>
                  <a:noFill/>
                </a:ln>
                <a:solidFill>
                  <a:srgbClr val="494747"/>
                </a:solidFill>
                <a:effectLst/>
                <a:latin typeface="Arial" panose="020B0604020202020204" pitchFamily="34" charset="0"/>
                <a:ea typeface="Akzidenz"/>
              </a:rPr>
              <a:t> document </a:t>
            </a:r>
            <a:r>
              <a:rPr kumimoji="0" lang="fr-FR" altLang="fr-FR" b="0" i="0" u="none" strike="noStrike" cap="none" normalizeH="0" baseline="0" dirty="0" err="1">
                <a:ln>
                  <a:noFill/>
                </a:ln>
                <a:solidFill>
                  <a:srgbClr val="494747"/>
                </a:solidFill>
                <a:effectLst/>
                <a:latin typeface="Arial" panose="020B0604020202020204" pitchFamily="34" charset="0"/>
                <a:ea typeface="Akzidenz"/>
              </a:rPr>
              <a:t>resides</a:t>
            </a:r>
            <a:r>
              <a:rPr kumimoji="0" lang="fr-FR" altLang="fr-FR" b="0" i="0" u="none" strike="noStrike" cap="none" normalizeH="0" baseline="0" dirty="0">
                <a:ln>
                  <a:noFill/>
                </a:ln>
                <a:solidFill>
                  <a:srgbClr val="494747"/>
                </a:solidFill>
                <a:effectLst/>
                <a:latin typeface="Arial" panose="020B0604020202020204" pitchFamily="34" charset="0"/>
                <a:ea typeface="Akzidenz"/>
              </a:rPr>
              <a:t>.</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err="1">
                <a:ln>
                  <a:noFill/>
                </a:ln>
                <a:solidFill>
                  <a:srgbClr val="494747"/>
                </a:solidFill>
                <a:effectLst/>
                <a:latin typeface="Arial" panose="020B0604020202020204" pitchFamily="34" charset="0"/>
                <a:ea typeface="Akzidenz"/>
              </a:rPr>
              <a:t>Only</a:t>
            </a:r>
            <a:r>
              <a:rPr kumimoji="0" lang="fr-FR" altLang="fr-FR" b="0" i="0" u="none" strike="noStrike" cap="none" normalizeH="0" baseline="0" dirty="0">
                <a:ln>
                  <a:noFill/>
                </a:ln>
                <a:solidFill>
                  <a:srgbClr val="494747"/>
                </a:solidFill>
                <a:effectLst/>
                <a:latin typeface="Arial" panose="020B0604020202020204" pitchFamily="34" charset="0"/>
                <a:ea typeface="Akzidenz"/>
              </a:rPr>
              <a:t> </a:t>
            </a:r>
            <a:r>
              <a:rPr kumimoji="0" lang="fr-FR" altLang="fr-FR" b="0" i="0" u="none" strike="noStrike" cap="none" normalizeH="0" baseline="0" dirty="0" err="1">
                <a:ln>
                  <a:noFill/>
                </a:ln>
                <a:solidFill>
                  <a:srgbClr val="494747"/>
                </a:solidFill>
                <a:effectLst/>
                <a:latin typeface="Arial" panose="020B0604020202020204" pitchFamily="34" charset="0"/>
                <a:ea typeface="Akzidenz"/>
              </a:rPr>
              <a:t>some</a:t>
            </a:r>
            <a:r>
              <a:rPr kumimoji="0" lang="fr-FR" altLang="fr-FR" b="0" i="0" u="none" strike="noStrike" cap="none" normalizeH="0" baseline="0" dirty="0">
                <a:ln>
                  <a:noFill/>
                </a:ln>
                <a:solidFill>
                  <a:srgbClr val="494747"/>
                </a:solidFill>
                <a:effectLst/>
                <a:latin typeface="Arial" panose="020B0604020202020204" pitchFamily="34" charset="0"/>
                <a:ea typeface="Akzidenz"/>
              </a:rPr>
              <a:t> drivers support </a:t>
            </a:r>
            <a:r>
              <a:rPr kumimoji="0" lang="fr-FR" altLang="fr-FR" b="0" i="0" u="none" strike="noStrike" cap="none" normalizeH="0" baseline="0" dirty="0">
                <a:ln>
                  <a:noFill/>
                </a:ln>
                <a:solidFill>
                  <a:srgbClr val="000000"/>
                </a:solidFill>
                <a:effectLst/>
                <a:latin typeface="Arial Unicode MS"/>
                <a:ea typeface="Source Code Pro"/>
              </a:rPr>
              <a:t>$</a:t>
            </a:r>
            <a:r>
              <a:rPr kumimoji="0" lang="fr-FR" altLang="fr-FR" b="0" i="0" u="none" strike="noStrike" cap="none" normalizeH="0" baseline="0" dirty="0" err="1">
                <a:ln>
                  <a:noFill/>
                </a:ln>
                <a:solidFill>
                  <a:srgbClr val="000000"/>
                </a:solidFill>
                <a:effectLst/>
                <a:latin typeface="Arial Unicode MS"/>
                <a:ea typeface="Source Code Pro"/>
              </a:rPr>
              <a:t>db</a:t>
            </a:r>
            <a:r>
              <a:rPr kumimoji="0" lang="fr-FR" altLang="fr-FR" b="0" i="0" u="none" strike="noStrike" cap="none" normalizeH="0" baseline="0" dirty="0">
                <a:ln>
                  <a:noFill/>
                </a:ln>
                <a:solidFill>
                  <a:srgbClr val="494747"/>
                </a:solidFill>
                <a:effectLst/>
                <a:ea typeface="Akzidenz"/>
              </a:rPr>
              <a:t> </a:t>
            </a:r>
            <a:r>
              <a:rPr kumimoji="0" lang="fr-FR" altLang="fr-FR" b="0" i="0" u="none" strike="noStrike" cap="none" normalizeH="0" baseline="0" dirty="0" err="1">
                <a:ln>
                  <a:noFill/>
                </a:ln>
                <a:solidFill>
                  <a:srgbClr val="494747"/>
                </a:solidFill>
                <a:effectLst/>
                <a:latin typeface="Arial" panose="020B0604020202020204" pitchFamily="34" charset="0"/>
                <a:ea typeface="Akzidenz"/>
              </a:rPr>
              <a:t>references</a:t>
            </a:r>
            <a:r>
              <a:rPr kumimoji="0" lang="fr-FR" altLang="fr-FR" b="0" i="0" u="none" strike="noStrike" cap="none" normalizeH="0" baseline="0" dirty="0">
                <a:ln>
                  <a:noFill/>
                </a:ln>
                <a:solidFill>
                  <a:srgbClr val="494747"/>
                </a:solidFill>
                <a:effectLst/>
                <a:latin typeface="Arial" panose="020B0604020202020204" pitchFamily="34" charset="0"/>
                <a:ea typeface="Akzidenz"/>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Title 12">
            <a:extLst>
              <a:ext uri="{FF2B5EF4-FFF2-40B4-BE49-F238E27FC236}">
                <a16:creationId xmlns:a16="http://schemas.microsoft.com/office/drawing/2014/main" id="{096D97AD-5BEC-42EC-8BE4-AB4D888D732C}"/>
              </a:ext>
            </a:extLst>
          </p:cNvPr>
          <p:cNvSpPr>
            <a:spLocks noGrp="1"/>
          </p:cNvSpPr>
          <p:nvPr>
            <p:ph type="title"/>
          </p:nvPr>
        </p:nvSpPr>
        <p:spPr>
          <a:xfrm>
            <a:off x="1522413" y="189723"/>
            <a:ext cx="9144000" cy="1144556"/>
          </a:xfrm>
        </p:spPr>
        <p:txBody>
          <a:bodyPr/>
          <a:lstStyle/>
          <a:p>
            <a:pPr algn="ctr"/>
            <a:r>
              <a:rPr lang="fr-FR" b="1" i="0" dirty="0">
                <a:effectLst/>
                <a:latin typeface="Akzidenz"/>
              </a:rPr>
              <a:t>Data Model Reference</a:t>
            </a:r>
          </a:p>
        </p:txBody>
      </p:sp>
    </p:spTree>
    <p:extLst>
      <p:ext uri="{BB962C8B-B14F-4D97-AF65-F5344CB8AC3E}">
        <p14:creationId xmlns:p14="http://schemas.microsoft.com/office/powerpoint/2010/main" val="316867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CB61275-F5D5-4DCC-80EE-BB4122B3D6E4}"/>
              </a:ext>
            </a:extLst>
          </p:cNvPr>
          <p:cNvSpPr txBox="1"/>
          <p:nvPr/>
        </p:nvSpPr>
        <p:spPr>
          <a:xfrm>
            <a:off x="4618248" y="764704"/>
            <a:ext cx="2952328" cy="369332"/>
          </a:xfrm>
          <a:prstGeom prst="rect">
            <a:avLst/>
          </a:prstGeom>
          <a:noFill/>
        </p:spPr>
        <p:txBody>
          <a:bodyPr wrap="square">
            <a:spAutoFit/>
          </a:bodyPr>
          <a:lstStyle/>
          <a:p>
            <a:pPr algn="l"/>
            <a:r>
              <a:rPr lang="fr-FR" b="1" i="0" dirty="0">
                <a:solidFill>
                  <a:srgbClr val="313030"/>
                </a:solidFill>
                <a:effectLst/>
                <a:latin typeface="Akzidenz"/>
              </a:rPr>
              <a:t>Driver Support for </a:t>
            </a:r>
            <a:r>
              <a:rPr lang="fr-FR" b="1" i="0" dirty="0" err="1">
                <a:solidFill>
                  <a:srgbClr val="313030"/>
                </a:solidFill>
                <a:effectLst/>
                <a:latin typeface="Akzidenz"/>
              </a:rPr>
              <a:t>DBRefs</a:t>
            </a:r>
            <a:endParaRPr lang="fr-FR" b="1" i="0" dirty="0">
              <a:solidFill>
                <a:srgbClr val="313030"/>
              </a:solidFill>
              <a:effectLst/>
              <a:latin typeface="Akzidenz"/>
            </a:endParaRPr>
          </a:p>
        </p:txBody>
      </p:sp>
      <p:graphicFrame>
        <p:nvGraphicFramePr>
          <p:cNvPr id="6" name="Table 5">
            <a:extLst>
              <a:ext uri="{FF2B5EF4-FFF2-40B4-BE49-F238E27FC236}">
                <a16:creationId xmlns:a16="http://schemas.microsoft.com/office/drawing/2014/main" id="{8C994959-B443-4067-BE8B-7F2711E7D1EB}"/>
              </a:ext>
            </a:extLst>
          </p:cNvPr>
          <p:cNvGraphicFramePr>
            <a:graphicFrameLocks noGrp="1"/>
          </p:cNvGraphicFramePr>
          <p:nvPr>
            <p:extLst>
              <p:ext uri="{D42A27DB-BD31-4B8C-83A1-F6EECF244321}">
                <p14:modId xmlns:p14="http://schemas.microsoft.com/office/powerpoint/2010/main" val="602162182"/>
              </p:ext>
            </p:extLst>
          </p:nvPr>
        </p:nvGraphicFramePr>
        <p:xfrm>
          <a:off x="1881944" y="1746547"/>
          <a:ext cx="8424936" cy="5082833"/>
        </p:xfrm>
        <a:graphic>
          <a:graphicData uri="http://schemas.openxmlformats.org/drawingml/2006/table">
            <a:tbl>
              <a:tblPr/>
              <a:tblGrid>
                <a:gridCol w="2808312">
                  <a:extLst>
                    <a:ext uri="{9D8B030D-6E8A-4147-A177-3AD203B41FA5}">
                      <a16:colId xmlns:a16="http://schemas.microsoft.com/office/drawing/2014/main" val="3089831446"/>
                    </a:ext>
                  </a:extLst>
                </a:gridCol>
                <a:gridCol w="2808312">
                  <a:extLst>
                    <a:ext uri="{9D8B030D-6E8A-4147-A177-3AD203B41FA5}">
                      <a16:colId xmlns:a16="http://schemas.microsoft.com/office/drawing/2014/main" val="2713030312"/>
                    </a:ext>
                  </a:extLst>
                </a:gridCol>
                <a:gridCol w="2808312">
                  <a:extLst>
                    <a:ext uri="{9D8B030D-6E8A-4147-A177-3AD203B41FA5}">
                      <a16:colId xmlns:a16="http://schemas.microsoft.com/office/drawing/2014/main" val="3335264753"/>
                    </a:ext>
                  </a:extLst>
                </a:gridCol>
              </a:tblGrid>
              <a:tr h="240353">
                <a:tc>
                  <a:txBody>
                    <a:bodyPr/>
                    <a:lstStyle/>
                    <a:p>
                      <a:pPr algn="l"/>
                      <a:r>
                        <a:rPr lang="fr-FR" sz="900">
                          <a:effectLst/>
                        </a:rPr>
                        <a:t>Driver</a:t>
                      </a:r>
                    </a:p>
                  </a:txBody>
                  <a:tcPr marL="22888" marR="22888" marT="21972" marB="54931" anchor="ctr">
                    <a:lnL>
                      <a:noFill/>
                    </a:lnL>
                    <a:lnR>
                      <a:noFill/>
                    </a:lnR>
                    <a:lnT>
                      <a:noFill/>
                    </a:lnT>
                    <a:lnB w="9525" cap="flat" cmpd="sng" algn="ctr">
                      <a:solidFill>
                        <a:srgbClr val="EBEBED"/>
                      </a:solidFill>
                      <a:prstDash val="solid"/>
                      <a:round/>
                      <a:headEnd type="none" w="med" len="med"/>
                      <a:tailEnd type="none" w="med" len="med"/>
                    </a:lnB>
                    <a:solidFill>
                      <a:srgbClr val="FFFFFF"/>
                    </a:solidFill>
                  </a:tcPr>
                </a:tc>
                <a:tc>
                  <a:txBody>
                    <a:bodyPr/>
                    <a:lstStyle/>
                    <a:p>
                      <a:pPr algn="l"/>
                      <a:r>
                        <a:rPr lang="fr-FR" sz="900">
                          <a:effectLst/>
                        </a:rPr>
                        <a:t>DBRef Support</a:t>
                      </a:r>
                    </a:p>
                  </a:txBody>
                  <a:tcPr marL="22888" marR="22888" marT="21972" marB="54931" anchor="ctr">
                    <a:lnL>
                      <a:noFill/>
                    </a:lnL>
                    <a:lnR>
                      <a:noFill/>
                    </a:lnR>
                    <a:lnT>
                      <a:noFill/>
                    </a:lnT>
                    <a:lnB w="9525" cap="flat" cmpd="sng" algn="ctr">
                      <a:solidFill>
                        <a:srgbClr val="EBEBED"/>
                      </a:solidFill>
                      <a:prstDash val="solid"/>
                      <a:round/>
                      <a:headEnd type="none" w="med" len="med"/>
                      <a:tailEnd type="none" w="med" len="med"/>
                    </a:lnB>
                    <a:solidFill>
                      <a:srgbClr val="FFFFFF"/>
                    </a:solidFill>
                  </a:tcPr>
                </a:tc>
                <a:tc>
                  <a:txBody>
                    <a:bodyPr/>
                    <a:lstStyle/>
                    <a:p>
                      <a:pPr algn="l"/>
                      <a:r>
                        <a:rPr lang="fr-FR" sz="900">
                          <a:effectLst/>
                        </a:rPr>
                        <a:t>Notes</a:t>
                      </a:r>
                    </a:p>
                  </a:txBody>
                  <a:tcPr marL="22888" marR="22888" marT="21972" marB="54931" anchor="ctr">
                    <a:lnL>
                      <a:noFill/>
                    </a:lnL>
                    <a:lnR>
                      <a:noFill/>
                    </a:lnR>
                    <a:lnT>
                      <a:noFill/>
                    </a:lnT>
                    <a:lnB w="9525"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2180360815"/>
                  </a:ext>
                </a:extLst>
              </a:tr>
              <a:tr h="426225">
                <a:tc>
                  <a:txBody>
                    <a:bodyPr/>
                    <a:lstStyle/>
                    <a:p>
                      <a:pPr algn="l"/>
                      <a:r>
                        <a:rPr lang="fr-FR" sz="900" b="1">
                          <a:effectLst/>
                        </a:rPr>
                        <a:t>C</a:t>
                      </a:r>
                      <a:endParaRPr lang="fr-FR" sz="900">
                        <a:effectLst/>
                      </a:endParaRPr>
                    </a:p>
                  </a:txBody>
                  <a:tcPr marL="22888" marR="22888" marT="50353" marB="54931"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tc>
                  <a:txBody>
                    <a:bodyPr/>
                    <a:lstStyle/>
                    <a:p>
                      <a:pPr algn="l"/>
                      <a:r>
                        <a:rPr lang="fr-FR" sz="900">
                          <a:effectLst/>
                        </a:rPr>
                        <a:t>Not Supported</a:t>
                      </a:r>
                    </a:p>
                  </a:txBody>
                  <a:tcPr marL="22888" marR="22888" marT="50353" marB="54931"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tc>
                  <a:txBody>
                    <a:bodyPr/>
                    <a:lstStyle/>
                    <a:p>
                      <a:pPr algn="l"/>
                      <a:r>
                        <a:rPr lang="en-US" sz="900">
                          <a:effectLst/>
                        </a:rPr>
                        <a:t>You can traverse references manually.</a:t>
                      </a:r>
                    </a:p>
                  </a:txBody>
                  <a:tcPr marL="22888" marR="22888" marT="50353" marB="54931"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2224179581"/>
                  </a:ext>
                </a:extLst>
              </a:tr>
              <a:tr h="426225">
                <a:tc>
                  <a:txBody>
                    <a:bodyPr/>
                    <a:lstStyle/>
                    <a:p>
                      <a:pPr algn="l"/>
                      <a:r>
                        <a:rPr lang="fr-FR" sz="900" b="1">
                          <a:effectLst/>
                        </a:rPr>
                        <a:t>C++</a:t>
                      </a:r>
                      <a:endParaRPr lang="fr-FR" sz="900">
                        <a:effectLst/>
                      </a:endParaRPr>
                    </a:p>
                  </a:txBody>
                  <a:tcPr marL="22888" marR="22888" marT="50353" marB="54931"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tc>
                  <a:txBody>
                    <a:bodyPr/>
                    <a:lstStyle/>
                    <a:p>
                      <a:pPr algn="l"/>
                      <a:r>
                        <a:rPr lang="fr-FR" sz="900">
                          <a:effectLst/>
                        </a:rPr>
                        <a:t>Not Supported</a:t>
                      </a:r>
                    </a:p>
                  </a:txBody>
                  <a:tcPr marL="22888" marR="22888" marT="50353" marB="54931"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tc>
                  <a:txBody>
                    <a:bodyPr/>
                    <a:lstStyle/>
                    <a:p>
                      <a:pPr algn="l"/>
                      <a:r>
                        <a:rPr lang="en-US" sz="900">
                          <a:effectLst/>
                        </a:rPr>
                        <a:t>You can traverse references manually.</a:t>
                      </a:r>
                    </a:p>
                  </a:txBody>
                  <a:tcPr marL="22888" marR="22888" marT="50353" marB="54931"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3455050096"/>
                  </a:ext>
                </a:extLst>
              </a:tr>
              <a:tr h="426225">
                <a:tc>
                  <a:txBody>
                    <a:bodyPr/>
                    <a:lstStyle/>
                    <a:p>
                      <a:pPr algn="l"/>
                      <a:r>
                        <a:rPr lang="fr-FR" sz="900" b="1">
                          <a:effectLst/>
                        </a:rPr>
                        <a:t>C#</a:t>
                      </a:r>
                      <a:endParaRPr lang="fr-FR" sz="900">
                        <a:effectLst/>
                      </a:endParaRPr>
                    </a:p>
                  </a:txBody>
                  <a:tcPr marL="22888" marR="22888" marT="50353" marB="54931"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tc>
                  <a:txBody>
                    <a:bodyPr/>
                    <a:lstStyle/>
                    <a:p>
                      <a:pPr algn="l"/>
                      <a:r>
                        <a:rPr lang="fr-FR" sz="900">
                          <a:effectLst/>
                        </a:rPr>
                        <a:t>Supported</a:t>
                      </a:r>
                    </a:p>
                  </a:txBody>
                  <a:tcPr marL="22888" marR="22888" marT="50353" marB="54931"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tc>
                  <a:txBody>
                    <a:bodyPr/>
                    <a:lstStyle/>
                    <a:p>
                      <a:pPr algn="l"/>
                      <a:r>
                        <a:rPr lang="en-US" sz="900">
                          <a:effectLst/>
                        </a:rPr>
                        <a:t>Please see the </a:t>
                      </a:r>
                      <a:r>
                        <a:rPr lang="en-US" sz="900" u="none" strike="noStrike">
                          <a:solidFill>
                            <a:srgbClr val="006CBC"/>
                          </a:solidFill>
                          <a:effectLst/>
                          <a:hlinkClick r:id="rId2"/>
                        </a:rPr>
                        <a:t>C# driver page</a:t>
                      </a:r>
                      <a:r>
                        <a:rPr lang="en-US" sz="900">
                          <a:effectLst/>
                        </a:rPr>
                        <a:t> for more information.</a:t>
                      </a:r>
                    </a:p>
                  </a:txBody>
                  <a:tcPr marL="22888" marR="22888" marT="50353" marB="54931"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4225756778"/>
                  </a:ext>
                </a:extLst>
              </a:tr>
              <a:tr h="426225">
                <a:tc>
                  <a:txBody>
                    <a:bodyPr/>
                    <a:lstStyle/>
                    <a:p>
                      <a:pPr algn="l"/>
                      <a:r>
                        <a:rPr lang="fr-FR" sz="900" b="1">
                          <a:effectLst/>
                        </a:rPr>
                        <a:t>Haskell</a:t>
                      </a:r>
                      <a:endParaRPr lang="fr-FR" sz="900">
                        <a:effectLst/>
                      </a:endParaRPr>
                    </a:p>
                  </a:txBody>
                  <a:tcPr marL="22888" marR="22888" marT="50353" marB="54931"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tc>
                  <a:txBody>
                    <a:bodyPr/>
                    <a:lstStyle/>
                    <a:p>
                      <a:pPr algn="l"/>
                      <a:r>
                        <a:rPr lang="fr-FR" sz="900" dirty="0">
                          <a:effectLst/>
                        </a:rPr>
                        <a:t>Not </a:t>
                      </a:r>
                      <a:r>
                        <a:rPr lang="fr-FR" sz="900" dirty="0" err="1">
                          <a:effectLst/>
                        </a:rPr>
                        <a:t>Supported</a:t>
                      </a:r>
                      <a:endParaRPr lang="fr-FR" sz="900" dirty="0">
                        <a:effectLst/>
                      </a:endParaRPr>
                    </a:p>
                  </a:txBody>
                  <a:tcPr marL="22888" marR="22888" marT="50353" marB="54931"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tc>
                  <a:txBody>
                    <a:bodyPr/>
                    <a:lstStyle/>
                    <a:p>
                      <a:pPr algn="l"/>
                      <a:r>
                        <a:rPr lang="en-US" sz="900">
                          <a:effectLst/>
                        </a:rPr>
                        <a:t>You can traverse references manually.</a:t>
                      </a:r>
                    </a:p>
                  </a:txBody>
                  <a:tcPr marL="22888" marR="22888" marT="50353" marB="54931"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2701685338"/>
                  </a:ext>
                </a:extLst>
              </a:tr>
              <a:tr h="426225">
                <a:tc>
                  <a:txBody>
                    <a:bodyPr/>
                    <a:lstStyle/>
                    <a:p>
                      <a:pPr algn="l"/>
                      <a:r>
                        <a:rPr lang="fr-FR" sz="900" b="1">
                          <a:effectLst/>
                        </a:rPr>
                        <a:t>Java</a:t>
                      </a:r>
                      <a:endParaRPr lang="fr-FR" sz="900">
                        <a:effectLst/>
                      </a:endParaRPr>
                    </a:p>
                  </a:txBody>
                  <a:tcPr marL="22888" marR="22888" marT="50353" marB="54931"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tc>
                  <a:txBody>
                    <a:bodyPr/>
                    <a:lstStyle/>
                    <a:p>
                      <a:pPr algn="l"/>
                      <a:r>
                        <a:rPr lang="fr-FR" sz="900">
                          <a:effectLst/>
                        </a:rPr>
                        <a:t>Supported</a:t>
                      </a:r>
                    </a:p>
                  </a:txBody>
                  <a:tcPr marL="22888" marR="22888" marT="50353" marB="54931"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tc>
                  <a:txBody>
                    <a:bodyPr/>
                    <a:lstStyle/>
                    <a:p>
                      <a:pPr algn="l"/>
                      <a:r>
                        <a:rPr lang="en-US" sz="900">
                          <a:effectLst/>
                        </a:rPr>
                        <a:t>Please see the </a:t>
                      </a:r>
                      <a:r>
                        <a:rPr lang="en-US" sz="900" u="none" strike="noStrike">
                          <a:solidFill>
                            <a:srgbClr val="006CBC"/>
                          </a:solidFill>
                          <a:effectLst/>
                          <a:hlinkClick r:id="rId3"/>
                        </a:rPr>
                        <a:t>Java driver page</a:t>
                      </a:r>
                      <a:r>
                        <a:rPr lang="en-US" sz="900">
                          <a:effectLst/>
                        </a:rPr>
                        <a:t> for more information.</a:t>
                      </a:r>
                    </a:p>
                  </a:txBody>
                  <a:tcPr marL="22888" marR="22888" marT="50353" marB="54931"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3606392611"/>
                  </a:ext>
                </a:extLst>
              </a:tr>
              <a:tr h="426225">
                <a:tc>
                  <a:txBody>
                    <a:bodyPr/>
                    <a:lstStyle/>
                    <a:p>
                      <a:pPr algn="l"/>
                      <a:r>
                        <a:rPr lang="fr-FR" sz="900" b="1">
                          <a:effectLst/>
                        </a:rPr>
                        <a:t>Node.js</a:t>
                      </a:r>
                      <a:endParaRPr lang="fr-FR" sz="900">
                        <a:effectLst/>
                      </a:endParaRPr>
                    </a:p>
                  </a:txBody>
                  <a:tcPr marL="22888" marR="22888" marT="50353" marB="54931"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tc>
                  <a:txBody>
                    <a:bodyPr/>
                    <a:lstStyle/>
                    <a:p>
                      <a:pPr algn="l"/>
                      <a:r>
                        <a:rPr lang="fr-FR" sz="900">
                          <a:effectLst/>
                        </a:rPr>
                        <a:t>Supported</a:t>
                      </a:r>
                    </a:p>
                  </a:txBody>
                  <a:tcPr marL="22888" marR="22888" marT="50353" marB="54931"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tc>
                  <a:txBody>
                    <a:bodyPr/>
                    <a:lstStyle/>
                    <a:p>
                      <a:pPr algn="l"/>
                      <a:r>
                        <a:rPr lang="en-US" sz="900">
                          <a:effectLst/>
                        </a:rPr>
                        <a:t>Please see the </a:t>
                      </a:r>
                      <a:r>
                        <a:rPr lang="en-US" sz="900" u="none" strike="noStrike">
                          <a:solidFill>
                            <a:srgbClr val="006CBC"/>
                          </a:solidFill>
                          <a:effectLst/>
                          <a:hlinkClick r:id="rId4"/>
                        </a:rPr>
                        <a:t>Node.js driver page</a:t>
                      </a:r>
                      <a:r>
                        <a:rPr lang="en-US" sz="900">
                          <a:effectLst/>
                        </a:rPr>
                        <a:t> for more information.</a:t>
                      </a:r>
                    </a:p>
                  </a:txBody>
                  <a:tcPr marL="22888" marR="22888" marT="50353" marB="54931"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1136729455"/>
                  </a:ext>
                </a:extLst>
              </a:tr>
              <a:tr h="426225">
                <a:tc>
                  <a:txBody>
                    <a:bodyPr/>
                    <a:lstStyle/>
                    <a:p>
                      <a:pPr algn="l"/>
                      <a:r>
                        <a:rPr lang="fr-FR" sz="900" b="1">
                          <a:effectLst/>
                        </a:rPr>
                        <a:t>Perl</a:t>
                      </a:r>
                      <a:endParaRPr lang="fr-FR" sz="900">
                        <a:effectLst/>
                      </a:endParaRPr>
                    </a:p>
                  </a:txBody>
                  <a:tcPr marL="22888" marR="22888" marT="50353" marB="54931"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tc>
                  <a:txBody>
                    <a:bodyPr/>
                    <a:lstStyle/>
                    <a:p>
                      <a:pPr algn="l"/>
                      <a:r>
                        <a:rPr lang="fr-FR" sz="900">
                          <a:effectLst/>
                        </a:rPr>
                        <a:t>Supported</a:t>
                      </a:r>
                    </a:p>
                  </a:txBody>
                  <a:tcPr marL="22888" marR="22888" marT="50353" marB="54931"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tc>
                  <a:txBody>
                    <a:bodyPr/>
                    <a:lstStyle/>
                    <a:p>
                      <a:pPr algn="l"/>
                      <a:r>
                        <a:rPr lang="en-US" sz="900">
                          <a:effectLst/>
                        </a:rPr>
                        <a:t>Please see the </a:t>
                      </a:r>
                      <a:r>
                        <a:rPr lang="en-US" sz="900" u="none" strike="noStrike">
                          <a:solidFill>
                            <a:srgbClr val="006CBC"/>
                          </a:solidFill>
                          <a:effectLst/>
                          <a:hlinkClick r:id="rId5"/>
                        </a:rPr>
                        <a:t>Perl driver page</a:t>
                      </a:r>
                      <a:r>
                        <a:rPr lang="en-US" sz="900">
                          <a:effectLst/>
                        </a:rPr>
                        <a:t> for more information.</a:t>
                      </a:r>
                    </a:p>
                  </a:txBody>
                  <a:tcPr marL="22888" marR="22888" marT="50353" marB="54931"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1268702705"/>
                  </a:ext>
                </a:extLst>
              </a:tr>
              <a:tr h="426225">
                <a:tc>
                  <a:txBody>
                    <a:bodyPr/>
                    <a:lstStyle/>
                    <a:p>
                      <a:pPr algn="l"/>
                      <a:r>
                        <a:rPr lang="fr-FR" sz="900" b="1">
                          <a:effectLst/>
                        </a:rPr>
                        <a:t>PHP</a:t>
                      </a:r>
                      <a:endParaRPr lang="fr-FR" sz="900">
                        <a:effectLst/>
                      </a:endParaRPr>
                    </a:p>
                  </a:txBody>
                  <a:tcPr marL="22888" marR="22888" marT="50353" marB="54931"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tc>
                  <a:txBody>
                    <a:bodyPr/>
                    <a:lstStyle/>
                    <a:p>
                      <a:pPr algn="l"/>
                      <a:r>
                        <a:rPr lang="fr-FR" sz="900">
                          <a:effectLst/>
                        </a:rPr>
                        <a:t>Not Supported</a:t>
                      </a:r>
                    </a:p>
                  </a:txBody>
                  <a:tcPr marL="22888" marR="22888" marT="50353" marB="54931"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tc>
                  <a:txBody>
                    <a:bodyPr/>
                    <a:lstStyle/>
                    <a:p>
                      <a:pPr algn="l"/>
                      <a:r>
                        <a:rPr lang="en-US" sz="900">
                          <a:effectLst/>
                        </a:rPr>
                        <a:t>You can traverse references manually.</a:t>
                      </a:r>
                    </a:p>
                  </a:txBody>
                  <a:tcPr marL="22888" marR="22888" marT="50353" marB="54931"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828712042"/>
                  </a:ext>
                </a:extLst>
              </a:tr>
              <a:tr h="580230">
                <a:tc>
                  <a:txBody>
                    <a:bodyPr/>
                    <a:lstStyle/>
                    <a:p>
                      <a:pPr algn="l"/>
                      <a:r>
                        <a:rPr lang="fr-FR" sz="900" b="1">
                          <a:effectLst/>
                        </a:rPr>
                        <a:t>Python</a:t>
                      </a:r>
                      <a:endParaRPr lang="fr-FR" sz="900">
                        <a:effectLst/>
                      </a:endParaRPr>
                    </a:p>
                  </a:txBody>
                  <a:tcPr marL="22888" marR="22888" marT="50353" marB="54931"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tc>
                  <a:txBody>
                    <a:bodyPr/>
                    <a:lstStyle/>
                    <a:p>
                      <a:pPr algn="l"/>
                      <a:r>
                        <a:rPr lang="fr-FR" sz="900">
                          <a:effectLst/>
                        </a:rPr>
                        <a:t>Supported</a:t>
                      </a:r>
                    </a:p>
                  </a:txBody>
                  <a:tcPr marL="22888" marR="22888" marT="50353" marB="54931"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tc>
                  <a:txBody>
                    <a:bodyPr/>
                    <a:lstStyle/>
                    <a:p>
                      <a:pPr algn="l"/>
                      <a:r>
                        <a:rPr lang="en-US" sz="900">
                          <a:effectLst/>
                        </a:rPr>
                        <a:t>Please see the </a:t>
                      </a:r>
                      <a:r>
                        <a:rPr lang="en-US" sz="900" u="none" strike="noStrike">
                          <a:solidFill>
                            <a:srgbClr val="006CBC"/>
                          </a:solidFill>
                          <a:effectLst/>
                          <a:hlinkClick r:id="rId6"/>
                        </a:rPr>
                        <a:t>PyMongo driver page</a:t>
                      </a:r>
                      <a:r>
                        <a:rPr lang="en-US" sz="900">
                          <a:effectLst/>
                        </a:rPr>
                        <a:t> for more information.</a:t>
                      </a:r>
                    </a:p>
                  </a:txBody>
                  <a:tcPr marL="22888" marR="22888" marT="50353" marB="54931"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538485767"/>
                  </a:ext>
                </a:extLst>
              </a:tr>
              <a:tr h="426225">
                <a:tc>
                  <a:txBody>
                    <a:bodyPr/>
                    <a:lstStyle/>
                    <a:p>
                      <a:pPr algn="l"/>
                      <a:r>
                        <a:rPr lang="fr-FR" sz="900" b="1">
                          <a:effectLst/>
                        </a:rPr>
                        <a:t>Ruby</a:t>
                      </a:r>
                      <a:endParaRPr lang="fr-FR" sz="900">
                        <a:effectLst/>
                      </a:endParaRPr>
                    </a:p>
                  </a:txBody>
                  <a:tcPr marL="22888" marR="22888" marT="50353" marB="54931"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tc>
                  <a:txBody>
                    <a:bodyPr/>
                    <a:lstStyle/>
                    <a:p>
                      <a:pPr algn="l"/>
                      <a:r>
                        <a:rPr lang="fr-FR" sz="900">
                          <a:effectLst/>
                        </a:rPr>
                        <a:t>Supported</a:t>
                      </a:r>
                    </a:p>
                  </a:txBody>
                  <a:tcPr marL="22888" marR="22888" marT="50353" marB="54931"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tc>
                  <a:txBody>
                    <a:bodyPr/>
                    <a:lstStyle/>
                    <a:p>
                      <a:pPr algn="l"/>
                      <a:r>
                        <a:rPr lang="en-US" sz="900">
                          <a:effectLst/>
                        </a:rPr>
                        <a:t>Please see the </a:t>
                      </a:r>
                      <a:r>
                        <a:rPr lang="en-US" sz="900" u="none" strike="noStrike">
                          <a:solidFill>
                            <a:srgbClr val="006CBC"/>
                          </a:solidFill>
                          <a:effectLst/>
                          <a:hlinkClick r:id="rId7"/>
                        </a:rPr>
                        <a:t>Ruby driver page</a:t>
                      </a:r>
                      <a:r>
                        <a:rPr lang="en-US" sz="900">
                          <a:effectLst/>
                        </a:rPr>
                        <a:t> for more information.</a:t>
                      </a:r>
                    </a:p>
                  </a:txBody>
                  <a:tcPr marL="22888" marR="22888" marT="50353" marB="54931"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3408457120"/>
                  </a:ext>
                </a:extLst>
              </a:tr>
              <a:tr h="426225">
                <a:tc>
                  <a:txBody>
                    <a:bodyPr/>
                    <a:lstStyle/>
                    <a:p>
                      <a:pPr algn="l"/>
                      <a:r>
                        <a:rPr lang="fr-FR" sz="900" b="1">
                          <a:effectLst/>
                        </a:rPr>
                        <a:t>Scala</a:t>
                      </a:r>
                      <a:endParaRPr lang="fr-FR" sz="900">
                        <a:effectLst/>
                      </a:endParaRPr>
                    </a:p>
                  </a:txBody>
                  <a:tcPr marL="22888" marR="22888" marT="50353" marB="54931"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tc>
                  <a:txBody>
                    <a:bodyPr/>
                    <a:lstStyle/>
                    <a:p>
                      <a:pPr algn="l"/>
                      <a:r>
                        <a:rPr lang="fr-FR" sz="900">
                          <a:effectLst/>
                        </a:rPr>
                        <a:t>Not Supported</a:t>
                      </a:r>
                    </a:p>
                  </a:txBody>
                  <a:tcPr marL="22888" marR="22888" marT="50353" marB="54931"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tc>
                  <a:txBody>
                    <a:bodyPr/>
                    <a:lstStyle/>
                    <a:p>
                      <a:pPr algn="l"/>
                      <a:r>
                        <a:rPr lang="en-US" sz="900" dirty="0">
                          <a:effectLst/>
                        </a:rPr>
                        <a:t>You can traverse references manually.</a:t>
                      </a:r>
                    </a:p>
                  </a:txBody>
                  <a:tcPr marL="22888" marR="22888" marT="50353" marB="54931"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872995126"/>
                  </a:ext>
                </a:extLst>
              </a:tr>
            </a:tbl>
          </a:graphicData>
        </a:graphic>
      </p:graphicFrame>
    </p:spTree>
    <p:extLst>
      <p:ext uri="{BB962C8B-B14F-4D97-AF65-F5344CB8AC3E}">
        <p14:creationId xmlns:p14="http://schemas.microsoft.com/office/powerpoint/2010/main" val="2916987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576D0-AAD0-4D7C-A3CE-ADE4247ED85D}"/>
              </a:ext>
            </a:extLst>
          </p:cNvPr>
          <p:cNvSpPr>
            <a:spLocks noGrp="1"/>
          </p:cNvSpPr>
          <p:nvPr>
            <p:ph type="title"/>
          </p:nvPr>
        </p:nvSpPr>
        <p:spPr>
          <a:xfrm>
            <a:off x="225760" y="2204864"/>
            <a:ext cx="11737304" cy="568492"/>
          </a:xfrm>
        </p:spPr>
        <p:txBody>
          <a:bodyPr>
            <a:noAutofit/>
          </a:bodyPr>
          <a:lstStyle/>
          <a:p>
            <a:r>
              <a:rPr lang="en-CA" sz="2400" dirty="0"/>
              <a:t>https://docs.mongodb.com/manual/tutorial/model-tree-structures-with-parent-references/</a:t>
            </a:r>
            <a:endParaRPr lang="fr-FR" sz="2400" dirty="0"/>
          </a:p>
        </p:txBody>
      </p:sp>
      <p:sp>
        <p:nvSpPr>
          <p:cNvPr id="3" name="TextBox 2">
            <a:extLst>
              <a:ext uri="{FF2B5EF4-FFF2-40B4-BE49-F238E27FC236}">
                <a16:creationId xmlns:a16="http://schemas.microsoft.com/office/drawing/2014/main" id="{8986DB52-E73A-48FD-826A-309F9FE84115}"/>
              </a:ext>
            </a:extLst>
          </p:cNvPr>
          <p:cNvSpPr txBox="1"/>
          <p:nvPr/>
        </p:nvSpPr>
        <p:spPr>
          <a:xfrm>
            <a:off x="5194312" y="764704"/>
            <a:ext cx="1800200" cy="523220"/>
          </a:xfrm>
          <a:prstGeom prst="rect">
            <a:avLst/>
          </a:prstGeom>
          <a:noFill/>
        </p:spPr>
        <p:txBody>
          <a:bodyPr wrap="square" rtlCol="0">
            <a:spAutoFit/>
          </a:bodyPr>
          <a:lstStyle/>
          <a:p>
            <a:r>
              <a:rPr lang="en-CA" sz="2800" dirty="0"/>
              <a:t>Reference</a:t>
            </a:r>
            <a:endParaRPr lang="fr-FR" sz="2800" dirty="0"/>
          </a:p>
        </p:txBody>
      </p:sp>
    </p:spTree>
    <p:extLst>
      <p:ext uri="{BB962C8B-B14F-4D97-AF65-F5344CB8AC3E}">
        <p14:creationId xmlns:p14="http://schemas.microsoft.com/office/powerpoint/2010/main" val="2189901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fr-FR" b="1" i="0" dirty="0">
                <a:effectLst/>
                <a:latin typeface="Akzidenz"/>
              </a:rPr>
              <a:t>Model </a:t>
            </a:r>
            <a:r>
              <a:rPr lang="fr-FR" b="1" i="0" dirty="0" err="1">
                <a:effectLst/>
                <a:latin typeface="Akzidenz"/>
              </a:rPr>
              <a:t>Tree</a:t>
            </a:r>
            <a:r>
              <a:rPr lang="fr-FR" b="1" i="0" dirty="0">
                <a:effectLst/>
                <a:latin typeface="Akzidenz"/>
              </a:rPr>
              <a:t> Structures</a:t>
            </a:r>
          </a:p>
        </p:txBody>
      </p:sp>
      <p:sp>
        <p:nvSpPr>
          <p:cNvPr id="4" name="TextBox 3">
            <a:extLst>
              <a:ext uri="{FF2B5EF4-FFF2-40B4-BE49-F238E27FC236}">
                <a16:creationId xmlns:a16="http://schemas.microsoft.com/office/drawing/2014/main" id="{05A21209-64E1-457C-97CF-69970110CB4F}"/>
              </a:ext>
            </a:extLst>
          </p:cNvPr>
          <p:cNvSpPr txBox="1"/>
          <p:nvPr/>
        </p:nvSpPr>
        <p:spPr>
          <a:xfrm>
            <a:off x="549796" y="1700808"/>
            <a:ext cx="11233248" cy="5016758"/>
          </a:xfrm>
          <a:prstGeom prst="rect">
            <a:avLst/>
          </a:prstGeom>
          <a:solidFill>
            <a:schemeClr val="bg1">
              <a:lumMod val="95000"/>
            </a:schemeClr>
          </a:solidFill>
        </p:spPr>
        <p:txBody>
          <a:bodyPr wrap="square" rtlCol="0">
            <a:spAutoFit/>
          </a:bodyPr>
          <a:lstStyle/>
          <a:p>
            <a:r>
              <a:rPr lang="en-US" sz="2800" b="1" i="0" u="none" strike="noStrike" dirty="0">
                <a:solidFill>
                  <a:schemeClr val="accent4">
                    <a:lumMod val="75000"/>
                  </a:schemeClr>
                </a:solidFill>
                <a:effectLst/>
                <a:latin typeface="Akzidenz"/>
              </a:rPr>
              <a:t>1. Model Tree Structures with Parent References</a:t>
            </a:r>
          </a:p>
          <a:p>
            <a:pPr lvl="1"/>
            <a:r>
              <a:rPr lang="en-US" b="0" i="0" dirty="0">
                <a:solidFill>
                  <a:srgbClr val="494747"/>
                </a:solidFill>
                <a:effectLst/>
                <a:latin typeface="Akzidenz"/>
              </a:rPr>
              <a:t>Presents a data model that organizes documents in a tree-like structure by storing</a:t>
            </a:r>
            <a:r>
              <a:rPr lang="en-US" dirty="0">
                <a:solidFill>
                  <a:srgbClr val="494747"/>
                </a:solidFill>
                <a:latin typeface="Akzidenz"/>
              </a:rPr>
              <a:t> references </a:t>
            </a:r>
            <a:r>
              <a:rPr lang="en-US" b="0" i="0" dirty="0">
                <a:solidFill>
                  <a:srgbClr val="494747"/>
                </a:solidFill>
                <a:effectLst/>
                <a:latin typeface="Akzidenz"/>
              </a:rPr>
              <a:t>to “parent” nodes in “child” nodes.</a:t>
            </a:r>
            <a:endParaRPr lang="en-US" b="1" dirty="0">
              <a:solidFill>
                <a:schemeClr val="accent4">
                  <a:lumMod val="75000"/>
                </a:schemeClr>
              </a:solidFill>
              <a:latin typeface="Akzidenz"/>
            </a:endParaRPr>
          </a:p>
          <a:p>
            <a:r>
              <a:rPr lang="en-US" sz="2800" b="1" i="0" u="none" strike="noStrike" dirty="0">
                <a:solidFill>
                  <a:schemeClr val="accent4">
                    <a:lumMod val="75000"/>
                  </a:schemeClr>
                </a:solidFill>
                <a:effectLst/>
                <a:latin typeface="Akzidenz"/>
              </a:rPr>
              <a:t>2. Model Tree Structures with Child References</a:t>
            </a:r>
          </a:p>
          <a:p>
            <a:pPr lvl="1"/>
            <a:r>
              <a:rPr lang="en-US" b="0" i="0" dirty="0">
                <a:solidFill>
                  <a:srgbClr val="494747"/>
                </a:solidFill>
                <a:effectLst/>
                <a:latin typeface="Akzidenz"/>
              </a:rPr>
              <a:t>Presents a data model that organizes documents in a tree-like structure by storing </a:t>
            </a:r>
            <a:r>
              <a:rPr lang="en-US" dirty="0">
                <a:solidFill>
                  <a:srgbClr val="494747"/>
                </a:solidFill>
                <a:latin typeface="Akzidenz"/>
              </a:rPr>
              <a:t>references</a:t>
            </a:r>
            <a:r>
              <a:rPr lang="en-US" b="0" i="0" dirty="0">
                <a:solidFill>
                  <a:srgbClr val="494747"/>
                </a:solidFill>
                <a:effectLst/>
                <a:latin typeface="Akzidenz"/>
              </a:rPr>
              <a:t> to “child” nodes in “parent” nodes.</a:t>
            </a:r>
            <a:endParaRPr lang="en-US" b="1" dirty="0">
              <a:solidFill>
                <a:schemeClr val="accent4">
                  <a:lumMod val="75000"/>
                </a:schemeClr>
              </a:solidFill>
              <a:latin typeface="Akzidenz"/>
            </a:endParaRPr>
          </a:p>
          <a:p>
            <a:r>
              <a:rPr lang="en-US" sz="2800" b="1" i="0" u="none" strike="noStrike" dirty="0">
                <a:solidFill>
                  <a:schemeClr val="accent4">
                    <a:lumMod val="75000"/>
                  </a:schemeClr>
                </a:solidFill>
                <a:effectLst/>
                <a:latin typeface="Akzidenz"/>
              </a:rPr>
              <a:t>3. Model Tree Structures with an Array of Ancestors</a:t>
            </a:r>
          </a:p>
          <a:p>
            <a:pPr lvl="1"/>
            <a:r>
              <a:rPr lang="en-US" b="0" i="0" dirty="0">
                <a:solidFill>
                  <a:srgbClr val="494747"/>
                </a:solidFill>
                <a:effectLst/>
                <a:latin typeface="Akzidenz"/>
              </a:rPr>
              <a:t>Presents a data model that organizes documents in a tree-like structure by </a:t>
            </a:r>
            <a:r>
              <a:rPr lang="en-US" dirty="0">
                <a:solidFill>
                  <a:srgbClr val="494747"/>
                </a:solidFill>
                <a:latin typeface="Akzidenz"/>
              </a:rPr>
              <a:t>storing references to </a:t>
            </a:r>
            <a:r>
              <a:rPr lang="en-US" b="0" i="0" dirty="0">
                <a:solidFill>
                  <a:srgbClr val="494747"/>
                </a:solidFill>
                <a:effectLst/>
                <a:latin typeface="Akzidenz"/>
              </a:rPr>
              <a:t>“parent” nodes and an array that stores all ancestors.</a:t>
            </a:r>
            <a:endParaRPr lang="en-US" b="1" dirty="0">
              <a:solidFill>
                <a:schemeClr val="accent4">
                  <a:lumMod val="75000"/>
                </a:schemeClr>
              </a:solidFill>
              <a:latin typeface="Akzidenz"/>
            </a:endParaRPr>
          </a:p>
          <a:p>
            <a:r>
              <a:rPr lang="en-US" sz="2800" b="1" i="0" u="none" strike="noStrike" dirty="0">
                <a:solidFill>
                  <a:schemeClr val="accent4">
                    <a:lumMod val="75000"/>
                  </a:schemeClr>
                </a:solidFill>
                <a:effectLst/>
                <a:latin typeface="Akzidenz"/>
              </a:rPr>
              <a:t>4. Model Tree Structures with Materialized Paths</a:t>
            </a:r>
          </a:p>
          <a:p>
            <a:pPr lvl="1"/>
            <a:r>
              <a:rPr lang="en-CA" dirty="0">
                <a:solidFill>
                  <a:srgbClr val="494747"/>
                </a:solidFill>
                <a:latin typeface="Akzidenz"/>
              </a:rPr>
              <a:t>Presents a data model that organizes documents in a tree-like structure by storing full relationship paths between documents. In addition to the tree node, each document stores the _id of the nodes ancestors or path as a string.</a:t>
            </a:r>
            <a:endParaRPr lang="en-US" dirty="0">
              <a:solidFill>
                <a:srgbClr val="494747"/>
              </a:solidFill>
              <a:latin typeface="Akzidenz"/>
            </a:endParaRPr>
          </a:p>
          <a:p>
            <a:r>
              <a:rPr lang="en-US" sz="2800" b="1" i="0" u="none" strike="noStrike" dirty="0">
                <a:solidFill>
                  <a:schemeClr val="accent4">
                    <a:lumMod val="75000"/>
                  </a:schemeClr>
                </a:solidFill>
                <a:effectLst/>
                <a:latin typeface="Akzidenz"/>
              </a:rPr>
              <a:t>5. Model Tree Structures with Nested Sets</a:t>
            </a:r>
          </a:p>
          <a:p>
            <a:pPr lvl="1"/>
            <a:r>
              <a:rPr lang="en-CA" dirty="0">
                <a:solidFill>
                  <a:srgbClr val="494747"/>
                </a:solidFill>
                <a:latin typeface="Akzidenz"/>
              </a:rPr>
              <a:t>Presents a data model that organizes documents in a tree-like structure using the Nested Sets pattern. This optimizes discovering subtrees at the expense of tree mutability.</a:t>
            </a:r>
            <a:endParaRPr lang="fr-FR" dirty="0">
              <a:solidFill>
                <a:srgbClr val="494747"/>
              </a:solidFill>
              <a:latin typeface="Akzidenz"/>
            </a:endParaRPr>
          </a:p>
        </p:txBody>
      </p:sp>
    </p:spTree>
    <p:extLst>
      <p:ext uri="{BB962C8B-B14F-4D97-AF65-F5344CB8AC3E}">
        <p14:creationId xmlns:p14="http://schemas.microsoft.com/office/powerpoint/2010/main" val="3211877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1" y="332656"/>
            <a:ext cx="9684567" cy="646989"/>
          </a:xfrm>
        </p:spPr>
        <p:txBody>
          <a:bodyPr/>
          <a:lstStyle/>
          <a:p>
            <a:r>
              <a:rPr lang="en-US" sz="3600" b="1" i="0" u="none" strike="noStrike" dirty="0">
                <a:solidFill>
                  <a:schemeClr val="accent4">
                    <a:lumMod val="75000"/>
                  </a:schemeClr>
                </a:solidFill>
                <a:effectLst/>
                <a:latin typeface="Akzidenz"/>
              </a:rPr>
              <a:t>1. Model Tree Structures with Parent References</a:t>
            </a:r>
          </a:p>
        </p:txBody>
      </p:sp>
      <p:sp>
        <p:nvSpPr>
          <p:cNvPr id="3" name="TextBox 2">
            <a:extLst>
              <a:ext uri="{FF2B5EF4-FFF2-40B4-BE49-F238E27FC236}">
                <a16:creationId xmlns:a16="http://schemas.microsoft.com/office/drawing/2014/main" id="{BF739E35-7640-4F08-8253-4BE6276F4E83}"/>
              </a:ext>
            </a:extLst>
          </p:cNvPr>
          <p:cNvSpPr txBox="1"/>
          <p:nvPr/>
        </p:nvSpPr>
        <p:spPr>
          <a:xfrm>
            <a:off x="5134863" y="2420888"/>
            <a:ext cx="6988948" cy="3539430"/>
          </a:xfrm>
          <a:prstGeom prst="rect">
            <a:avLst/>
          </a:prstGeom>
          <a:solidFill>
            <a:schemeClr val="bg1">
              <a:lumMod val="95000"/>
            </a:schemeClr>
          </a:solidFill>
        </p:spPr>
        <p:txBody>
          <a:bodyPr wrap="square" rtlCol="0">
            <a:spAutoFit/>
          </a:bodyPr>
          <a:lstStyle/>
          <a:p>
            <a:r>
              <a:rPr lang="fr-FR" sz="2800" dirty="0" err="1"/>
              <a:t>db.categories.insertMany</a:t>
            </a:r>
            <a:r>
              <a:rPr lang="fr-FR" sz="2800" dirty="0"/>
              <a:t>( [</a:t>
            </a:r>
          </a:p>
          <a:p>
            <a:r>
              <a:rPr lang="fr-FR" sz="2800" dirty="0"/>
              <a:t>   { _id: "MongoDB", parent: "</a:t>
            </a:r>
            <a:r>
              <a:rPr lang="fr-FR" sz="2800" dirty="0" err="1"/>
              <a:t>Databases</a:t>
            </a:r>
            <a:r>
              <a:rPr lang="fr-FR" sz="2800" dirty="0"/>
              <a:t>" },</a:t>
            </a:r>
          </a:p>
          <a:p>
            <a:r>
              <a:rPr lang="fr-FR" sz="2800" dirty="0"/>
              <a:t>   { _id: "dbm", parent: "</a:t>
            </a:r>
            <a:r>
              <a:rPr lang="fr-FR" sz="2800" dirty="0" err="1"/>
              <a:t>Databases</a:t>
            </a:r>
            <a:r>
              <a:rPr lang="fr-FR" sz="2800" dirty="0"/>
              <a:t>" },</a:t>
            </a:r>
          </a:p>
          <a:p>
            <a:r>
              <a:rPr lang="fr-FR" sz="2800" dirty="0"/>
              <a:t>   { _id: "</a:t>
            </a:r>
            <a:r>
              <a:rPr lang="fr-FR" sz="2800" dirty="0" err="1"/>
              <a:t>Databases</a:t>
            </a:r>
            <a:r>
              <a:rPr lang="fr-FR" sz="2800" dirty="0"/>
              <a:t>", parent: "</a:t>
            </a:r>
            <a:r>
              <a:rPr lang="fr-FR" sz="2800" dirty="0" err="1"/>
              <a:t>Programming</a:t>
            </a:r>
            <a:r>
              <a:rPr lang="fr-FR" sz="2800" dirty="0"/>
              <a:t>" },</a:t>
            </a:r>
          </a:p>
          <a:p>
            <a:r>
              <a:rPr lang="fr-FR" sz="2800" dirty="0"/>
              <a:t>   { _id: "</a:t>
            </a:r>
            <a:r>
              <a:rPr lang="fr-FR" sz="2800" dirty="0" err="1"/>
              <a:t>Languages</a:t>
            </a:r>
            <a:r>
              <a:rPr lang="fr-FR" sz="2800" dirty="0"/>
              <a:t>", parent: "</a:t>
            </a:r>
            <a:r>
              <a:rPr lang="fr-FR" sz="2800" dirty="0" err="1"/>
              <a:t>Programming</a:t>
            </a:r>
            <a:r>
              <a:rPr lang="fr-FR" sz="2800" dirty="0"/>
              <a:t>" },</a:t>
            </a:r>
          </a:p>
          <a:p>
            <a:r>
              <a:rPr lang="fr-FR" sz="2800" dirty="0"/>
              <a:t>   { _id: "</a:t>
            </a:r>
            <a:r>
              <a:rPr lang="fr-FR" sz="2800" dirty="0" err="1"/>
              <a:t>Programming</a:t>
            </a:r>
            <a:r>
              <a:rPr lang="fr-FR" sz="2800" dirty="0"/>
              <a:t>", parent: "Books" },</a:t>
            </a:r>
          </a:p>
          <a:p>
            <a:r>
              <a:rPr lang="fr-FR" sz="2800" dirty="0"/>
              <a:t>   { _id: "Books", parent: </a:t>
            </a:r>
            <a:r>
              <a:rPr lang="fr-FR" sz="2800" dirty="0" err="1"/>
              <a:t>null</a:t>
            </a:r>
            <a:r>
              <a:rPr lang="fr-FR" sz="2800" dirty="0"/>
              <a:t> }</a:t>
            </a:r>
          </a:p>
          <a:p>
            <a:r>
              <a:rPr lang="fr-FR" sz="2800" dirty="0"/>
              <a:t>] )</a:t>
            </a:r>
          </a:p>
        </p:txBody>
      </p:sp>
      <p:pic>
        <p:nvPicPr>
          <p:cNvPr id="4" name="Graphic 3">
            <a:extLst>
              <a:ext uri="{FF2B5EF4-FFF2-40B4-BE49-F238E27FC236}">
                <a16:creationId xmlns:a16="http://schemas.microsoft.com/office/drawing/2014/main" id="{DAF96862-E6EE-4C2B-BAA0-7D52826ABF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547" y="1657366"/>
            <a:ext cx="5851332" cy="5229200"/>
          </a:xfrm>
          <a:prstGeom prst="rect">
            <a:avLst/>
          </a:prstGeom>
        </p:spPr>
      </p:pic>
      <p:sp>
        <p:nvSpPr>
          <p:cNvPr id="10" name="TextBox 9">
            <a:extLst>
              <a:ext uri="{FF2B5EF4-FFF2-40B4-BE49-F238E27FC236}">
                <a16:creationId xmlns:a16="http://schemas.microsoft.com/office/drawing/2014/main" id="{BAA5F5B7-A511-4E64-84D5-0648CF1C5572}"/>
              </a:ext>
            </a:extLst>
          </p:cNvPr>
          <p:cNvSpPr txBox="1"/>
          <p:nvPr/>
        </p:nvSpPr>
        <p:spPr>
          <a:xfrm>
            <a:off x="4956929" y="1657366"/>
            <a:ext cx="7344816" cy="646331"/>
          </a:xfrm>
          <a:prstGeom prst="rect">
            <a:avLst/>
          </a:prstGeom>
          <a:noFill/>
        </p:spPr>
        <p:txBody>
          <a:bodyPr wrap="square">
            <a:spAutoFit/>
          </a:bodyPr>
          <a:lstStyle/>
          <a:p>
            <a:r>
              <a:rPr lang="en-US" b="1" i="0" dirty="0">
                <a:solidFill>
                  <a:srgbClr val="494747"/>
                </a:solidFill>
                <a:effectLst/>
                <a:latin typeface="Akzidenz"/>
              </a:rPr>
              <a:t>The </a:t>
            </a:r>
            <a:r>
              <a:rPr lang="en-US" b="1" i="1" dirty="0">
                <a:solidFill>
                  <a:srgbClr val="494747"/>
                </a:solidFill>
                <a:effectLst/>
                <a:latin typeface="Akzidenz"/>
              </a:rPr>
              <a:t>Parent References</a:t>
            </a:r>
            <a:r>
              <a:rPr lang="en-US" b="1" i="0" dirty="0">
                <a:solidFill>
                  <a:srgbClr val="494747"/>
                </a:solidFill>
                <a:effectLst/>
                <a:latin typeface="Akzidenz"/>
              </a:rPr>
              <a:t> pattern stores each tree node in a document; in addition to the tree node, the document stores the id of the node’s parent.</a:t>
            </a:r>
            <a:endParaRPr lang="fr-FR" b="1" dirty="0"/>
          </a:p>
        </p:txBody>
      </p:sp>
    </p:spTree>
    <p:extLst>
      <p:ext uri="{BB962C8B-B14F-4D97-AF65-F5344CB8AC3E}">
        <p14:creationId xmlns:p14="http://schemas.microsoft.com/office/powerpoint/2010/main" val="596159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BDDC6B-FE29-4580-954C-EAE004EE2913}"/>
              </a:ext>
            </a:extLst>
          </p:cNvPr>
          <p:cNvSpPr txBox="1"/>
          <p:nvPr/>
        </p:nvSpPr>
        <p:spPr>
          <a:xfrm>
            <a:off x="2133972" y="2380238"/>
            <a:ext cx="8770350" cy="584775"/>
          </a:xfrm>
          <a:prstGeom prst="rect">
            <a:avLst/>
          </a:prstGeom>
          <a:solidFill>
            <a:schemeClr val="bg1">
              <a:lumMod val="95000"/>
            </a:schemeClr>
          </a:solidFill>
        </p:spPr>
        <p:txBody>
          <a:bodyPr wrap="none" rtlCol="0">
            <a:spAutoFit/>
          </a:bodyPr>
          <a:lstStyle/>
          <a:p>
            <a:r>
              <a:rPr lang="fr-FR" sz="3200" dirty="0" err="1"/>
              <a:t>db.categories.findOne</a:t>
            </a:r>
            <a:r>
              <a:rPr lang="fr-FR" sz="3200" dirty="0"/>
              <a:t>( { _id: "MongoDB" } ).parent</a:t>
            </a:r>
          </a:p>
        </p:txBody>
      </p:sp>
      <p:sp>
        <p:nvSpPr>
          <p:cNvPr id="4" name="TextBox 3">
            <a:extLst>
              <a:ext uri="{FF2B5EF4-FFF2-40B4-BE49-F238E27FC236}">
                <a16:creationId xmlns:a16="http://schemas.microsoft.com/office/drawing/2014/main" id="{94DBF4B7-AB1B-4BE3-A528-33EB970B5E15}"/>
              </a:ext>
            </a:extLst>
          </p:cNvPr>
          <p:cNvSpPr txBox="1"/>
          <p:nvPr/>
        </p:nvSpPr>
        <p:spPr>
          <a:xfrm>
            <a:off x="2133972" y="3717032"/>
            <a:ext cx="6918882" cy="584775"/>
          </a:xfrm>
          <a:prstGeom prst="rect">
            <a:avLst/>
          </a:prstGeom>
          <a:solidFill>
            <a:schemeClr val="bg1">
              <a:lumMod val="95000"/>
            </a:schemeClr>
          </a:solidFill>
        </p:spPr>
        <p:txBody>
          <a:bodyPr wrap="none" rtlCol="0">
            <a:spAutoFit/>
          </a:bodyPr>
          <a:lstStyle/>
          <a:p>
            <a:r>
              <a:rPr lang="fr-FR" sz="3200" dirty="0" err="1"/>
              <a:t>db.categories.createIndex</a:t>
            </a:r>
            <a:r>
              <a:rPr lang="fr-FR" sz="3200" dirty="0"/>
              <a:t>( { parent: 1 } )</a:t>
            </a:r>
          </a:p>
        </p:txBody>
      </p:sp>
      <p:sp>
        <p:nvSpPr>
          <p:cNvPr id="5" name="TextBox 4">
            <a:extLst>
              <a:ext uri="{FF2B5EF4-FFF2-40B4-BE49-F238E27FC236}">
                <a16:creationId xmlns:a16="http://schemas.microsoft.com/office/drawing/2014/main" id="{1CB20A94-C2C8-493D-B55B-048945C6BEFE}"/>
              </a:ext>
            </a:extLst>
          </p:cNvPr>
          <p:cNvSpPr txBox="1"/>
          <p:nvPr/>
        </p:nvSpPr>
        <p:spPr>
          <a:xfrm>
            <a:off x="2136007" y="5053826"/>
            <a:ext cx="7473521" cy="584775"/>
          </a:xfrm>
          <a:prstGeom prst="rect">
            <a:avLst/>
          </a:prstGeom>
          <a:solidFill>
            <a:schemeClr val="bg1">
              <a:lumMod val="95000"/>
            </a:schemeClr>
          </a:solidFill>
        </p:spPr>
        <p:txBody>
          <a:bodyPr wrap="none" rtlCol="0">
            <a:spAutoFit/>
          </a:bodyPr>
          <a:lstStyle/>
          <a:p>
            <a:r>
              <a:rPr lang="fr-FR" sz="3200" dirty="0" err="1"/>
              <a:t>db.categories.find</a:t>
            </a:r>
            <a:r>
              <a:rPr lang="fr-FR" sz="3200" dirty="0"/>
              <a:t>( { parent: "</a:t>
            </a:r>
            <a:r>
              <a:rPr lang="fr-FR" sz="3200" dirty="0" err="1"/>
              <a:t>Databases</a:t>
            </a:r>
            <a:r>
              <a:rPr lang="fr-FR" sz="3200" dirty="0"/>
              <a:t>" } )</a:t>
            </a:r>
          </a:p>
        </p:txBody>
      </p:sp>
      <p:sp>
        <p:nvSpPr>
          <p:cNvPr id="14" name="Title 12">
            <a:extLst>
              <a:ext uri="{FF2B5EF4-FFF2-40B4-BE49-F238E27FC236}">
                <a16:creationId xmlns:a16="http://schemas.microsoft.com/office/drawing/2014/main" id="{1DA42995-2659-4E30-AE70-AA5DF0A365BB}"/>
              </a:ext>
            </a:extLst>
          </p:cNvPr>
          <p:cNvSpPr>
            <a:spLocks noGrp="1"/>
          </p:cNvSpPr>
          <p:nvPr>
            <p:ph type="title"/>
          </p:nvPr>
        </p:nvSpPr>
        <p:spPr>
          <a:xfrm>
            <a:off x="1522412" y="190500"/>
            <a:ext cx="9381909" cy="790228"/>
          </a:xfrm>
        </p:spPr>
        <p:txBody>
          <a:bodyPr/>
          <a:lstStyle/>
          <a:p>
            <a:r>
              <a:rPr lang="en-US" sz="3600" b="1" i="0" u="none" strike="noStrike" dirty="0">
                <a:solidFill>
                  <a:schemeClr val="accent4">
                    <a:lumMod val="75000"/>
                  </a:schemeClr>
                </a:solidFill>
                <a:effectLst/>
                <a:latin typeface="Akzidenz"/>
              </a:rPr>
              <a:t>1. Model Tree Structures with Parent References</a:t>
            </a:r>
          </a:p>
        </p:txBody>
      </p:sp>
      <p:sp>
        <p:nvSpPr>
          <p:cNvPr id="15" name="TextBox 14">
            <a:extLst>
              <a:ext uri="{FF2B5EF4-FFF2-40B4-BE49-F238E27FC236}">
                <a16:creationId xmlns:a16="http://schemas.microsoft.com/office/drawing/2014/main" id="{580C0AD4-0C08-47F0-8CD8-BE79DD77E69E}"/>
              </a:ext>
            </a:extLst>
          </p:cNvPr>
          <p:cNvSpPr txBox="1"/>
          <p:nvPr/>
        </p:nvSpPr>
        <p:spPr>
          <a:xfrm>
            <a:off x="1701924" y="1840468"/>
            <a:ext cx="7056784" cy="369332"/>
          </a:xfrm>
          <a:prstGeom prst="rect">
            <a:avLst/>
          </a:prstGeom>
          <a:noFill/>
        </p:spPr>
        <p:txBody>
          <a:bodyPr wrap="square">
            <a:spAutoFit/>
          </a:bodyPr>
          <a:lstStyle/>
          <a:p>
            <a:r>
              <a:rPr lang="en-US" b="1" i="0" dirty="0">
                <a:solidFill>
                  <a:srgbClr val="494747"/>
                </a:solidFill>
                <a:effectLst/>
                <a:latin typeface="Akzidenz"/>
              </a:rPr>
              <a:t>The query to retrieve the parent of a node is fast and straightforward:</a:t>
            </a:r>
            <a:endParaRPr lang="fr-FR" b="1" dirty="0"/>
          </a:p>
        </p:txBody>
      </p:sp>
      <p:sp>
        <p:nvSpPr>
          <p:cNvPr id="18" name="TextBox 17">
            <a:extLst>
              <a:ext uri="{FF2B5EF4-FFF2-40B4-BE49-F238E27FC236}">
                <a16:creationId xmlns:a16="http://schemas.microsoft.com/office/drawing/2014/main" id="{30EE23D4-9568-4939-91EC-F7CB77EEA8D3}"/>
              </a:ext>
            </a:extLst>
          </p:cNvPr>
          <p:cNvSpPr txBox="1"/>
          <p:nvPr/>
        </p:nvSpPr>
        <p:spPr>
          <a:xfrm>
            <a:off x="1701924" y="3156356"/>
            <a:ext cx="8208912" cy="369332"/>
          </a:xfrm>
          <a:prstGeom prst="rect">
            <a:avLst/>
          </a:prstGeom>
          <a:noFill/>
        </p:spPr>
        <p:txBody>
          <a:bodyPr wrap="square">
            <a:spAutoFit/>
          </a:bodyPr>
          <a:lstStyle/>
          <a:p>
            <a:r>
              <a:rPr lang="en-US" b="1" i="0" dirty="0">
                <a:solidFill>
                  <a:srgbClr val="494747"/>
                </a:solidFill>
                <a:effectLst/>
                <a:latin typeface="Akzidenz"/>
              </a:rPr>
              <a:t>You can create an index on the field parent to enable fast search by the parent node:</a:t>
            </a:r>
            <a:endParaRPr lang="fr-FR" b="1" dirty="0"/>
          </a:p>
        </p:txBody>
      </p:sp>
      <p:sp>
        <p:nvSpPr>
          <p:cNvPr id="23" name="TextBox 22">
            <a:extLst>
              <a:ext uri="{FF2B5EF4-FFF2-40B4-BE49-F238E27FC236}">
                <a16:creationId xmlns:a16="http://schemas.microsoft.com/office/drawing/2014/main" id="{38D2E4BA-59E3-4674-AFE9-A42D34CD598D}"/>
              </a:ext>
            </a:extLst>
          </p:cNvPr>
          <p:cNvSpPr txBox="1"/>
          <p:nvPr/>
        </p:nvSpPr>
        <p:spPr>
          <a:xfrm>
            <a:off x="1701924" y="4493150"/>
            <a:ext cx="7056784" cy="369332"/>
          </a:xfrm>
          <a:prstGeom prst="rect">
            <a:avLst/>
          </a:prstGeom>
          <a:noFill/>
        </p:spPr>
        <p:txBody>
          <a:bodyPr wrap="square">
            <a:spAutoFit/>
          </a:bodyPr>
          <a:lstStyle/>
          <a:p>
            <a:r>
              <a:rPr lang="en-US" b="1" i="0" dirty="0">
                <a:solidFill>
                  <a:srgbClr val="494747"/>
                </a:solidFill>
                <a:effectLst/>
                <a:latin typeface="Akzidenz"/>
              </a:rPr>
              <a:t>You can query by the parent field to find its immediate children nodes:</a:t>
            </a:r>
            <a:endParaRPr lang="fr-FR" b="1" dirty="0"/>
          </a:p>
        </p:txBody>
      </p:sp>
      <p:sp>
        <p:nvSpPr>
          <p:cNvPr id="7" name="Arrow: Pentagon 6">
            <a:extLst>
              <a:ext uri="{FF2B5EF4-FFF2-40B4-BE49-F238E27FC236}">
                <a16:creationId xmlns:a16="http://schemas.microsoft.com/office/drawing/2014/main" id="{4BB0D571-4A3D-454F-989C-5CE594B23A25}"/>
              </a:ext>
            </a:extLst>
          </p:cNvPr>
          <p:cNvSpPr/>
          <p:nvPr/>
        </p:nvSpPr>
        <p:spPr>
          <a:xfrm>
            <a:off x="1440090" y="1996534"/>
            <a:ext cx="164644" cy="72008"/>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8" name="Arrow: Pentagon 7">
            <a:extLst>
              <a:ext uri="{FF2B5EF4-FFF2-40B4-BE49-F238E27FC236}">
                <a16:creationId xmlns:a16="http://schemas.microsoft.com/office/drawing/2014/main" id="{86F911DD-33B3-4E8C-AD6E-DCD26CE93FF2}"/>
              </a:ext>
            </a:extLst>
          </p:cNvPr>
          <p:cNvSpPr/>
          <p:nvPr/>
        </p:nvSpPr>
        <p:spPr>
          <a:xfrm>
            <a:off x="1440090" y="3305018"/>
            <a:ext cx="164644" cy="72008"/>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9" name="Arrow: Pentagon 8">
            <a:extLst>
              <a:ext uri="{FF2B5EF4-FFF2-40B4-BE49-F238E27FC236}">
                <a16:creationId xmlns:a16="http://schemas.microsoft.com/office/drawing/2014/main" id="{5FEFFB74-979A-4F1C-B710-F829A988CC3D}"/>
              </a:ext>
            </a:extLst>
          </p:cNvPr>
          <p:cNvSpPr/>
          <p:nvPr/>
        </p:nvSpPr>
        <p:spPr>
          <a:xfrm>
            <a:off x="1440090" y="4677816"/>
            <a:ext cx="164644" cy="72008"/>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34549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2" y="261764"/>
            <a:ext cx="9144000" cy="718997"/>
          </a:xfrm>
        </p:spPr>
        <p:txBody>
          <a:bodyPr/>
          <a:lstStyle/>
          <a:p>
            <a:r>
              <a:rPr lang="en-US" sz="3600" b="1" i="0" u="none" strike="noStrike" dirty="0">
                <a:solidFill>
                  <a:schemeClr val="accent4">
                    <a:lumMod val="75000"/>
                  </a:schemeClr>
                </a:solidFill>
                <a:effectLst/>
                <a:latin typeface="Akzidenz"/>
              </a:rPr>
              <a:t>2. Model Tree Structures with Child References</a:t>
            </a:r>
          </a:p>
        </p:txBody>
      </p:sp>
      <p:sp>
        <p:nvSpPr>
          <p:cNvPr id="2" name="TextBox 1">
            <a:extLst>
              <a:ext uri="{FF2B5EF4-FFF2-40B4-BE49-F238E27FC236}">
                <a16:creationId xmlns:a16="http://schemas.microsoft.com/office/drawing/2014/main" id="{FDF7DCE8-657B-4EBD-8C5B-B65AB913B12E}"/>
              </a:ext>
            </a:extLst>
          </p:cNvPr>
          <p:cNvSpPr txBox="1"/>
          <p:nvPr/>
        </p:nvSpPr>
        <p:spPr>
          <a:xfrm>
            <a:off x="4930627" y="2431839"/>
            <a:ext cx="7228316" cy="4401205"/>
          </a:xfrm>
          <a:prstGeom prst="rect">
            <a:avLst/>
          </a:prstGeom>
          <a:solidFill>
            <a:schemeClr val="bg1">
              <a:lumMod val="95000"/>
            </a:schemeClr>
          </a:solidFill>
        </p:spPr>
        <p:txBody>
          <a:bodyPr wrap="square" rtlCol="0">
            <a:spAutoFit/>
          </a:bodyPr>
          <a:lstStyle/>
          <a:p>
            <a:r>
              <a:rPr lang="fr-FR" sz="2800" dirty="0" err="1"/>
              <a:t>db.categories.insertMany</a:t>
            </a:r>
            <a:r>
              <a:rPr lang="fr-FR" sz="2800" dirty="0"/>
              <a:t>( [</a:t>
            </a:r>
          </a:p>
          <a:p>
            <a:r>
              <a:rPr lang="fr-FR" sz="2800" dirty="0"/>
              <a:t>   { _id: "MongoDB", </a:t>
            </a:r>
            <a:r>
              <a:rPr lang="fr-FR" sz="2800" dirty="0" err="1"/>
              <a:t>children</a:t>
            </a:r>
            <a:r>
              <a:rPr lang="fr-FR" sz="2800" dirty="0"/>
              <a:t>: [] },</a:t>
            </a:r>
          </a:p>
          <a:p>
            <a:r>
              <a:rPr lang="fr-FR" sz="2800" dirty="0"/>
              <a:t>   { _id: "dbm", </a:t>
            </a:r>
            <a:r>
              <a:rPr lang="fr-FR" sz="2800" dirty="0" err="1"/>
              <a:t>children</a:t>
            </a:r>
            <a:r>
              <a:rPr lang="fr-FR" sz="2800" dirty="0"/>
              <a:t>: [] },</a:t>
            </a:r>
          </a:p>
          <a:p>
            <a:r>
              <a:rPr lang="fr-FR" sz="2800" dirty="0"/>
              <a:t>   { _id: "</a:t>
            </a:r>
            <a:r>
              <a:rPr lang="fr-FR" sz="2800" dirty="0" err="1"/>
              <a:t>Databases</a:t>
            </a:r>
            <a:r>
              <a:rPr lang="fr-FR" sz="2800" dirty="0"/>
              <a:t>", </a:t>
            </a:r>
            <a:r>
              <a:rPr lang="fr-FR" sz="2800" dirty="0" err="1"/>
              <a:t>children</a:t>
            </a:r>
            <a:r>
              <a:rPr lang="fr-FR" sz="2800" dirty="0"/>
              <a:t>: [ "MongoDB", "dbm" ] },</a:t>
            </a:r>
          </a:p>
          <a:p>
            <a:r>
              <a:rPr lang="fr-FR" sz="2800" dirty="0"/>
              <a:t>   { _id: "</a:t>
            </a:r>
            <a:r>
              <a:rPr lang="fr-FR" sz="2800" dirty="0" err="1"/>
              <a:t>Languages</a:t>
            </a:r>
            <a:r>
              <a:rPr lang="fr-FR" sz="2800" dirty="0"/>
              <a:t>", </a:t>
            </a:r>
            <a:r>
              <a:rPr lang="fr-FR" sz="2800" dirty="0" err="1"/>
              <a:t>children</a:t>
            </a:r>
            <a:r>
              <a:rPr lang="fr-FR" sz="2800" dirty="0"/>
              <a:t>: [] },</a:t>
            </a:r>
          </a:p>
          <a:p>
            <a:r>
              <a:rPr lang="fr-FR" sz="2800" dirty="0"/>
              <a:t>   { _id: "</a:t>
            </a:r>
            <a:r>
              <a:rPr lang="fr-FR" sz="2800" dirty="0" err="1"/>
              <a:t>Programming</a:t>
            </a:r>
            <a:r>
              <a:rPr lang="fr-FR" sz="2800" dirty="0"/>
              <a:t>", </a:t>
            </a:r>
            <a:r>
              <a:rPr lang="fr-FR" sz="2800" dirty="0" err="1"/>
              <a:t>children</a:t>
            </a:r>
            <a:r>
              <a:rPr lang="fr-FR" sz="2800" dirty="0"/>
              <a:t>: [ "</a:t>
            </a:r>
            <a:r>
              <a:rPr lang="fr-FR" sz="2800" dirty="0" err="1"/>
              <a:t>Databases</a:t>
            </a:r>
            <a:r>
              <a:rPr lang="fr-FR" sz="2800" dirty="0"/>
              <a:t>", "</a:t>
            </a:r>
            <a:r>
              <a:rPr lang="fr-FR" sz="2800" dirty="0" err="1"/>
              <a:t>Languages</a:t>
            </a:r>
            <a:r>
              <a:rPr lang="fr-FR" sz="2800" dirty="0"/>
              <a:t>" ] },</a:t>
            </a:r>
          </a:p>
          <a:p>
            <a:r>
              <a:rPr lang="fr-FR" sz="2800" dirty="0"/>
              <a:t>   { _id: "Books", </a:t>
            </a:r>
            <a:r>
              <a:rPr lang="fr-FR" sz="2800" dirty="0" err="1"/>
              <a:t>children</a:t>
            </a:r>
            <a:r>
              <a:rPr lang="fr-FR" sz="2800" dirty="0"/>
              <a:t>: [ "</a:t>
            </a:r>
            <a:r>
              <a:rPr lang="fr-FR" sz="2800" dirty="0" err="1"/>
              <a:t>Programming</a:t>
            </a:r>
            <a:r>
              <a:rPr lang="fr-FR" sz="2800" dirty="0"/>
              <a:t>" ] }</a:t>
            </a:r>
          </a:p>
          <a:p>
            <a:r>
              <a:rPr lang="fr-FR" sz="2800" dirty="0"/>
              <a:t>] )</a:t>
            </a:r>
          </a:p>
        </p:txBody>
      </p:sp>
      <p:pic>
        <p:nvPicPr>
          <p:cNvPr id="4" name="Graphic 3">
            <a:extLst>
              <a:ext uri="{FF2B5EF4-FFF2-40B4-BE49-F238E27FC236}">
                <a16:creationId xmlns:a16="http://schemas.microsoft.com/office/drawing/2014/main" id="{A1FCE026-A283-4478-AB83-2788D7A52D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628800"/>
            <a:ext cx="4896544" cy="5229200"/>
          </a:xfrm>
          <a:prstGeom prst="rect">
            <a:avLst/>
          </a:prstGeom>
        </p:spPr>
      </p:pic>
      <p:sp>
        <p:nvSpPr>
          <p:cNvPr id="8" name="TextBox 7">
            <a:extLst>
              <a:ext uri="{FF2B5EF4-FFF2-40B4-BE49-F238E27FC236}">
                <a16:creationId xmlns:a16="http://schemas.microsoft.com/office/drawing/2014/main" id="{80B8B054-E70B-4CCE-ADDC-2E8A9D33AF4B}"/>
              </a:ext>
            </a:extLst>
          </p:cNvPr>
          <p:cNvSpPr txBox="1"/>
          <p:nvPr/>
        </p:nvSpPr>
        <p:spPr>
          <a:xfrm>
            <a:off x="4438229" y="1646155"/>
            <a:ext cx="7750596" cy="646331"/>
          </a:xfrm>
          <a:prstGeom prst="rect">
            <a:avLst/>
          </a:prstGeom>
          <a:noFill/>
        </p:spPr>
        <p:txBody>
          <a:bodyPr wrap="square">
            <a:spAutoFit/>
          </a:bodyPr>
          <a:lstStyle/>
          <a:p>
            <a:r>
              <a:rPr lang="en-US" b="1" i="0" dirty="0">
                <a:solidFill>
                  <a:srgbClr val="494747"/>
                </a:solidFill>
                <a:effectLst/>
                <a:latin typeface="Akzidenz"/>
              </a:rPr>
              <a:t>The </a:t>
            </a:r>
            <a:r>
              <a:rPr lang="en-US" b="1" i="1" dirty="0">
                <a:solidFill>
                  <a:srgbClr val="494747"/>
                </a:solidFill>
                <a:effectLst/>
                <a:latin typeface="Akzidenz"/>
              </a:rPr>
              <a:t>Child References</a:t>
            </a:r>
            <a:r>
              <a:rPr lang="en-US" b="1" i="0" dirty="0">
                <a:solidFill>
                  <a:srgbClr val="494747"/>
                </a:solidFill>
                <a:effectLst/>
                <a:latin typeface="Akzidenz"/>
              </a:rPr>
              <a:t> pattern stores each tree node in a document; in addition to the tree node, document stores in an array the id(s) of the node’s children.</a:t>
            </a:r>
            <a:endParaRPr lang="fr-FR" b="1" dirty="0"/>
          </a:p>
        </p:txBody>
      </p:sp>
    </p:spTree>
    <p:extLst>
      <p:ext uri="{BB962C8B-B14F-4D97-AF65-F5344CB8AC3E}">
        <p14:creationId xmlns:p14="http://schemas.microsoft.com/office/powerpoint/2010/main" val="3462483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337A72-5DE9-48C6-A8D2-7947344B30F5}"/>
              </a:ext>
            </a:extLst>
          </p:cNvPr>
          <p:cNvSpPr txBox="1"/>
          <p:nvPr/>
        </p:nvSpPr>
        <p:spPr>
          <a:xfrm>
            <a:off x="1989956" y="2348880"/>
            <a:ext cx="9062096" cy="584775"/>
          </a:xfrm>
          <a:prstGeom prst="rect">
            <a:avLst/>
          </a:prstGeom>
          <a:solidFill>
            <a:schemeClr val="bg1">
              <a:lumMod val="95000"/>
            </a:schemeClr>
          </a:solidFill>
        </p:spPr>
        <p:txBody>
          <a:bodyPr wrap="none" rtlCol="0">
            <a:spAutoFit/>
          </a:bodyPr>
          <a:lstStyle/>
          <a:p>
            <a:r>
              <a:rPr lang="fr-FR" sz="3200" dirty="0" err="1"/>
              <a:t>db.categories.findOne</a:t>
            </a:r>
            <a:r>
              <a:rPr lang="fr-FR" sz="3200" dirty="0"/>
              <a:t>( { _id: "</a:t>
            </a:r>
            <a:r>
              <a:rPr lang="fr-FR" sz="3200" dirty="0" err="1"/>
              <a:t>Databases</a:t>
            </a:r>
            <a:r>
              <a:rPr lang="fr-FR" sz="3200" dirty="0"/>
              <a:t>" } ).</a:t>
            </a:r>
            <a:r>
              <a:rPr lang="fr-FR" sz="3200" dirty="0" err="1"/>
              <a:t>children</a:t>
            </a:r>
            <a:endParaRPr lang="fr-FR" sz="3200" dirty="0"/>
          </a:p>
        </p:txBody>
      </p:sp>
      <p:sp>
        <p:nvSpPr>
          <p:cNvPr id="5" name="TextBox 4">
            <a:extLst>
              <a:ext uri="{FF2B5EF4-FFF2-40B4-BE49-F238E27FC236}">
                <a16:creationId xmlns:a16="http://schemas.microsoft.com/office/drawing/2014/main" id="{2CCD4A42-741C-4184-A9CE-A99A93353DD6}"/>
              </a:ext>
            </a:extLst>
          </p:cNvPr>
          <p:cNvSpPr txBox="1"/>
          <p:nvPr/>
        </p:nvSpPr>
        <p:spPr>
          <a:xfrm>
            <a:off x="1989956" y="3696299"/>
            <a:ext cx="7164141" cy="584775"/>
          </a:xfrm>
          <a:prstGeom prst="rect">
            <a:avLst/>
          </a:prstGeom>
          <a:solidFill>
            <a:schemeClr val="bg1">
              <a:lumMod val="95000"/>
            </a:schemeClr>
          </a:solidFill>
        </p:spPr>
        <p:txBody>
          <a:bodyPr wrap="none" rtlCol="0">
            <a:spAutoFit/>
          </a:bodyPr>
          <a:lstStyle/>
          <a:p>
            <a:r>
              <a:rPr lang="en-US" sz="3200" dirty="0" err="1"/>
              <a:t>db.categories.createIndex</a:t>
            </a:r>
            <a:r>
              <a:rPr lang="en-US" sz="3200" dirty="0"/>
              <a:t>( { children: 1 } )</a:t>
            </a:r>
            <a:endParaRPr lang="fr-FR" sz="3200" dirty="0"/>
          </a:p>
        </p:txBody>
      </p:sp>
      <p:sp>
        <p:nvSpPr>
          <p:cNvPr id="7" name="TextBox 6">
            <a:extLst>
              <a:ext uri="{FF2B5EF4-FFF2-40B4-BE49-F238E27FC236}">
                <a16:creationId xmlns:a16="http://schemas.microsoft.com/office/drawing/2014/main" id="{B7A78BFA-6680-486E-9B11-9503FC508846}"/>
              </a:ext>
            </a:extLst>
          </p:cNvPr>
          <p:cNvSpPr txBox="1"/>
          <p:nvPr/>
        </p:nvSpPr>
        <p:spPr>
          <a:xfrm>
            <a:off x="1989956" y="5074558"/>
            <a:ext cx="7672293" cy="584775"/>
          </a:xfrm>
          <a:prstGeom prst="rect">
            <a:avLst/>
          </a:prstGeom>
          <a:solidFill>
            <a:schemeClr val="bg1">
              <a:lumMod val="95000"/>
            </a:schemeClr>
          </a:solidFill>
        </p:spPr>
        <p:txBody>
          <a:bodyPr wrap="none" rtlCol="0">
            <a:spAutoFit/>
          </a:bodyPr>
          <a:lstStyle/>
          <a:p>
            <a:r>
              <a:rPr lang="en-US" sz="3200" dirty="0" err="1"/>
              <a:t>db.categories.find</a:t>
            </a:r>
            <a:r>
              <a:rPr lang="en-US" sz="3200" dirty="0"/>
              <a:t>( { children: "MongoDB" } )</a:t>
            </a:r>
            <a:endParaRPr lang="fr-FR" sz="3200" dirty="0"/>
          </a:p>
        </p:txBody>
      </p:sp>
      <p:sp>
        <p:nvSpPr>
          <p:cNvPr id="24" name="Title 12">
            <a:extLst>
              <a:ext uri="{FF2B5EF4-FFF2-40B4-BE49-F238E27FC236}">
                <a16:creationId xmlns:a16="http://schemas.microsoft.com/office/drawing/2014/main" id="{43C6FB7E-8ED9-429F-B797-F26F1DE759D3}"/>
              </a:ext>
            </a:extLst>
          </p:cNvPr>
          <p:cNvSpPr>
            <a:spLocks noGrp="1"/>
          </p:cNvSpPr>
          <p:nvPr>
            <p:ph type="title"/>
          </p:nvPr>
        </p:nvSpPr>
        <p:spPr>
          <a:xfrm>
            <a:off x="1522412" y="261764"/>
            <a:ext cx="9144000" cy="718997"/>
          </a:xfrm>
        </p:spPr>
        <p:txBody>
          <a:bodyPr/>
          <a:lstStyle/>
          <a:p>
            <a:r>
              <a:rPr lang="en-US" sz="3600" b="1" i="0" u="none" strike="noStrike" dirty="0">
                <a:solidFill>
                  <a:schemeClr val="accent4">
                    <a:lumMod val="75000"/>
                  </a:schemeClr>
                </a:solidFill>
                <a:effectLst/>
                <a:latin typeface="Akzidenz"/>
              </a:rPr>
              <a:t>2. Model Tree Structures with Child References</a:t>
            </a:r>
          </a:p>
        </p:txBody>
      </p:sp>
      <p:sp>
        <p:nvSpPr>
          <p:cNvPr id="4" name="TextBox 3">
            <a:extLst>
              <a:ext uri="{FF2B5EF4-FFF2-40B4-BE49-F238E27FC236}">
                <a16:creationId xmlns:a16="http://schemas.microsoft.com/office/drawing/2014/main" id="{09526750-C8BA-474A-ACDF-64B3A30A4B04}"/>
              </a:ext>
            </a:extLst>
          </p:cNvPr>
          <p:cNvSpPr txBox="1"/>
          <p:nvPr/>
        </p:nvSpPr>
        <p:spPr>
          <a:xfrm>
            <a:off x="1701923" y="1840468"/>
            <a:ext cx="8424937" cy="369332"/>
          </a:xfrm>
          <a:prstGeom prst="rect">
            <a:avLst/>
          </a:prstGeom>
          <a:noFill/>
        </p:spPr>
        <p:txBody>
          <a:bodyPr wrap="square">
            <a:spAutoFit/>
          </a:bodyPr>
          <a:lstStyle/>
          <a:p>
            <a:r>
              <a:rPr lang="en-US" b="1" i="0" dirty="0">
                <a:solidFill>
                  <a:srgbClr val="494747"/>
                </a:solidFill>
                <a:effectLst/>
                <a:latin typeface="Akzidenz"/>
              </a:rPr>
              <a:t>The query to retrieve the immediate children of a node is fast and straightforward:</a:t>
            </a:r>
            <a:endParaRPr lang="fr-FR" b="1" dirty="0"/>
          </a:p>
        </p:txBody>
      </p:sp>
      <p:sp>
        <p:nvSpPr>
          <p:cNvPr id="6" name="Arrow: Pentagon 5">
            <a:extLst>
              <a:ext uri="{FF2B5EF4-FFF2-40B4-BE49-F238E27FC236}">
                <a16:creationId xmlns:a16="http://schemas.microsoft.com/office/drawing/2014/main" id="{CD066E84-7421-43A7-80CC-CC3F86C98FBB}"/>
              </a:ext>
            </a:extLst>
          </p:cNvPr>
          <p:cNvSpPr/>
          <p:nvPr/>
        </p:nvSpPr>
        <p:spPr>
          <a:xfrm>
            <a:off x="1440090" y="1996534"/>
            <a:ext cx="164644" cy="72008"/>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1" name="TextBox 10">
            <a:extLst>
              <a:ext uri="{FF2B5EF4-FFF2-40B4-BE49-F238E27FC236}">
                <a16:creationId xmlns:a16="http://schemas.microsoft.com/office/drawing/2014/main" id="{526752FB-0C99-4EA4-B1B0-4326D14FADB7}"/>
              </a:ext>
            </a:extLst>
          </p:cNvPr>
          <p:cNvSpPr txBox="1"/>
          <p:nvPr/>
        </p:nvSpPr>
        <p:spPr>
          <a:xfrm>
            <a:off x="1701924" y="3156356"/>
            <a:ext cx="8712968" cy="369332"/>
          </a:xfrm>
          <a:prstGeom prst="rect">
            <a:avLst/>
          </a:prstGeom>
          <a:noFill/>
        </p:spPr>
        <p:txBody>
          <a:bodyPr wrap="square">
            <a:spAutoFit/>
          </a:bodyPr>
          <a:lstStyle/>
          <a:p>
            <a:r>
              <a:rPr lang="en-US" b="1" i="0" dirty="0">
                <a:solidFill>
                  <a:srgbClr val="494747"/>
                </a:solidFill>
                <a:effectLst/>
                <a:latin typeface="Akzidenz"/>
              </a:rPr>
              <a:t>You can create an index on the field children to enable fast search by the child nodes:</a:t>
            </a:r>
            <a:endParaRPr lang="fr-FR" b="1" dirty="0"/>
          </a:p>
        </p:txBody>
      </p:sp>
      <p:sp>
        <p:nvSpPr>
          <p:cNvPr id="13" name="Arrow: Pentagon 12">
            <a:extLst>
              <a:ext uri="{FF2B5EF4-FFF2-40B4-BE49-F238E27FC236}">
                <a16:creationId xmlns:a16="http://schemas.microsoft.com/office/drawing/2014/main" id="{09E95EAF-0AA3-41EE-8666-E32D6AC090C5}"/>
              </a:ext>
            </a:extLst>
          </p:cNvPr>
          <p:cNvSpPr/>
          <p:nvPr/>
        </p:nvSpPr>
        <p:spPr>
          <a:xfrm>
            <a:off x="1440090" y="3305018"/>
            <a:ext cx="164644" cy="72008"/>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6" name="TextBox 15">
            <a:extLst>
              <a:ext uri="{FF2B5EF4-FFF2-40B4-BE49-F238E27FC236}">
                <a16:creationId xmlns:a16="http://schemas.microsoft.com/office/drawing/2014/main" id="{F4A1D441-E854-42B4-B81C-571DAA6679F3}"/>
              </a:ext>
            </a:extLst>
          </p:cNvPr>
          <p:cNvSpPr txBox="1"/>
          <p:nvPr/>
        </p:nvSpPr>
        <p:spPr>
          <a:xfrm>
            <a:off x="1701924" y="4493150"/>
            <a:ext cx="9217024" cy="369332"/>
          </a:xfrm>
          <a:prstGeom prst="rect">
            <a:avLst/>
          </a:prstGeom>
          <a:noFill/>
        </p:spPr>
        <p:txBody>
          <a:bodyPr wrap="square">
            <a:spAutoFit/>
          </a:bodyPr>
          <a:lstStyle/>
          <a:p>
            <a:r>
              <a:rPr lang="en-US" b="1" i="0" dirty="0">
                <a:solidFill>
                  <a:srgbClr val="494747"/>
                </a:solidFill>
                <a:effectLst/>
                <a:latin typeface="Akzidenz"/>
              </a:rPr>
              <a:t>You can query for a node in the children field to find its parent node as well as its siblings:</a:t>
            </a:r>
            <a:endParaRPr lang="fr-FR" b="1" dirty="0"/>
          </a:p>
        </p:txBody>
      </p:sp>
      <p:sp>
        <p:nvSpPr>
          <p:cNvPr id="18" name="Arrow: Pentagon 17">
            <a:extLst>
              <a:ext uri="{FF2B5EF4-FFF2-40B4-BE49-F238E27FC236}">
                <a16:creationId xmlns:a16="http://schemas.microsoft.com/office/drawing/2014/main" id="{BB6F70FF-0362-442D-B0FA-C3C7C990D16C}"/>
              </a:ext>
            </a:extLst>
          </p:cNvPr>
          <p:cNvSpPr/>
          <p:nvPr/>
        </p:nvSpPr>
        <p:spPr>
          <a:xfrm>
            <a:off x="1440090" y="4677816"/>
            <a:ext cx="164644" cy="72008"/>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04187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2" y="189723"/>
            <a:ext cx="10332640" cy="791005"/>
          </a:xfrm>
        </p:spPr>
        <p:txBody>
          <a:bodyPr/>
          <a:lstStyle/>
          <a:p>
            <a:r>
              <a:rPr lang="en-US" sz="3600" b="1" i="0" u="none" strike="noStrike" dirty="0">
                <a:solidFill>
                  <a:schemeClr val="accent4">
                    <a:lumMod val="75000"/>
                  </a:schemeClr>
                </a:solidFill>
                <a:effectLst/>
                <a:latin typeface="Akzidenz"/>
              </a:rPr>
              <a:t>3. Model Tree Structures with an Array of Ancestors</a:t>
            </a:r>
          </a:p>
        </p:txBody>
      </p:sp>
      <p:sp>
        <p:nvSpPr>
          <p:cNvPr id="4" name="TextBox 3">
            <a:extLst>
              <a:ext uri="{FF2B5EF4-FFF2-40B4-BE49-F238E27FC236}">
                <a16:creationId xmlns:a16="http://schemas.microsoft.com/office/drawing/2014/main" id="{68824B73-9022-4519-9287-89B8926BF90F}"/>
              </a:ext>
            </a:extLst>
          </p:cNvPr>
          <p:cNvSpPr txBox="1"/>
          <p:nvPr/>
        </p:nvSpPr>
        <p:spPr>
          <a:xfrm>
            <a:off x="4582244" y="2164407"/>
            <a:ext cx="7606581" cy="4693593"/>
          </a:xfrm>
          <a:prstGeom prst="rect">
            <a:avLst/>
          </a:prstGeom>
          <a:solidFill>
            <a:schemeClr val="bg1">
              <a:lumMod val="95000"/>
            </a:schemeClr>
          </a:solidFill>
        </p:spPr>
        <p:txBody>
          <a:bodyPr wrap="square" rtlCol="0">
            <a:spAutoFit/>
          </a:bodyPr>
          <a:lstStyle/>
          <a:p>
            <a:r>
              <a:rPr lang="fr-FR" sz="2300" dirty="0" err="1"/>
              <a:t>db.categories.insertMany</a:t>
            </a:r>
            <a:r>
              <a:rPr lang="fr-FR" sz="2300" dirty="0"/>
              <a:t>( [</a:t>
            </a:r>
          </a:p>
          <a:p>
            <a:r>
              <a:rPr lang="fr-FR" sz="2300" dirty="0"/>
              <a:t>  { _id: "MongoDB", </a:t>
            </a:r>
            <a:r>
              <a:rPr lang="fr-FR" sz="2300" dirty="0" err="1"/>
              <a:t>ancestors</a:t>
            </a:r>
            <a:r>
              <a:rPr lang="fr-FR" sz="2300" dirty="0"/>
              <a:t>: [ "Books", "</a:t>
            </a:r>
            <a:r>
              <a:rPr lang="fr-FR" sz="2300" dirty="0" err="1"/>
              <a:t>Programming</a:t>
            </a:r>
            <a:r>
              <a:rPr lang="fr-FR" sz="2300" dirty="0"/>
              <a:t>", "</a:t>
            </a:r>
            <a:r>
              <a:rPr lang="fr-FR" sz="2300" dirty="0" err="1"/>
              <a:t>Databases</a:t>
            </a:r>
            <a:r>
              <a:rPr lang="fr-FR" sz="2300" dirty="0"/>
              <a:t>" ], parent: "</a:t>
            </a:r>
            <a:r>
              <a:rPr lang="fr-FR" sz="2300" dirty="0" err="1"/>
              <a:t>Databases</a:t>
            </a:r>
            <a:r>
              <a:rPr lang="fr-FR" sz="2300" dirty="0"/>
              <a:t>" },</a:t>
            </a:r>
          </a:p>
          <a:p>
            <a:r>
              <a:rPr lang="fr-FR" sz="2300" dirty="0"/>
              <a:t>  { _id: "dbm", </a:t>
            </a:r>
            <a:r>
              <a:rPr lang="fr-FR" sz="2300" dirty="0" err="1"/>
              <a:t>ancestors</a:t>
            </a:r>
            <a:r>
              <a:rPr lang="fr-FR" sz="2300" dirty="0"/>
              <a:t>: [ "Books", "</a:t>
            </a:r>
            <a:r>
              <a:rPr lang="fr-FR" sz="2300" dirty="0" err="1"/>
              <a:t>Programming</a:t>
            </a:r>
            <a:r>
              <a:rPr lang="fr-FR" sz="2300" dirty="0"/>
              <a:t>", "</a:t>
            </a:r>
            <a:r>
              <a:rPr lang="fr-FR" sz="2300" dirty="0" err="1"/>
              <a:t>Databases</a:t>
            </a:r>
            <a:r>
              <a:rPr lang="fr-FR" sz="2300" dirty="0"/>
              <a:t>" ], parent: "</a:t>
            </a:r>
            <a:r>
              <a:rPr lang="fr-FR" sz="2300" dirty="0" err="1"/>
              <a:t>Databases</a:t>
            </a:r>
            <a:r>
              <a:rPr lang="fr-FR" sz="2300" dirty="0"/>
              <a:t>" },</a:t>
            </a:r>
          </a:p>
          <a:p>
            <a:r>
              <a:rPr lang="fr-FR" sz="2300" dirty="0"/>
              <a:t>  { _id: "</a:t>
            </a:r>
            <a:r>
              <a:rPr lang="fr-FR" sz="2300" dirty="0" err="1"/>
              <a:t>Databases</a:t>
            </a:r>
            <a:r>
              <a:rPr lang="fr-FR" sz="2300" dirty="0"/>
              <a:t>", </a:t>
            </a:r>
            <a:r>
              <a:rPr lang="fr-FR" sz="2300" dirty="0" err="1"/>
              <a:t>ancestors</a:t>
            </a:r>
            <a:r>
              <a:rPr lang="fr-FR" sz="2300" dirty="0"/>
              <a:t>: [ "Books", "</a:t>
            </a:r>
            <a:r>
              <a:rPr lang="fr-FR" sz="2300" dirty="0" err="1"/>
              <a:t>Programming</a:t>
            </a:r>
            <a:r>
              <a:rPr lang="fr-FR" sz="2300" dirty="0"/>
              <a:t>" ], parent: "</a:t>
            </a:r>
            <a:r>
              <a:rPr lang="fr-FR" sz="2300" dirty="0" err="1"/>
              <a:t>Programming</a:t>
            </a:r>
            <a:r>
              <a:rPr lang="fr-FR" sz="2300" dirty="0"/>
              <a:t>" },</a:t>
            </a:r>
          </a:p>
          <a:p>
            <a:r>
              <a:rPr lang="fr-FR" sz="2300" dirty="0"/>
              <a:t>  { _id: "</a:t>
            </a:r>
            <a:r>
              <a:rPr lang="fr-FR" sz="2300" dirty="0" err="1"/>
              <a:t>Languages</a:t>
            </a:r>
            <a:r>
              <a:rPr lang="fr-FR" sz="2300" dirty="0"/>
              <a:t>", </a:t>
            </a:r>
            <a:r>
              <a:rPr lang="fr-FR" sz="2300" dirty="0" err="1"/>
              <a:t>ancestors</a:t>
            </a:r>
            <a:r>
              <a:rPr lang="fr-FR" sz="2300" dirty="0"/>
              <a:t>: [ "Books", "</a:t>
            </a:r>
            <a:r>
              <a:rPr lang="fr-FR" sz="2300" dirty="0" err="1"/>
              <a:t>Programming</a:t>
            </a:r>
            <a:r>
              <a:rPr lang="fr-FR" sz="2300" dirty="0"/>
              <a:t>" ], parent: "</a:t>
            </a:r>
            <a:r>
              <a:rPr lang="fr-FR" sz="2300" dirty="0" err="1"/>
              <a:t>Programming</a:t>
            </a:r>
            <a:r>
              <a:rPr lang="fr-FR" sz="2300" dirty="0"/>
              <a:t>" },</a:t>
            </a:r>
          </a:p>
          <a:p>
            <a:r>
              <a:rPr lang="fr-FR" sz="2300" dirty="0"/>
              <a:t>  { _id: "</a:t>
            </a:r>
            <a:r>
              <a:rPr lang="fr-FR" sz="2300" dirty="0" err="1"/>
              <a:t>Programming</a:t>
            </a:r>
            <a:r>
              <a:rPr lang="fr-FR" sz="2300" dirty="0"/>
              <a:t>", </a:t>
            </a:r>
            <a:r>
              <a:rPr lang="fr-FR" sz="2300" dirty="0" err="1"/>
              <a:t>ancestors</a:t>
            </a:r>
            <a:r>
              <a:rPr lang="fr-FR" sz="2300" dirty="0"/>
              <a:t>: [ "Books" ], parent: "Books" },</a:t>
            </a:r>
          </a:p>
          <a:p>
            <a:r>
              <a:rPr lang="fr-FR" sz="2300" dirty="0"/>
              <a:t>  { _id: "Books", </a:t>
            </a:r>
            <a:r>
              <a:rPr lang="fr-FR" sz="2300" dirty="0" err="1"/>
              <a:t>ancestors</a:t>
            </a:r>
            <a:r>
              <a:rPr lang="fr-FR" sz="2300" dirty="0"/>
              <a:t>: [ ], parent: </a:t>
            </a:r>
            <a:r>
              <a:rPr lang="fr-FR" sz="2300" dirty="0" err="1"/>
              <a:t>null</a:t>
            </a:r>
            <a:r>
              <a:rPr lang="fr-FR" sz="2300" dirty="0"/>
              <a:t> }</a:t>
            </a:r>
          </a:p>
          <a:p>
            <a:r>
              <a:rPr lang="fr-FR" sz="2300" dirty="0"/>
              <a:t>] )</a:t>
            </a:r>
          </a:p>
        </p:txBody>
      </p:sp>
      <p:pic>
        <p:nvPicPr>
          <p:cNvPr id="2" name="Graphic 1">
            <a:extLst>
              <a:ext uri="{FF2B5EF4-FFF2-40B4-BE49-F238E27FC236}">
                <a16:creationId xmlns:a16="http://schemas.microsoft.com/office/drawing/2014/main" id="{92D1B313-ED09-402F-ABF0-A42445060E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276" y="1611910"/>
            <a:ext cx="4536504" cy="5229200"/>
          </a:xfrm>
          <a:prstGeom prst="rect">
            <a:avLst/>
          </a:prstGeom>
        </p:spPr>
      </p:pic>
      <p:sp>
        <p:nvSpPr>
          <p:cNvPr id="7" name="TextBox 6">
            <a:extLst>
              <a:ext uri="{FF2B5EF4-FFF2-40B4-BE49-F238E27FC236}">
                <a16:creationId xmlns:a16="http://schemas.microsoft.com/office/drawing/2014/main" id="{6419AAC2-0F01-48E6-AD2F-30D165512F40}"/>
              </a:ext>
            </a:extLst>
          </p:cNvPr>
          <p:cNvSpPr txBox="1"/>
          <p:nvPr/>
        </p:nvSpPr>
        <p:spPr>
          <a:xfrm>
            <a:off x="3790155" y="1553425"/>
            <a:ext cx="8398669" cy="646331"/>
          </a:xfrm>
          <a:prstGeom prst="rect">
            <a:avLst/>
          </a:prstGeom>
          <a:noFill/>
        </p:spPr>
        <p:txBody>
          <a:bodyPr wrap="square">
            <a:spAutoFit/>
          </a:bodyPr>
          <a:lstStyle/>
          <a:p>
            <a:r>
              <a:rPr lang="en-US" b="1" i="0" dirty="0">
                <a:solidFill>
                  <a:srgbClr val="494747"/>
                </a:solidFill>
                <a:effectLst/>
                <a:latin typeface="Akzidenz"/>
              </a:rPr>
              <a:t>The </a:t>
            </a:r>
            <a:r>
              <a:rPr lang="en-US" b="1" i="1" dirty="0">
                <a:solidFill>
                  <a:srgbClr val="494747"/>
                </a:solidFill>
                <a:effectLst/>
                <a:latin typeface="Akzidenz"/>
              </a:rPr>
              <a:t>Array of Ancestors</a:t>
            </a:r>
            <a:r>
              <a:rPr lang="en-US" b="1" i="0" dirty="0">
                <a:solidFill>
                  <a:srgbClr val="494747"/>
                </a:solidFill>
                <a:effectLst/>
                <a:latin typeface="Akzidenz"/>
              </a:rPr>
              <a:t> pattern stores each tree node in a document; in addition to the tree node, document stores in an array the id(s) of the node’s ancestors or path.</a:t>
            </a:r>
            <a:endParaRPr lang="fr-FR" b="1" dirty="0"/>
          </a:p>
        </p:txBody>
      </p:sp>
    </p:spTree>
    <p:extLst>
      <p:ext uri="{BB962C8B-B14F-4D97-AF65-F5344CB8AC3E}">
        <p14:creationId xmlns:p14="http://schemas.microsoft.com/office/powerpoint/2010/main" val="3486415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3A9B93-96C2-45E1-9FF0-C3166EBB2601}"/>
              </a:ext>
            </a:extLst>
          </p:cNvPr>
          <p:cNvSpPr txBox="1"/>
          <p:nvPr/>
        </p:nvSpPr>
        <p:spPr>
          <a:xfrm>
            <a:off x="1989956" y="2348880"/>
            <a:ext cx="9284914" cy="584775"/>
          </a:xfrm>
          <a:prstGeom prst="rect">
            <a:avLst/>
          </a:prstGeom>
          <a:solidFill>
            <a:schemeClr val="bg1">
              <a:lumMod val="95000"/>
            </a:schemeClr>
          </a:solidFill>
        </p:spPr>
        <p:txBody>
          <a:bodyPr wrap="none" rtlCol="0">
            <a:spAutoFit/>
          </a:bodyPr>
          <a:lstStyle/>
          <a:p>
            <a:r>
              <a:rPr lang="fr-FR" sz="3200" dirty="0" err="1"/>
              <a:t>db.categories.findOne</a:t>
            </a:r>
            <a:r>
              <a:rPr lang="fr-FR" sz="3200" dirty="0"/>
              <a:t>( { _id: "MongoDB" } ).</a:t>
            </a:r>
            <a:r>
              <a:rPr lang="fr-FR" sz="3200" dirty="0" err="1"/>
              <a:t>ancestors</a:t>
            </a:r>
            <a:endParaRPr lang="fr-FR" sz="3200" dirty="0"/>
          </a:p>
        </p:txBody>
      </p:sp>
      <p:sp>
        <p:nvSpPr>
          <p:cNvPr id="8" name="TextBox 7">
            <a:extLst>
              <a:ext uri="{FF2B5EF4-FFF2-40B4-BE49-F238E27FC236}">
                <a16:creationId xmlns:a16="http://schemas.microsoft.com/office/drawing/2014/main" id="{747ED8BA-D7B9-4E1D-80F4-54F888E255E0}"/>
              </a:ext>
            </a:extLst>
          </p:cNvPr>
          <p:cNvSpPr txBox="1"/>
          <p:nvPr/>
        </p:nvSpPr>
        <p:spPr>
          <a:xfrm>
            <a:off x="1989956" y="3674350"/>
            <a:ext cx="7433445" cy="584775"/>
          </a:xfrm>
          <a:prstGeom prst="rect">
            <a:avLst/>
          </a:prstGeom>
          <a:solidFill>
            <a:schemeClr val="bg1">
              <a:lumMod val="95000"/>
            </a:schemeClr>
          </a:solidFill>
        </p:spPr>
        <p:txBody>
          <a:bodyPr wrap="none" rtlCol="0">
            <a:spAutoFit/>
          </a:bodyPr>
          <a:lstStyle/>
          <a:p>
            <a:r>
              <a:rPr lang="en-US" sz="3200" dirty="0" err="1"/>
              <a:t>db.categories.createIndex</a:t>
            </a:r>
            <a:r>
              <a:rPr lang="en-US" sz="3200" dirty="0"/>
              <a:t>( { ancestors: 1 } )</a:t>
            </a:r>
            <a:endParaRPr lang="fr-FR" sz="3200" dirty="0"/>
          </a:p>
        </p:txBody>
      </p:sp>
      <p:sp>
        <p:nvSpPr>
          <p:cNvPr id="10" name="TextBox 9">
            <a:extLst>
              <a:ext uri="{FF2B5EF4-FFF2-40B4-BE49-F238E27FC236}">
                <a16:creationId xmlns:a16="http://schemas.microsoft.com/office/drawing/2014/main" id="{862FA6D8-5300-4918-B9C6-7B41EBFA0850}"/>
              </a:ext>
            </a:extLst>
          </p:cNvPr>
          <p:cNvSpPr txBox="1"/>
          <p:nvPr/>
        </p:nvSpPr>
        <p:spPr>
          <a:xfrm>
            <a:off x="1989956" y="5096507"/>
            <a:ext cx="8568371" cy="584775"/>
          </a:xfrm>
          <a:prstGeom prst="rect">
            <a:avLst/>
          </a:prstGeom>
          <a:solidFill>
            <a:schemeClr val="bg1">
              <a:lumMod val="95000"/>
            </a:schemeClr>
          </a:solidFill>
        </p:spPr>
        <p:txBody>
          <a:bodyPr wrap="none" rtlCol="0">
            <a:spAutoFit/>
          </a:bodyPr>
          <a:lstStyle/>
          <a:p>
            <a:r>
              <a:rPr lang="en-US" sz="3200" dirty="0" err="1"/>
              <a:t>db.categories.find</a:t>
            </a:r>
            <a:r>
              <a:rPr lang="en-US" sz="3200" dirty="0"/>
              <a:t>( { ancestors: "Programming" } )</a:t>
            </a:r>
            <a:endParaRPr lang="fr-FR" sz="3200" dirty="0"/>
          </a:p>
        </p:txBody>
      </p:sp>
      <p:sp>
        <p:nvSpPr>
          <p:cNvPr id="19" name="Title 12">
            <a:extLst>
              <a:ext uri="{FF2B5EF4-FFF2-40B4-BE49-F238E27FC236}">
                <a16:creationId xmlns:a16="http://schemas.microsoft.com/office/drawing/2014/main" id="{185116AF-90B2-49A1-912F-D6271B07CFFD}"/>
              </a:ext>
            </a:extLst>
          </p:cNvPr>
          <p:cNvSpPr>
            <a:spLocks noGrp="1"/>
          </p:cNvSpPr>
          <p:nvPr>
            <p:ph type="title"/>
          </p:nvPr>
        </p:nvSpPr>
        <p:spPr>
          <a:xfrm>
            <a:off x="1522412" y="189723"/>
            <a:ext cx="10332640" cy="791005"/>
          </a:xfrm>
        </p:spPr>
        <p:txBody>
          <a:bodyPr/>
          <a:lstStyle/>
          <a:p>
            <a:r>
              <a:rPr lang="en-US" sz="3600" b="1" i="0" u="none" strike="noStrike" dirty="0">
                <a:solidFill>
                  <a:schemeClr val="accent4">
                    <a:lumMod val="75000"/>
                  </a:schemeClr>
                </a:solidFill>
                <a:effectLst/>
                <a:latin typeface="Akzidenz"/>
              </a:rPr>
              <a:t>3. Model Tree Structures with an Array of Ancestors</a:t>
            </a:r>
          </a:p>
        </p:txBody>
      </p:sp>
      <p:sp>
        <p:nvSpPr>
          <p:cNvPr id="2" name="TextBox 1">
            <a:extLst>
              <a:ext uri="{FF2B5EF4-FFF2-40B4-BE49-F238E27FC236}">
                <a16:creationId xmlns:a16="http://schemas.microsoft.com/office/drawing/2014/main" id="{C1398B4D-D489-4B5D-B356-BC02A6F03124}"/>
              </a:ext>
            </a:extLst>
          </p:cNvPr>
          <p:cNvSpPr txBox="1"/>
          <p:nvPr/>
        </p:nvSpPr>
        <p:spPr>
          <a:xfrm>
            <a:off x="1701923" y="1840468"/>
            <a:ext cx="8424937" cy="369332"/>
          </a:xfrm>
          <a:prstGeom prst="rect">
            <a:avLst/>
          </a:prstGeom>
          <a:noFill/>
        </p:spPr>
        <p:txBody>
          <a:bodyPr wrap="square">
            <a:spAutoFit/>
          </a:bodyPr>
          <a:lstStyle/>
          <a:p>
            <a:r>
              <a:rPr lang="en-US" b="1" i="0" dirty="0">
                <a:solidFill>
                  <a:srgbClr val="494747"/>
                </a:solidFill>
                <a:effectLst/>
                <a:latin typeface="Akzidenz"/>
              </a:rPr>
              <a:t>The query to retrieve the ancestors or path of a node is fast and straightforward:</a:t>
            </a:r>
            <a:endParaRPr lang="fr-FR" b="1" dirty="0"/>
          </a:p>
        </p:txBody>
      </p:sp>
      <p:sp>
        <p:nvSpPr>
          <p:cNvPr id="4" name="Arrow: Pentagon 3">
            <a:extLst>
              <a:ext uri="{FF2B5EF4-FFF2-40B4-BE49-F238E27FC236}">
                <a16:creationId xmlns:a16="http://schemas.microsoft.com/office/drawing/2014/main" id="{DF6026C8-1E47-4F40-9B3E-2D57938588AA}"/>
              </a:ext>
            </a:extLst>
          </p:cNvPr>
          <p:cNvSpPr/>
          <p:nvPr/>
        </p:nvSpPr>
        <p:spPr>
          <a:xfrm>
            <a:off x="1440090" y="1996534"/>
            <a:ext cx="164644" cy="72008"/>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5" name="TextBox 4">
            <a:extLst>
              <a:ext uri="{FF2B5EF4-FFF2-40B4-BE49-F238E27FC236}">
                <a16:creationId xmlns:a16="http://schemas.microsoft.com/office/drawing/2014/main" id="{CDAAACBE-D86A-46ED-8ADD-E3F60B3CF84E}"/>
              </a:ext>
            </a:extLst>
          </p:cNvPr>
          <p:cNvSpPr txBox="1"/>
          <p:nvPr/>
        </p:nvSpPr>
        <p:spPr>
          <a:xfrm>
            <a:off x="1701923" y="3156356"/>
            <a:ext cx="8856403" cy="369332"/>
          </a:xfrm>
          <a:prstGeom prst="rect">
            <a:avLst/>
          </a:prstGeom>
          <a:noFill/>
        </p:spPr>
        <p:txBody>
          <a:bodyPr wrap="square">
            <a:spAutoFit/>
          </a:bodyPr>
          <a:lstStyle/>
          <a:p>
            <a:r>
              <a:rPr lang="en-US" b="1" i="0" dirty="0">
                <a:solidFill>
                  <a:srgbClr val="494747"/>
                </a:solidFill>
                <a:effectLst/>
                <a:latin typeface="Akzidenz"/>
              </a:rPr>
              <a:t>You can create an index on the field ancestors to enable fast search by the ancestors nodes:</a:t>
            </a:r>
            <a:endParaRPr lang="fr-FR" b="1" dirty="0"/>
          </a:p>
        </p:txBody>
      </p:sp>
      <p:sp>
        <p:nvSpPr>
          <p:cNvPr id="7" name="Arrow: Pentagon 6">
            <a:extLst>
              <a:ext uri="{FF2B5EF4-FFF2-40B4-BE49-F238E27FC236}">
                <a16:creationId xmlns:a16="http://schemas.microsoft.com/office/drawing/2014/main" id="{4B7392F0-654C-449D-B83E-74663C2F68A7}"/>
              </a:ext>
            </a:extLst>
          </p:cNvPr>
          <p:cNvSpPr/>
          <p:nvPr/>
        </p:nvSpPr>
        <p:spPr>
          <a:xfrm>
            <a:off x="1440090" y="3305018"/>
            <a:ext cx="164644" cy="72008"/>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3" name="TextBox 12">
            <a:extLst>
              <a:ext uri="{FF2B5EF4-FFF2-40B4-BE49-F238E27FC236}">
                <a16:creationId xmlns:a16="http://schemas.microsoft.com/office/drawing/2014/main" id="{B2790E42-67B7-4CAB-A44E-CBBB487E23C9}"/>
              </a:ext>
            </a:extLst>
          </p:cNvPr>
          <p:cNvSpPr txBox="1"/>
          <p:nvPr/>
        </p:nvSpPr>
        <p:spPr>
          <a:xfrm>
            <a:off x="1701924" y="4493150"/>
            <a:ext cx="9217024" cy="369332"/>
          </a:xfrm>
          <a:prstGeom prst="rect">
            <a:avLst/>
          </a:prstGeom>
          <a:noFill/>
        </p:spPr>
        <p:txBody>
          <a:bodyPr wrap="square">
            <a:spAutoFit/>
          </a:bodyPr>
          <a:lstStyle/>
          <a:p>
            <a:r>
              <a:rPr lang="en-US" b="1" i="0" dirty="0">
                <a:solidFill>
                  <a:srgbClr val="494747"/>
                </a:solidFill>
                <a:effectLst/>
                <a:latin typeface="Akzidenz"/>
              </a:rPr>
              <a:t>You can query by the field ancestors to find all its descendants:</a:t>
            </a:r>
            <a:endParaRPr lang="fr-FR" b="1" dirty="0"/>
          </a:p>
        </p:txBody>
      </p:sp>
      <p:sp>
        <p:nvSpPr>
          <p:cNvPr id="15" name="Arrow: Pentagon 14">
            <a:extLst>
              <a:ext uri="{FF2B5EF4-FFF2-40B4-BE49-F238E27FC236}">
                <a16:creationId xmlns:a16="http://schemas.microsoft.com/office/drawing/2014/main" id="{BA7D8E7F-7B27-4539-B6DF-C1515F9F3C23}"/>
              </a:ext>
            </a:extLst>
          </p:cNvPr>
          <p:cNvSpPr/>
          <p:nvPr/>
        </p:nvSpPr>
        <p:spPr>
          <a:xfrm>
            <a:off x="1440090" y="4677816"/>
            <a:ext cx="164644" cy="72008"/>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99664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arthtones 16x9">
  <a:themeElements>
    <a:clrScheme name="Earthtones_16x9">
      <a:dk1>
        <a:srgbClr val="652825"/>
      </a:dk1>
      <a:lt1>
        <a:sysClr val="window" lastClr="FFFFFF"/>
      </a:lt1>
      <a:dk2>
        <a:srgbClr val="000000"/>
      </a:dk2>
      <a:lt2>
        <a:srgbClr val="F5DD8F"/>
      </a:lt2>
      <a:accent1>
        <a:srgbClr val="A2C838"/>
      </a:accent1>
      <a:accent2>
        <a:srgbClr val="F68E20"/>
      </a:accent2>
      <a:accent3>
        <a:srgbClr val="38B0B6"/>
      </a:accent3>
      <a:accent4>
        <a:srgbClr val="E95020"/>
      </a:accent4>
      <a:accent5>
        <a:srgbClr val="E0B12C"/>
      </a:accent5>
      <a:accent6>
        <a:srgbClr val="985A34"/>
      </a:accent6>
      <a:hlink>
        <a:srgbClr val="F68E20"/>
      </a:hlink>
      <a:folHlink>
        <a:srgbClr val="727272"/>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lumMod val="100000"/>
              </a:schemeClr>
            </a:gs>
            <a:gs pos="100000">
              <a:schemeClr val="phClr">
                <a:tint val="80000"/>
              </a:schemeClr>
            </a:gs>
          </a:gsLst>
          <a:lin ang="5400000" scaled="0"/>
        </a:gradFill>
        <a:blipFill>
          <a:blip xmlns:r="http://schemas.openxmlformats.org/officeDocument/2006/relationships" r:embed="rId1">
            <a:duotone>
              <a:schemeClr val="phClr">
                <a:shade val="50000"/>
              </a:schemeClr>
              <a:schemeClr val="phClr">
                <a:tint val="80000"/>
              </a:schemeClr>
            </a:duotone>
          </a:blip>
          <a:stretch/>
        </a:blipFill>
      </a:bgFillStyleLst>
    </a:fmtScheme>
  </a:themeElements>
  <a:objectDefaults/>
  <a:extraClrSchemeLst/>
  <a:extLst>
    <a:ext uri="{05A4C25C-085E-4340-85A3-A5531E510DB2}">
      <thm15:themeFamily xmlns:thm15="http://schemas.microsoft.com/office/thememl/2012/main" name="Earth tone presentation (widescreen).potx" id="{0B5E8F0C-1569-45B5-8ADA-CBBDCE8A31F7}" vid="{BAFE7D81-C21B-4995-AEF0-26102EF6BDA1}"/>
    </a:ext>
  </a:extLst>
</a:theme>
</file>

<file path=ppt/theme/theme2.xml><?xml version="1.0" encoding="utf-8"?>
<a:theme xmlns:a="http://schemas.openxmlformats.org/drawingml/2006/main" name="Office Theme">
  <a:themeElements>
    <a:clrScheme name="Earthtones_16x9">
      <a:dk1>
        <a:srgbClr val="652825"/>
      </a:dk1>
      <a:lt1>
        <a:sysClr val="window" lastClr="FFFFFF"/>
      </a:lt1>
      <a:dk2>
        <a:srgbClr val="000000"/>
      </a:dk2>
      <a:lt2>
        <a:srgbClr val="F5DD8F"/>
      </a:lt2>
      <a:accent1>
        <a:srgbClr val="A2C838"/>
      </a:accent1>
      <a:accent2>
        <a:srgbClr val="F68E20"/>
      </a:accent2>
      <a:accent3>
        <a:srgbClr val="38B0B6"/>
      </a:accent3>
      <a:accent4>
        <a:srgbClr val="E95020"/>
      </a:accent4>
      <a:accent5>
        <a:srgbClr val="E0B12C"/>
      </a:accent5>
      <a:accent6>
        <a:srgbClr val="985A34"/>
      </a:accent6>
      <a:hlink>
        <a:srgbClr val="F68E20"/>
      </a:hlink>
      <a:folHlink>
        <a:srgbClr val="727272"/>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Earthtones_16x9">
      <a:dk1>
        <a:srgbClr val="652825"/>
      </a:dk1>
      <a:lt1>
        <a:sysClr val="window" lastClr="FFFFFF"/>
      </a:lt1>
      <a:dk2>
        <a:srgbClr val="000000"/>
      </a:dk2>
      <a:lt2>
        <a:srgbClr val="F5DD8F"/>
      </a:lt2>
      <a:accent1>
        <a:srgbClr val="A2C838"/>
      </a:accent1>
      <a:accent2>
        <a:srgbClr val="F68E20"/>
      </a:accent2>
      <a:accent3>
        <a:srgbClr val="38B0B6"/>
      </a:accent3>
      <a:accent4>
        <a:srgbClr val="E95020"/>
      </a:accent4>
      <a:accent5>
        <a:srgbClr val="E0B12C"/>
      </a:accent5>
      <a:accent6>
        <a:srgbClr val="985A34"/>
      </a:accent6>
      <a:hlink>
        <a:srgbClr val="F68E20"/>
      </a:hlink>
      <a:folHlink>
        <a:srgbClr val="727272"/>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Earth tone presentation (widescreen)</Template>
  <TotalTime>4930</TotalTime>
  <Words>2870</Words>
  <Application>Microsoft Office PowerPoint</Application>
  <PresentationFormat>Custom</PresentationFormat>
  <Paragraphs>327</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Akzidenz</vt:lpstr>
      <vt:lpstr>Arial Unicode MS</vt:lpstr>
      <vt:lpstr>等线</vt:lpstr>
      <vt:lpstr>Arial</vt:lpstr>
      <vt:lpstr>Corbel</vt:lpstr>
      <vt:lpstr>Earthtones 16x9</vt:lpstr>
      <vt:lpstr>MongoDB</vt:lpstr>
      <vt:lpstr>Model Tree Structures</vt:lpstr>
      <vt:lpstr>Model Tree Structures</vt:lpstr>
      <vt:lpstr>1. Model Tree Structures with Parent References</vt:lpstr>
      <vt:lpstr>1. Model Tree Structures with Parent References</vt:lpstr>
      <vt:lpstr>2. Model Tree Structures with Child References</vt:lpstr>
      <vt:lpstr>2. Model Tree Structures with Child References</vt:lpstr>
      <vt:lpstr>3. Model Tree Structures with an Array of Ancestors</vt:lpstr>
      <vt:lpstr>3. Model Tree Structures with an Array of Ancestors</vt:lpstr>
      <vt:lpstr>4. Model Tree Structures with Materialized Paths</vt:lpstr>
      <vt:lpstr>4. Model Tree Structures with Materialized Paths</vt:lpstr>
      <vt:lpstr>5. Model Tree Structures with Nested Sets</vt:lpstr>
      <vt:lpstr>5. Model Tree Structures with Nested Sets</vt:lpstr>
      <vt:lpstr>Model Specific Application Contexts</vt:lpstr>
      <vt:lpstr>1. Model Data for Atomic Operations</vt:lpstr>
      <vt:lpstr>PowerPoint Presentation</vt:lpstr>
      <vt:lpstr>2. Model Data to Support Keyword Search</vt:lpstr>
      <vt:lpstr>3. Model Data for Schema Versioning</vt:lpstr>
      <vt:lpstr>4. Model Monetary Data</vt:lpstr>
      <vt:lpstr>5. Model Time Data</vt:lpstr>
      <vt:lpstr>PowerPoint Presentation</vt:lpstr>
      <vt:lpstr>6. Model Computed Data</vt:lpstr>
      <vt:lpstr>Data Model Reference</vt:lpstr>
      <vt:lpstr>Data Model Reference</vt:lpstr>
      <vt:lpstr>Data Model Reference</vt:lpstr>
      <vt:lpstr>PowerPoint Presentation</vt:lpstr>
      <vt:lpstr>https://docs.mongodb.com/manual/tutorial/model-tree-structures-with-parent-references/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Acevedo Valencia, German Alonso</dc:creator>
  <cp:lastModifiedBy>Meng, Zhaohai</cp:lastModifiedBy>
  <cp:revision>99</cp:revision>
  <dcterms:created xsi:type="dcterms:W3CDTF">2020-10-12T14:29:57Z</dcterms:created>
  <dcterms:modified xsi:type="dcterms:W3CDTF">2020-10-21T19:45:34Z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