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A39DA6-5BD6-44DC-8A92-FF3D97A93993}">
  <a:tblStyle styleId="{80A39DA6-5BD6-44DC-8A92-FF3D97A939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58498fde8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58498fd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7f5ce68a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7f5ce6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58498fde8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58498fd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58498fde8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58498fd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58498fde8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58498fd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58498fde8_0_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58498fd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8498fde8_0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58498fde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58498fde8_0_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58498fd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58498fde8_0_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58498fde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58498fde8_0_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58498fde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58498fde8_0_9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58498fd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8498fde8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58498fde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58498fde8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58498fd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8498fde8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8498fd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8498fde8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8498fd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58498fde8_0_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58498fd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code/lazygene/eda-and-multi-class-classification" TargetMode="External"/><Relationship Id="rId4" Type="http://schemas.openxmlformats.org/officeDocument/2006/relationships/hyperlink" Target="https://www.kaggle.com/code/lazygene/binary-classification-and-feature-importance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Проектная работа по классическим методам 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Многоклассовая</a:t>
            </a:r>
            <a:r>
              <a:rPr lang="ru"/>
              <a:t> классификация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7025"/>
            <a:ext cx="4103025" cy="2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200" y="1151400"/>
            <a:ext cx="4583776" cy="339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Бинарная классификация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{80A39DA6-5BD6-44DC-8A92-FF3D97A93993}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Предобработка: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логарифмическое преобразование age, PSD, FC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кодирование категориального признака sex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заполнение пропусков в данных (education, IQ)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Разделение на подвыборки (расстройство vs. здоровый контроль)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Масштабирование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признаков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Проведение кросс-валидации (10 folds) для выявления лучших алгоритмов и гиперпараметров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Сравнение и выбор моделей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Извлечение важности признаков и визуализация результатов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Алгоритмы кандидаты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{80A39DA6-5BD6-44DC-8A92-FF3D97A93993}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Логистическая регрессия (ElasticNet)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Метод опорных векторов (SVM, linear kernel)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LightGBM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кросс-валидации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617650"/>
            <a:ext cx="5962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кросс-валидации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600" y="1324625"/>
            <a:ext cx="5284390" cy="3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кросс-валидации</a:t>
            </a:r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1021300" y="1324625"/>
            <a:ext cx="42627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Addictive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LightGBM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Trauma and stress related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LightGBM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Mood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CatBoost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Obsessive compulsive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LightGBM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Schizophrenia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LightGBM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Anxiety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LogisticRegression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Alcohol use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LogisticRegression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Acute stress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CatBoost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Depressive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LightGBM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Behavioral addiction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LightGBM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Panic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LogisticRegression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Social anxiety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CatBoost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Posttraumatic stress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CatBoost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Adjustment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CatBoost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ru" sz="1150">
                <a:solidFill>
                  <a:schemeClr val="dk1"/>
                </a:solidFill>
                <a:highlight>
                  <a:srgbClr val="FFFFFF"/>
                </a:highlight>
              </a:rPr>
              <a:t>Bipolar disorder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: CatBoost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Извлечение важности признаков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{80A39DA6-5BD6-44DC-8A92-FF3D97A93993}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Используется лучшая комбинацию алгоритм + гиперпараметры к нему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Разбиение на 10 фолдов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Проведение кросс-валидации с извлечением важности признаков на каждом подходе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Итоговый подсчет важности признаков: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сумма важности признака на всех этапах валидации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survival rate - процент раз, когда значение признака было больше порогового значения (0)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50" y="167200"/>
            <a:ext cx="7033700" cy="23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750" y="2588825"/>
            <a:ext cx="5871800" cy="22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150" y="167200"/>
            <a:ext cx="7033700" cy="23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 rotWithShape="1">
          <a:blip r:embed="rId4">
            <a:alphaModFix/>
          </a:blip>
          <a:srcRect b="573" l="0" r="0" t="573"/>
          <a:stretch/>
        </p:blipFill>
        <p:spPr>
          <a:xfrm>
            <a:off x="1967750" y="2588825"/>
            <a:ext cx="5871800" cy="22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150" y="167200"/>
            <a:ext cx="7033700" cy="23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7750" y="2588825"/>
            <a:ext cx="5871800" cy="22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5412" l="19753" r="12482" t="5412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Идентификация психических расстройств методами машинного обучения на основе данных ЭЭГ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Мальцев Лэсли</a:t>
            </a: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" y="109500"/>
            <a:ext cx="8952424" cy="4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 на код</a:t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947300" y="1369125"/>
            <a:ext cx="73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Exploratory Data Analysis и многоклассовая классификация -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Бинарная классификация и важность признаков -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Kaggle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{80A39DA6-5BD6-44DC-8A92-FF3D97A93993}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возможность выявления психических расстройств методами ML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Оценить точность  и эффективность работы методов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Исследовать важность признаков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{80A39DA6-5BD6-44DC-8A92-FF3D97A93993}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ЭЭГ карт для визуализации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различий между людьми с расстройствами и здоровой контрольной выборкой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Многоклассовая классификация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Бинарная классификация: конкретный диагноз vs. здоровая контрольная выборка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Посмотреть на важность признаков для бинарной классификации для каждого расстройства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00550" y="330725"/>
            <a:ext cx="85206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952500" y="1470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{80A39DA6-5BD6-44DC-8A92-FF3D97A93993}</a:tableStyleId>
              </a:tblPr>
              <a:tblGrid>
                <a:gridCol w="489425"/>
                <a:gridCol w="6749575"/>
              </a:tblGrid>
              <a:tr h="3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Данные пациента: пол, возраст, образование, IQ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Данные ЭЭГ: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Спектральная плотность мощности по ритмам и каналам (PSD)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Функциональная связанность между каналами (FC)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Целевые переменные: психиатрические диагнозы главный, уточненный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Например: 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Расстройства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настроения включают в себя биполярное и депрессивное расстройство.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740100" y="10699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1144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признака и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целевых переменных: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00550" y="3307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Диагнозы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750" y="1077400"/>
            <a:ext cx="5871875" cy="35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500550" y="330725"/>
            <a:ext cx="85206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/>
              <a:t>Электроэнцефалография (ЭЭГ)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75" y="1561550"/>
            <a:ext cx="2746350" cy="28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791875" y="1050900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Каналы (электроды)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0825" y="1080525"/>
            <a:ext cx="4563251" cy="34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63" y="0"/>
            <a:ext cx="71874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1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