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670" r:id="rId5"/>
    <p:sldId id="660" r:id="rId6"/>
    <p:sldId id="260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AA9"/>
    <a:srgbClr val="007C6A"/>
    <a:srgbClr val="FB9C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69" d="100"/>
          <a:sy n="69" d="100"/>
        </p:scale>
        <p:origin x="1404" y="60"/>
      </p:cViewPr>
      <p:guideLst>
        <p:guide orient="horz" pos="2134"/>
        <p:guide pos="2902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46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1.jpe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动画</a:t>
            </a:r>
            <a:endParaRPr lang="zh-CN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1080067" y="3250775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2837" y="3142981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129834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934348" y="3257523"/>
            <a:ext cx="46520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44249" y="1884813"/>
            <a:ext cx="147578" cy="118319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endCxn id="104" idx="4"/>
          </p:cNvCxnSpPr>
          <p:nvPr/>
        </p:nvCxnSpPr>
        <p:spPr>
          <a:xfrm flipV="1">
            <a:off x="8383246" y="3396345"/>
            <a:ext cx="169512" cy="54909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433251" y="314096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8560276" y="1977049"/>
            <a:ext cx="91671" cy="112123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60530" y="3049658"/>
            <a:ext cx="95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423952" y="2755438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  <a:endParaRPr lang="en-US" altLang="zh-CN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  <a:endParaRPr lang="en-US" altLang="zh-CN" dirty="0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9c559e5-b448-4194-902d-a5a3ff4a439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全屏显示(4:3)</PresentationFormat>
  <Paragraphs>62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封捷</cp:lastModifiedBy>
  <cp:revision>1471</cp:revision>
  <dcterms:created xsi:type="dcterms:W3CDTF">2013-03-04T07:19:00Z</dcterms:created>
  <dcterms:modified xsi:type="dcterms:W3CDTF">2019-05-21T07:39:46Z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