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675" y="447675"/>
            <a:ext cx="5962650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25104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3900" u="none" cap="none" strike="noStrike">
                <a:solidFill>
                  <a:srgbClr val="5B0F00"/>
                </a:solidFill>
                <a:latin typeface="Montserrat"/>
                <a:ea typeface="Montserrat"/>
                <a:cs typeface="Montserrat"/>
                <a:sym typeface="Montserrat"/>
              </a:rPr>
              <a:t>Comment garantir la pureté d’une lignée de chien ?</a:t>
            </a:r>
            <a:endParaRPr sz="3900">
              <a:solidFill>
                <a:srgbClr val="5B0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7125" y="4819825"/>
            <a:ext cx="12192000" cy="20382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5B0F00"/>
                </a:solidFill>
                <a:latin typeface="Montserrat"/>
                <a:ea typeface="Montserrat"/>
                <a:cs typeface="Montserrat"/>
                <a:sym typeface="Montserrat"/>
              </a:rPr>
              <a:t>Smart Contrat</a:t>
            </a:r>
            <a:endParaRPr i="0" sz="4400" u="none" cap="none" strike="noStrike">
              <a:solidFill>
                <a:srgbClr val="5B0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pragma solidity ^0.4.15;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 "./lib/Strings.sol";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contract FamilyTree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address owner;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event FamilyCreated(address fromAddress, bytes18 name);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event FamilyMemberAdded(address fromAddress, bytes18 name, bytes6 gender);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function addFamilyMember(bytes18 name, bytes6 gender, int128 dateOfBirth, int128 dateOfDeath) public returns (int128 id)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FamilyNode storage node = familyNodes[nextNodeId];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node.name = name;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node.gender = gender;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node.dateOfBirth = dateOfBirth;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node.dateOfDeath = dateOfDeath;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node.noOfChildren = 0;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emit FamilyMemberAdded(msg.sender, name, gender);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numberOfFamilymembers++;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return nextNodeId++;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https://github.com/Shikanime/purebred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Montserrat"/>
                <a:ea typeface="Montserrat"/>
                <a:cs typeface="Montserrat"/>
                <a:sym typeface="Montserrat"/>
              </a:rPr>
              <a:t>Notre équipe</a:t>
            </a:r>
            <a:endParaRPr>
              <a:solidFill>
                <a:srgbClr val="5B0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125" y="3493225"/>
            <a:ext cx="12192000" cy="33648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875" y="2286000"/>
            <a:ext cx="1905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550" y="2286000"/>
            <a:ext cx="1905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6225" y="2286000"/>
            <a:ext cx="1905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160800" y="5153125"/>
            <a:ext cx="1905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