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7713-8B7F-4AD8-A70C-08955F99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027E4-70E9-4187-962D-387610D01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A282-3101-4C6E-ACE7-858F044B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4C2A-718F-47A1-8BB7-40EB476F18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7FA7-E773-40C2-8F45-267576E5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A110-36B4-4160-86F4-9A332113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391E-0D98-41CA-8835-42E60BBB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2694-6363-478F-8102-CCDE7E28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580EA-B97D-48D0-A3F6-DECD82802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A2DDF-4564-466B-82C6-181F78F4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4C2A-718F-47A1-8BB7-40EB476F18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C73E0-7938-478F-89B0-89D30BC1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4FF5E-9307-44DC-A031-6636AC81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391E-0D98-41CA-8835-42E60BBB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3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002C9-6710-47B6-8838-442F708AB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1D684-2A5C-4B29-899C-B5A083A67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B85A-8011-43CE-8ECD-2FFE3C3D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4C2A-718F-47A1-8BB7-40EB476F18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AC28-7320-49D9-B60F-B2D4B12F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5F3B-C615-4B05-8B9C-2C484203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391E-0D98-41CA-8835-42E60BBB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2264-B1F0-49FA-9A3F-59557919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9032-9D94-49C6-BBAA-02A14735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1836-7AA5-45A2-AB20-0F5ECC8E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4C2A-718F-47A1-8BB7-40EB476F18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DFA5-7090-436A-A4B8-B4EC8155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BA271-642A-4AF5-90C1-20A4DED4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391E-0D98-41CA-8835-42E60BBB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74AC-E837-404C-8A14-D01F839B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94527-0EDB-4A37-AA0C-CE8C0A71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8BD0-A5DD-4FBF-9B9E-CD49FC41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4C2A-718F-47A1-8BB7-40EB476F18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8961-C54B-42DF-B1A5-D7302F7B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201DA-F2F6-4928-B0E1-85342CB7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391E-0D98-41CA-8835-42E60BBB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CBAC-BA31-4A46-968F-FB673D28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787F5-A9BD-4AED-A190-8B0D04CD1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7EBEA-F1D4-4FFF-BACB-1AD67B9D7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D1538-02AB-436C-81A0-36A529D4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4C2A-718F-47A1-8BB7-40EB476F18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E3F24-A76B-4D8C-B8B9-1CC7C881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2CE15-D341-4EEF-A14E-AB342245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391E-0D98-41CA-8835-42E60BBB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623B-8A3D-4DD3-9A75-18CB3AD0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67222-0874-4A17-861C-E161B5BA3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C261E-836D-4AD1-80FB-0DAEB4731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0A966-49B5-4DDF-9760-53BB7C169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31541-5FB3-4A26-9822-51C7A06A3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76BCA-6143-4FEF-A38C-E0604E43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4C2A-718F-47A1-8BB7-40EB476F18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0D021-62AF-42BD-B349-6B7863E7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BE729-3135-49F1-80F3-BA267932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391E-0D98-41CA-8835-42E60BBB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C282-7669-41F5-9100-3FA52168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E686E-8952-4323-81F7-BDFFF5C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4C2A-718F-47A1-8BB7-40EB476F18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1029C-E1CA-4D27-914B-2AF2ED84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E7C86-FC9F-492B-BD58-F4667D02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391E-0D98-41CA-8835-42E60BBB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9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C01CB-EA65-40F7-9EF3-44C147BC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4C2A-718F-47A1-8BB7-40EB476F18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CBB38-1C33-4FFC-AE67-711219ED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48CE4-1527-495F-9B22-A6561D74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391E-0D98-41CA-8835-42E60BBB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714-1748-456D-B3C5-7F051A36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70A2-5683-41A1-8C93-5C539D138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0694D-7EEC-475E-84B1-8EAF40592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07A7D-C722-4D23-908C-77710994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4C2A-718F-47A1-8BB7-40EB476F18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D576-9FFD-41DC-8116-03E272F9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A62ED-72FE-4DFB-881A-73C0F21F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391E-0D98-41CA-8835-42E60BBB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1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3E31-1E40-48EC-8A29-F06DAB51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09900-B852-42F9-84FE-F4F6DFC61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7B464-3198-484A-A297-20104391C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A36F4-F6AF-4D3C-8477-DC09A455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4C2A-718F-47A1-8BB7-40EB476F18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19E2E-872F-44A8-AC3F-2538837A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C2D79-E5CE-4CD4-A7D0-242E2A49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391E-0D98-41CA-8835-42E60BBB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9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42F88-CD22-4821-8976-86C9BBCE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5F0AA-A175-49F7-9DC8-4C935CFD7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320C-7E7A-431E-9402-EA4F9A2D5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4C2A-718F-47A1-8BB7-40EB476F18B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E06A9-20B1-4636-8353-03690149A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0771-180A-4084-9CCD-B7EC1FEBC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391E-0D98-41CA-8835-42E60BBB5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3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9D0F-1966-4A2F-ABD0-AF74C70C8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1500" b="1" dirty="0"/>
              <a:t>Apache </a:t>
            </a:r>
            <a:r>
              <a:rPr lang="en-US" sz="11500" b="1" dirty="0" err="1"/>
              <a:t>WebServer</a:t>
            </a:r>
            <a:r>
              <a:rPr lang="en-US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AF8B8-58EB-4C13-9B39-9E7F22FED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8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724D5-4A2D-44B3-8924-0B2AB850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About Proxy Server</a:t>
            </a:r>
          </a:p>
        </p:txBody>
      </p:sp>
      <p:pic>
        <p:nvPicPr>
          <p:cNvPr id="1026" name="Picture 2" descr="What is a Proxy Server: A proxy server in action.">
            <a:extLst>
              <a:ext uri="{FF2B5EF4-FFF2-40B4-BE49-F238E27FC236}">
                <a16:creationId xmlns:a16="http://schemas.microsoft.com/office/drawing/2014/main" id="{BC507B34-AB01-493D-8A0C-3E19F76EC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" r="3" b="3"/>
          <a:stretch/>
        </p:blipFill>
        <p:spPr bwMode="auto">
          <a:xfrm>
            <a:off x="841248" y="2516778"/>
            <a:ext cx="6136327" cy="360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9178-0E9D-4EB3-A2D6-06795C4F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4028438"/>
          </a:xfrm>
        </p:spPr>
        <p:txBody>
          <a:bodyPr anchor="ctr">
            <a:normAutofit lnSpcReduction="10000"/>
          </a:bodyPr>
          <a:lstStyle/>
          <a:p>
            <a:r>
              <a:rPr lang="en-US" sz="2200" i="0" dirty="0">
                <a:effectLst/>
                <a:latin typeface="Inter"/>
              </a:rPr>
              <a:t>A proxy server is a system or router that provides a gateway between users and the internet. </a:t>
            </a:r>
            <a:endParaRPr lang="en-US" sz="2200" dirty="0"/>
          </a:p>
          <a:p>
            <a:r>
              <a:rPr lang="en-US" sz="2200" dirty="0">
                <a:latin typeface="Inter"/>
              </a:rPr>
              <a:t>I</a:t>
            </a:r>
            <a:r>
              <a:rPr lang="en-US" sz="2200" b="0" i="0" dirty="0">
                <a:effectLst/>
                <a:latin typeface="Inter"/>
              </a:rPr>
              <a:t>t helps prevent cyber attackers from entering a private network.</a:t>
            </a:r>
          </a:p>
          <a:p>
            <a:r>
              <a:rPr lang="en-US" sz="2200" b="1" dirty="0">
                <a:latin typeface="Inter"/>
              </a:rPr>
              <a:t>Benefits:  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Inter"/>
              </a:rPr>
              <a:t>Enhanced security.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2200" dirty="0">
                <a:latin typeface="Inter"/>
              </a:rPr>
              <a:t> Unblock Websites.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2200" dirty="0">
                <a:latin typeface="Inter"/>
              </a:rPr>
              <a:t>Performance</a:t>
            </a:r>
          </a:p>
          <a:p>
            <a:pPr marL="457200" indent="-457200">
              <a:buAutoNum type="arabicPeriod"/>
            </a:pPr>
            <a:endParaRPr lang="en-US" sz="2200" dirty="0">
              <a:latin typeface="Inter"/>
            </a:endParaRPr>
          </a:p>
          <a:p>
            <a:endParaRPr lang="en-US" sz="22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40445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F97DC-485B-4EA8-B6B0-1C64C5DB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Types of Proxy Servers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Demystifying Forward and Reverse Proxies | by DLT Labs | Medium">
            <a:extLst>
              <a:ext uri="{FF2B5EF4-FFF2-40B4-BE49-F238E27FC236}">
                <a16:creationId xmlns:a16="http://schemas.microsoft.com/office/drawing/2014/main" id="{C5DBE30C-9DD1-439E-B506-BE0E01ECD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" r="-1" b="1785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104F-F145-4B4F-BBA8-AEDB97C1E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4000" b="1" i="0" dirty="0">
                <a:effectLst/>
                <a:latin typeface="Inter"/>
              </a:rPr>
              <a:t>Forward Proxy</a:t>
            </a:r>
          </a:p>
          <a:p>
            <a:r>
              <a:rPr lang="en-US" sz="4000" b="1" i="0" dirty="0">
                <a:effectLst/>
                <a:latin typeface="Inter"/>
              </a:rPr>
              <a:t>Reverse Proxy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532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5A44E-3455-4FC0-B4BC-AB740A36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100" b="1">
                <a:solidFill>
                  <a:schemeClr val="bg1"/>
                </a:solidFill>
                <a:latin typeface="Open Sans" panose="020B0606030504020204" pitchFamily="34" charset="0"/>
              </a:rPr>
              <a:t>Configure Apache as a Forward Proxy</a:t>
            </a:r>
            <a:br>
              <a:rPr lang="en-US" sz="4100">
                <a:solidFill>
                  <a:schemeClr val="bg1"/>
                </a:solidFill>
              </a:rPr>
            </a:br>
            <a:endParaRPr lang="en-US" sz="41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F485-20FE-43DA-AA18-0A79CE24E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898" y="2516777"/>
            <a:ext cx="4513854" cy="3660185"/>
          </a:xfrm>
        </p:spPr>
        <p:txBody>
          <a:bodyPr anchor="ctr">
            <a:normAutofit/>
          </a:bodyPr>
          <a:lstStyle/>
          <a:p>
            <a:r>
              <a:rPr lang="en-US" sz="2200" b="0" i="0" dirty="0">
                <a:effectLst/>
                <a:latin typeface="Open Sans" panose="020B0606030504020204" pitchFamily="34" charset="0"/>
              </a:rPr>
              <a:t>An ordinary proxy (also called a </a:t>
            </a:r>
            <a:r>
              <a:rPr lang="en-US" sz="2200" b="1" i="0" dirty="0">
                <a:effectLst/>
                <a:latin typeface="Open Sans" panose="020B0606030504020204" pitchFamily="34" charset="0"/>
              </a:rPr>
              <a:t>forward proxy</a:t>
            </a:r>
            <a:r>
              <a:rPr lang="en-US" sz="2200" b="0" i="0" dirty="0">
                <a:effectLst/>
                <a:latin typeface="Open Sans" panose="020B0606030504020204" pitchFamily="34" charset="0"/>
              </a:rPr>
              <a:t>) is an intermediate server that sits between the client and the origin server. </a:t>
            </a:r>
          </a:p>
          <a:p>
            <a:r>
              <a:rPr lang="en-US" sz="2200" b="0" i="0" dirty="0">
                <a:effectLst/>
                <a:latin typeface="Open Sans" panose="020B0606030504020204" pitchFamily="34" charset="0"/>
              </a:rPr>
              <a:t>The client is configured to use the forward proxy to access other sites</a:t>
            </a:r>
            <a:endParaRPr lang="en-US" sz="2200" dirty="0"/>
          </a:p>
        </p:txBody>
      </p:sp>
      <p:pic>
        <p:nvPicPr>
          <p:cNvPr id="12" name="Picture 2" descr="Difference between Forward Proxy and Reverse Proxy Server">
            <a:extLst>
              <a:ext uri="{FF2B5EF4-FFF2-40B4-BE49-F238E27FC236}">
                <a16:creationId xmlns:a16="http://schemas.microsoft.com/office/drawing/2014/main" id="{9FA987D6-580A-4392-B9D1-94A442731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2496310"/>
            <a:ext cx="5849453" cy="302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88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BF0A2-3751-4C4F-A594-9FEAAF44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Open Sans" panose="020B0606030504020204" pitchFamily="34" charset="0"/>
              </a:rPr>
              <a:t>Configure Apache as a Reverse Proxy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1A66-BB90-46A9-BC20-E0E55755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i="0" dirty="0">
                <a:effectLst/>
                <a:latin typeface="arial" panose="020B0604020202020204" pitchFamily="34" charset="0"/>
              </a:rPr>
              <a:t>A reverse proxy is a type of proxy server that takes HTTP(S) requests and transparently distributes them to one or more backend servers</a:t>
            </a:r>
            <a:r>
              <a:rPr lang="en-US" sz="2200" dirty="0">
                <a:latin typeface="arial" panose="020B0604020202020204" pitchFamily="34" charset="0"/>
              </a:rPr>
              <a:t>.</a:t>
            </a:r>
          </a:p>
          <a:p>
            <a:r>
              <a:rPr lang="en-US" sz="2200" dirty="0">
                <a:latin typeface="arial" panose="020B0604020202020204" pitchFamily="34" charset="0"/>
              </a:rPr>
              <a:t>It acts as a server-side firewall as it helps to protect original servers.</a:t>
            </a:r>
          </a:p>
        </p:txBody>
      </p:sp>
      <p:pic>
        <p:nvPicPr>
          <p:cNvPr id="7" name="Picture 4" descr="reverse proxy server">
            <a:extLst>
              <a:ext uri="{FF2B5EF4-FFF2-40B4-BE49-F238E27FC236}">
                <a16:creationId xmlns:a16="http://schemas.microsoft.com/office/drawing/2014/main" id="{40D906AA-1362-4675-80ED-F2A2D7D2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14" y="2516777"/>
            <a:ext cx="6759395" cy="375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82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7C5A774CFB4E4396306597F8920CDE" ma:contentTypeVersion="9" ma:contentTypeDescription="Create a new document." ma:contentTypeScope="" ma:versionID="033cc74ce50fad1b5b07035c1ae2f529">
  <xsd:schema xmlns:xsd="http://www.w3.org/2001/XMLSchema" xmlns:xs="http://www.w3.org/2001/XMLSchema" xmlns:p="http://schemas.microsoft.com/office/2006/metadata/properties" xmlns:ns3="c4f3305e-4203-4cf3-b517-9986ca1b912f" xmlns:ns4="2d006a62-4cb9-4fd4-adef-4e180c5cce01" targetNamespace="http://schemas.microsoft.com/office/2006/metadata/properties" ma:root="true" ma:fieldsID="0aca415c30e5feeaa81c2ef344ec37c4" ns3:_="" ns4:_="">
    <xsd:import namespace="c4f3305e-4203-4cf3-b517-9986ca1b912f"/>
    <xsd:import namespace="2d006a62-4cb9-4fd4-adef-4e180c5cce0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3305e-4203-4cf3-b517-9986ca1b912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06a62-4cb9-4fd4-adef-4e180c5cce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9E4C56-B98C-48FE-A0B7-C051D96202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f3305e-4203-4cf3-b517-9986ca1b912f"/>
    <ds:schemaRef ds:uri="2d006a62-4cb9-4fd4-adef-4e180c5cce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6FDB64-D57D-438C-B5B9-FF7ACBD5FB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439E88-76FE-48CD-B36B-217C7AEEFF0C}">
  <ds:schemaRefs>
    <ds:schemaRef ds:uri="http://purl.org/dc/dcmitype/"/>
    <ds:schemaRef ds:uri="http://purl.org/dc/elements/1.1/"/>
    <ds:schemaRef ds:uri="http://schemas.openxmlformats.org/package/2006/metadata/core-properties"/>
    <ds:schemaRef ds:uri="c4f3305e-4203-4cf3-b517-9986ca1b912f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2d006a62-4cb9-4fd4-adef-4e180c5cce0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Inter</vt:lpstr>
      <vt:lpstr>Open Sans</vt:lpstr>
      <vt:lpstr>Office Theme</vt:lpstr>
      <vt:lpstr>Apache WebServer </vt:lpstr>
      <vt:lpstr>About Proxy Server</vt:lpstr>
      <vt:lpstr>Types of Proxy Servers</vt:lpstr>
      <vt:lpstr>Configure Apache as a Forward Proxy </vt:lpstr>
      <vt:lpstr>Configure Apache as a Reverse 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</dc:title>
  <dc:creator>Kamboj, Shikha [External/TeamLease]</dc:creator>
  <cp:lastModifiedBy>Kamboj, Shikha [External/TeamLease]</cp:lastModifiedBy>
  <cp:revision>7</cp:revision>
  <dcterms:created xsi:type="dcterms:W3CDTF">2022-03-28T12:17:32Z</dcterms:created>
  <dcterms:modified xsi:type="dcterms:W3CDTF">2022-03-30T14:32:18Z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8901aa-f724-46bf-bb4f-aef09392934b_Enabled">
    <vt:lpwstr>true</vt:lpwstr>
  </property>
  <property fmtid="{D5CDD505-2E9C-101B-9397-08002B2CF9AE}" pid="3" name="MSIP_Label_d38901aa-f724-46bf-bb4f-aef09392934b_SetDate">
    <vt:lpwstr>2022-03-28T12:19:16Z</vt:lpwstr>
  </property>
  <property fmtid="{D5CDD505-2E9C-101B-9397-08002B2CF9AE}" pid="4" name="MSIP_Label_d38901aa-f724-46bf-bb4f-aef09392934b_Method">
    <vt:lpwstr>Privileged</vt:lpwstr>
  </property>
  <property fmtid="{D5CDD505-2E9C-101B-9397-08002B2CF9AE}" pid="5" name="MSIP_Label_d38901aa-f724-46bf-bb4f-aef09392934b_Name">
    <vt:lpwstr>Internal - No Label</vt:lpwstr>
  </property>
  <property fmtid="{D5CDD505-2E9C-101B-9397-08002B2CF9AE}" pid="6" name="MSIP_Label_d38901aa-f724-46bf-bb4f-aef09392934b_SiteId">
    <vt:lpwstr>eb06985d-06ca-4a17-81da-629ab99f6505</vt:lpwstr>
  </property>
  <property fmtid="{D5CDD505-2E9C-101B-9397-08002B2CF9AE}" pid="7" name="MSIP_Label_d38901aa-f724-46bf-bb4f-aef09392934b_ActionId">
    <vt:lpwstr>f26295b3-97dd-4324-835c-722662346f3a</vt:lpwstr>
  </property>
  <property fmtid="{D5CDD505-2E9C-101B-9397-08002B2CF9AE}" pid="8" name="MSIP_Label_d38901aa-f724-46bf-bb4f-aef09392934b_ContentBits">
    <vt:lpwstr>0</vt:lpwstr>
  </property>
  <property fmtid="{D5CDD505-2E9C-101B-9397-08002B2CF9AE}" pid="9" name="ContentTypeId">
    <vt:lpwstr>0x0101001E7C5A774CFB4E4396306597F8920CDE</vt:lpwstr>
  </property>
</Properties>
</file>