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269" r:id="rId15"/>
    <p:sldId id="270" r:id="rId16"/>
    <p:sldId id="271"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8F331A-76DD-43F2-A141-1ADBBBC771C3}" v="20" dt="2022-03-22T09:40:19.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i Shikha" userId="ab75cddbf896387d" providerId="LiveId" clId="{968F331A-76DD-43F2-A141-1ADBBBC771C3}"/>
    <pc:docChg chg="custSel addSld delSld modSld">
      <pc:chgData name="Kumari Shikha" userId="ab75cddbf896387d" providerId="LiveId" clId="{968F331A-76DD-43F2-A141-1ADBBBC771C3}" dt="2022-03-23T06:35:23.009" v="433" actId="20577"/>
      <pc:docMkLst>
        <pc:docMk/>
      </pc:docMkLst>
      <pc:sldChg chg="delSp modSp mod">
        <pc:chgData name="Kumari Shikha" userId="ab75cddbf896387d" providerId="LiveId" clId="{968F331A-76DD-43F2-A141-1ADBBBC771C3}" dt="2022-03-22T09:40:19.731" v="415" actId="14861"/>
        <pc:sldMkLst>
          <pc:docMk/>
          <pc:sldMk cId="3425555178" sldId="256"/>
        </pc:sldMkLst>
        <pc:spChg chg="del">
          <ac:chgData name="Kumari Shikha" userId="ab75cddbf896387d" providerId="LiveId" clId="{968F331A-76DD-43F2-A141-1ADBBBC771C3}" dt="2022-03-22T09:30:28.753" v="391" actId="478"/>
          <ac:spMkLst>
            <pc:docMk/>
            <pc:sldMk cId="3425555178" sldId="256"/>
            <ac:spMk id="8" creationId="{53A7F2F5-5802-4694-B9ED-EDE3EE916A79}"/>
          </ac:spMkLst>
        </pc:spChg>
        <pc:spChg chg="del mod">
          <ac:chgData name="Kumari Shikha" userId="ab75cddbf896387d" providerId="LiveId" clId="{968F331A-76DD-43F2-A141-1ADBBBC771C3}" dt="2022-03-22T09:30:30.748" v="392" actId="478"/>
          <ac:spMkLst>
            <pc:docMk/>
            <pc:sldMk cId="3425555178" sldId="256"/>
            <ac:spMk id="10" creationId="{9BCBC4E7-98EF-4993-B21B-502184E1BCFD}"/>
          </ac:spMkLst>
        </pc:spChg>
        <pc:spChg chg="mod">
          <ac:chgData name="Kumari Shikha" userId="ab75cddbf896387d" providerId="LiveId" clId="{968F331A-76DD-43F2-A141-1ADBBBC771C3}" dt="2022-03-22T09:30:35.319" v="393" actId="1076"/>
          <ac:spMkLst>
            <pc:docMk/>
            <pc:sldMk cId="3425555178" sldId="256"/>
            <ac:spMk id="11" creationId="{816B1447-DC98-47BD-B8FE-7F6804D89B0A}"/>
          </ac:spMkLst>
        </pc:spChg>
        <pc:picChg chg="mod">
          <ac:chgData name="Kumari Shikha" userId="ab75cddbf896387d" providerId="LiveId" clId="{968F331A-76DD-43F2-A141-1ADBBBC771C3}" dt="2022-03-22T09:40:19.731" v="415" actId="14861"/>
          <ac:picMkLst>
            <pc:docMk/>
            <pc:sldMk cId="3425555178" sldId="256"/>
            <ac:picMk id="1026" creationId="{88E903CF-DD4C-4895-9760-CD1C81BA66C8}"/>
          </ac:picMkLst>
        </pc:picChg>
      </pc:sldChg>
      <pc:sldChg chg="addSp modSp mod">
        <pc:chgData name="Kumari Shikha" userId="ab75cddbf896387d" providerId="LiveId" clId="{968F331A-76DD-43F2-A141-1ADBBBC771C3}" dt="2022-03-23T06:35:23.009" v="433" actId="20577"/>
        <pc:sldMkLst>
          <pc:docMk/>
          <pc:sldMk cId="3616778547" sldId="263"/>
        </pc:sldMkLst>
        <pc:spChg chg="add mod">
          <ac:chgData name="Kumari Shikha" userId="ab75cddbf896387d" providerId="LiveId" clId="{968F331A-76DD-43F2-A141-1ADBBBC771C3}" dt="2022-03-23T06:35:23.009" v="433" actId="20577"/>
          <ac:spMkLst>
            <pc:docMk/>
            <pc:sldMk cId="3616778547" sldId="263"/>
            <ac:spMk id="3" creationId="{29211B43-1A5A-4B79-8EBC-29F540E57630}"/>
          </ac:spMkLst>
        </pc:spChg>
      </pc:sldChg>
      <pc:sldChg chg="addSp modSp mod">
        <pc:chgData name="Kumari Shikha" userId="ab75cddbf896387d" providerId="LiveId" clId="{968F331A-76DD-43F2-A141-1ADBBBC771C3}" dt="2022-03-22T09:39:22.691" v="412" actId="403"/>
        <pc:sldMkLst>
          <pc:docMk/>
          <pc:sldMk cId="3040803317" sldId="264"/>
        </pc:sldMkLst>
        <pc:spChg chg="add mod">
          <ac:chgData name="Kumari Shikha" userId="ab75cddbf896387d" providerId="LiveId" clId="{968F331A-76DD-43F2-A141-1ADBBBC771C3}" dt="2022-03-22T09:39:22.691" v="412" actId="403"/>
          <ac:spMkLst>
            <pc:docMk/>
            <pc:sldMk cId="3040803317" sldId="264"/>
            <ac:spMk id="3" creationId="{641D55E4-D9D6-41A0-83D5-F5FF9EF3A2AC}"/>
          </ac:spMkLst>
        </pc:spChg>
      </pc:sldChg>
      <pc:sldChg chg="addSp delSp modSp mod">
        <pc:chgData name="Kumari Shikha" userId="ab75cddbf896387d" providerId="LiveId" clId="{968F331A-76DD-43F2-A141-1ADBBBC771C3}" dt="2022-03-22T09:22:24.220" v="315" actId="115"/>
        <pc:sldMkLst>
          <pc:docMk/>
          <pc:sldMk cId="327905587" sldId="268"/>
        </pc:sldMkLst>
        <pc:spChg chg="mod">
          <ac:chgData name="Kumari Shikha" userId="ab75cddbf896387d" providerId="LiveId" clId="{968F331A-76DD-43F2-A141-1ADBBBC771C3}" dt="2022-03-22T09:22:24.220" v="315" actId="115"/>
          <ac:spMkLst>
            <pc:docMk/>
            <pc:sldMk cId="327905587" sldId="268"/>
            <ac:spMk id="2" creationId="{75210EA8-6ED2-44F3-A379-28510F5B1BFC}"/>
          </ac:spMkLst>
        </pc:spChg>
        <pc:spChg chg="del">
          <ac:chgData name="Kumari Shikha" userId="ab75cddbf896387d" providerId="LiveId" clId="{968F331A-76DD-43F2-A141-1ADBBBC771C3}" dt="2022-03-22T09:14:16.276" v="16" actId="931"/>
          <ac:spMkLst>
            <pc:docMk/>
            <pc:sldMk cId="327905587" sldId="268"/>
            <ac:spMk id="3" creationId="{8CD37A36-1977-4477-B26B-EA5E3F1E50C5}"/>
          </ac:spMkLst>
        </pc:spChg>
        <pc:picChg chg="add mod modCrop">
          <ac:chgData name="Kumari Shikha" userId="ab75cddbf896387d" providerId="LiveId" clId="{968F331A-76DD-43F2-A141-1ADBBBC771C3}" dt="2022-03-22T09:14:34.898" v="21" actId="732"/>
          <ac:picMkLst>
            <pc:docMk/>
            <pc:sldMk cId="327905587" sldId="268"/>
            <ac:picMk id="5" creationId="{2D3164E7-82D5-4123-A4E8-382C1129D944}"/>
          </ac:picMkLst>
        </pc:picChg>
      </pc:sldChg>
      <pc:sldChg chg="addSp delSp modSp mod">
        <pc:chgData name="Kumari Shikha" userId="ab75cddbf896387d" providerId="LiveId" clId="{968F331A-76DD-43F2-A141-1ADBBBC771C3}" dt="2022-03-22T09:22:29.841" v="316" actId="115"/>
        <pc:sldMkLst>
          <pc:docMk/>
          <pc:sldMk cId="1953463376" sldId="269"/>
        </pc:sldMkLst>
        <pc:spChg chg="mod">
          <ac:chgData name="Kumari Shikha" userId="ab75cddbf896387d" providerId="LiveId" clId="{968F331A-76DD-43F2-A141-1ADBBBC771C3}" dt="2022-03-22T09:22:29.841" v="316" actId="115"/>
          <ac:spMkLst>
            <pc:docMk/>
            <pc:sldMk cId="1953463376" sldId="269"/>
            <ac:spMk id="2" creationId="{E79F8945-33BC-4C9C-8C5E-DE1A0AA27405}"/>
          </ac:spMkLst>
        </pc:spChg>
        <pc:spChg chg="del">
          <ac:chgData name="Kumari Shikha" userId="ab75cddbf896387d" providerId="LiveId" clId="{968F331A-76DD-43F2-A141-1ADBBBC771C3}" dt="2022-03-22T09:15:16.528" v="70" actId="478"/>
          <ac:spMkLst>
            <pc:docMk/>
            <pc:sldMk cId="1953463376" sldId="269"/>
            <ac:spMk id="3" creationId="{CF64A74F-21E1-4BAB-B0C8-14EA2250989E}"/>
          </ac:spMkLst>
        </pc:spChg>
        <pc:picChg chg="add mod modCrop">
          <ac:chgData name="Kumari Shikha" userId="ab75cddbf896387d" providerId="LiveId" clId="{968F331A-76DD-43F2-A141-1ADBBBC771C3}" dt="2022-03-22T09:16:44.705" v="77" actId="14100"/>
          <ac:picMkLst>
            <pc:docMk/>
            <pc:sldMk cId="1953463376" sldId="269"/>
            <ac:picMk id="5" creationId="{C824777C-D7B9-4C5C-8C83-D07D6A7F047A}"/>
          </ac:picMkLst>
        </pc:picChg>
      </pc:sldChg>
      <pc:sldChg chg="addSp delSp modSp mod">
        <pc:chgData name="Kumari Shikha" userId="ab75cddbf896387d" providerId="LiveId" clId="{968F331A-76DD-43F2-A141-1ADBBBC771C3}" dt="2022-03-22T09:22:34.167" v="317" actId="115"/>
        <pc:sldMkLst>
          <pc:docMk/>
          <pc:sldMk cId="387355170" sldId="270"/>
        </pc:sldMkLst>
        <pc:spChg chg="mod">
          <ac:chgData name="Kumari Shikha" userId="ab75cddbf896387d" providerId="LiveId" clId="{968F331A-76DD-43F2-A141-1ADBBBC771C3}" dt="2022-03-22T09:22:34.167" v="317" actId="115"/>
          <ac:spMkLst>
            <pc:docMk/>
            <pc:sldMk cId="387355170" sldId="270"/>
            <ac:spMk id="2" creationId="{3EC8FA91-F67E-4668-ABC8-A7E14E6AE9E8}"/>
          </ac:spMkLst>
        </pc:spChg>
        <pc:spChg chg="del">
          <ac:chgData name="Kumari Shikha" userId="ab75cddbf896387d" providerId="LiveId" clId="{968F331A-76DD-43F2-A141-1ADBBBC771C3}" dt="2022-03-22T09:17:52.381" v="169" actId="478"/>
          <ac:spMkLst>
            <pc:docMk/>
            <pc:sldMk cId="387355170" sldId="270"/>
            <ac:spMk id="3" creationId="{9B9760A6-0B2B-478B-81E4-D2FC4DD027F5}"/>
          </ac:spMkLst>
        </pc:spChg>
        <pc:picChg chg="add mod modCrop">
          <ac:chgData name="Kumari Shikha" userId="ab75cddbf896387d" providerId="LiveId" clId="{968F331A-76DD-43F2-A141-1ADBBBC771C3}" dt="2022-03-22T09:18:45.236" v="175" actId="1076"/>
          <ac:picMkLst>
            <pc:docMk/>
            <pc:sldMk cId="387355170" sldId="270"/>
            <ac:picMk id="5" creationId="{4F981104-FE8F-48E5-966A-3152C065DFAE}"/>
          </ac:picMkLst>
        </pc:picChg>
        <pc:picChg chg="add mod modCrop">
          <ac:chgData name="Kumari Shikha" userId="ab75cddbf896387d" providerId="LiveId" clId="{968F331A-76DD-43F2-A141-1ADBBBC771C3}" dt="2022-03-22T09:19:36.719" v="187" actId="14100"/>
          <ac:picMkLst>
            <pc:docMk/>
            <pc:sldMk cId="387355170" sldId="270"/>
            <ac:picMk id="7" creationId="{BC83CBFB-F86B-4507-96A5-D9882801BF52}"/>
          </ac:picMkLst>
        </pc:picChg>
      </pc:sldChg>
      <pc:sldChg chg="addSp delSp modSp mod">
        <pc:chgData name="Kumari Shikha" userId="ab75cddbf896387d" providerId="LiveId" clId="{968F331A-76DD-43F2-A141-1ADBBBC771C3}" dt="2022-03-22T09:22:39.592" v="318" actId="115"/>
        <pc:sldMkLst>
          <pc:docMk/>
          <pc:sldMk cId="664711463" sldId="271"/>
        </pc:sldMkLst>
        <pc:spChg chg="mod">
          <ac:chgData name="Kumari Shikha" userId="ab75cddbf896387d" providerId="LiveId" clId="{968F331A-76DD-43F2-A141-1ADBBBC771C3}" dt="2022-03-22T09:22:39.592" v="318" actId="115"/>
          <ac:spMkLst>
            <pc:docMk/>
            <pc:sldMk cId="664711463" sldId="271"/>
            <ac:spMk id="2" creationId="{BD71A067-2046-47D6-B334-CB49808BA9C9}"/>
          </ac:spMkLst>
        </pc:spChg>
        <pc:spChg chg="del">
          <ac:chgData name="Kumari Shikha" userId="ab75cddbf896387d" providerId="LiveId" clId="{968F331A-76DD-43F2-A141-1ADBBBC771C3}" dt="2022-03-22T09:20:36.001" v="238" actId="478"/>
          <ac:spMkLst>
            <pc:docMk/>
            <pc:sldMk cId="664711463" sldId="271"/>
            <ac:spMk id="3" creationId="{D9F5F4EE-BA0F-4B13-BAB0-A817C74F3360}"/>
          </ac:spMkLst>
        </pc:spChg>
        <pc:picChg chg="add mod modCrop">
          <ac:chgData name="Kumari Shikha" userId="ab75cddbf896387d" providerId="LiveId" clId="{968F331A-76DD-43F2-A141-1ADBBBC771C3}" dt="2022-03-22T09:21:29.731" v="246" actId="14100"/>
          <ac:picMkLst>
            <pc:docMk/>
            <pc:sldMk cId="664711463" sldId="271"/>
            <ac:picMk id="5" creationId="{DA539FF5-DEA9-4665-B897-EB6E730B1DFD}"/>
          </ac:picMkLst>
        </pc:picChg>
      </pc:sldChg>
      <pc:sldChg chg="addSp delSp modSp mod">
        <pc:chgData name="Kumari Shikha" userId="ab75cddbf896387d" providerId="LiveId" clId="{968F331A-76DD-43F2-A141-1ADBBBC771C3}" dt="2022-03-22T09:24:45.086" v="348" actId="14100"/>
        <pc:sldMkLst>
          <pc:docMk/>
          <pc:sldMk cId="686182122" sldId="272"/>
        </pc:sldMkLst>
        <pc:spChg chg="mod">
          <ac:chgData name="Kumari Shikha" userId="ab75cddbf896387d" providerId="LiveId" clId="{968F331A-76DD-43F2-A141-1ADBBBC771C3}" dt="2022-03-22T09:23:06.735" v="326" actId="115"/>
          <ac:spMkLst>
            <pc:docMk/>
            <pc:sldMk cId="686182122" sldId="272"/>
            <ac:spMk id="2" creationId="{6F3FFE0D-AB78-40A3-A8F8-AF5F9117AA4D}"/>
          </ac:spMkLst>
        </pc:spChg>
        <pc:spChg chg="del">
          <ac:chgData name="Kumari Shikha" userId="ab75cddbf896387d" providerId="LiveId" clId="{968F331A-76DD-43F2-A141-1ADBBBC771C3}" dt="2022-03-22T09:22:11.111" v="311" actId="478"/>
          <ac:spMkLst>
            <pc:docMk/>
            <pc:sldMk cId="686182122" sldId="272"/>
            <ac:spMk id="3" creationId="{CE7805B5-F96D-40E5-8921-B8FF3A3CE06F}"/>
          </ac:spMkLst>
        </pc:spChg>
        <pc:picChg chg="add del mod">
          <ac:chgData name="Kumari Shikha" userId="ab75cddbf896387d" providerId="LiveId" clId="{968F331A-76DD-43F2-A141-1ADBBBC771C3}" dt="2022-03-22T09:23:40.883" v="332" actId="478"/>
          <ac:picMkLst>
            <pc:docMk/>
            <pc:sldMk cId="686182122" sldId="272"/>
            <ac:picMk id="5" creationId="{F22CADEA-6863-4CC7-879E-23AAE70EDB8D}"/>
          </ac:picMkLst>
        </pc:picChg>
        <pc:picChg chg="add del mod">
          <ac:chgData name="Kumari Shikha" userId="ab75cddbf896387d" providerId="LiveId" clId="{968F331A-76DD-43F2-A141-1ADBBBC771C3}" dt="2022-03-22T09:23:40.883" v="332" actId="478"/>
          <ac:picMkLst>
            <pc:docMk/>
            <pc:sldMk cId="686182122" sldId="272"/>
            <ac:picMk id="7" creationId="{179DE714-056C-427F-9153-F835BFBB10EE}"/>
          </ac:picMkLst>
        </pc:picChg>
        <pc:picChg chg="add mod modCrop">
          <ac:chgData name="Kumari Shikha" userId="ab75cddbf896387d" providerId="LiveId" clId="{968F331A-76DD-43F2-A141-1ADBBBC771C3}" dt="2022-03-22T09:24:17.292" v="341" actId="14100"/>
          <ac:picMkLst>
            <pc:docMk/>
            <pc:sldMk cId="686182122" sldId="272"/>
            <ac:picMk id="9" creationId="{27A77E02-2739-47DA-BF17-05CFA0182261}"/>
          </ac:picMkLst>
        </pc:picChg>
        <pc:picChg chg="add mod modCrop">
          <ac:chgData name="Kumari Shikha" userId="ab75cddbf896387d" providerId="LiveId" clId="{968F331A-76DD-43F2-A141-1ADBBBC771C3}" dt="2022-03-22T09:24:45.086" v="348" actId="14100"/>
          <ac:picMkLst>
            <pc:docMk/>
            <pc:sldMk cId="686182122" sldId="272"/>
            <ac:picMk id="11" creationId="{232900D4-57AF-4A72-8320-57B46610559B}"/>
          </ac:picMkLst>
        </pc:picChg>
      </pc:sldChg>
      <pc:sldChg chg="modSp new del mod">
        <pc:chgData name="Kumari Shikha" userId="ab75cddbf896387d" providerId="LiveId" clId="{968F331A-76DD-43F2-A141-1ADBBBC771C3}" dt="2022-03-22T09:26:19.185" v="365" actId="47"/>
        <pc:sldMkLst>
          <pc:docMk/>
          <pc:sldMk cId="1635715613" sldId="273"/>
        </pc:sldMkLst>
        <pc:spChg chg="mod">
          <ac:chgData name="Kumari Shikha" userId="ab75cddbf896387d" providerId="LiveId" clId="{968F331A-76DD-43F2-A141-1ADBBBC771C3}" dt="2022-03-22T09:25:42.025" v="363" actId="2711"/>
          <ac:spMkLst>
            <pc:docMk/>
            <pc:sldMk cId="1635715613" sldId="273"/>
            <ac:spMk id="2" creationId="{0E91E04A-71FA-4EC3-96F5-6C940AF4736A}"/>
          </ac:spMkLst>
        </pc:spChg>
      </pc:sldChg>
      <pc:sldChg chg="new del">
        <pc:chgData name="Kumari Shikha" userId="ab75cddbf896387d" providerId="LiveId" clId="{968F331A-76DD-43F2-A141-1ADBBBC771C3}" dt="2022-03-22T09:26:17.982" v="364" actId="47"/>
        <pc:sldMkLst>
          <pc:docMk/>
          <pc:sldMk cId="3809477077" sldId="274"/>
        </pc:sldMkLst>
      </pc:sldChg>
      <pc:sldChg chg="addSp modSp new">
        <pc:chgData name="Kumari Shikha" userId="ab75cddbf896387d" providerId="LiveId" clId="{968F331A-76DD-43F2-A141-1ADBBBC771C3}" dt="2022-03-22T09:27:23.890" v="372" actId="1440"/>
        <pc:sldMkLst>
          <pc:docMk/>
          <pc:sldMk cId="1326223340" sldId="275"/>
        </pc:sldMkLst>
        <pc:picChg chg="add mod">
          <ac:chgData name="Kumari Shikha" userId="ab75cddbf896387d" providerId="LiveId" clId="{968F331A-76DD-43F2-A141-1ADBBBC771C3}" dt="2022-03-22T09:27:23.890" v="372" actId="1440"/>
          <ac:picMkLst>
            <pc:docMk/>
            <pc:sldMk cId="1326223340" sldId="275"/>
            <ac:picMk id="1026" creationId="{5EDAFDD0-38F3-4F77-A6B4-45A05ED29E70}"/>
          </ac:picMkLst>
        </pc:picChg>
      </pc:sldChg>
      <pc:sldChg chg="modSp new del mod">
        <pc:chgData name="Kumari Shikha" userId="ab75cddbf896387d" providerId="LiveId" clId="{968F331A-76DD-43F2-A141-1ADBBBC771C3}" dt="2022-03-22T09:29:21.161" v="387" actId="47"/>
        <pc:sldMkLst>
          <pc:docMk/>
          <pc:sldMk cId="3068387532" sldId="276"/>
        </pc:sldMkLst>
        <pc:spChg chg="mod">
          <ac:chgData name="Kumari Shikha" userId="ab75cddbf896387d" providerId="LiveId" clId="{968F331A-76DD-43F2-A141-1ADBBBC771C3}" dt="2022-03-22T09:29:18.701" v="386" actId="20577"/>
          <ac:spMkLst>
            <pc:docMk/>
            <pc:sldMk cId="3068387532" sldId="276"/>
            <ac:spMk id="2" creationId="{03DC1E22-795D-4414-AFF4-148C0DABAC1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591A8D6-0BF8-4B3B-9C05-AD942026A1B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69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5D855-80E0-4569-ADC6-8A2655D67F00}"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10866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672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1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28962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34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8304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227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1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216073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5D855-80E0-4569-ADC6-8A2655D67F00}"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1A8D6-0BF8-4B3B-9C05-AD942026A1B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08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5D855-80E0-4569-ADC6-8A2655D67F00}"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88611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5D855-80E0-4569-ADC6-8A2655D67F00}"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91A8D6-0BF8-4B3B-9C05-AD942026A1B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56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5D855-80E0-4569-ADC6-8A2655D67F00}"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91A8D6-0BF8-4B3B-9C05-AD942026A1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17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5D855-80E0-4569-ADC6-8A2655D67F00}"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7317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5D855-80E0-4569-ADC6-8A2655D67F00}"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1A8D6-0BF8-4B3B-9C05-AD942026A1B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87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5D855-80E0-4569-ADC6-8A2655D67F00}"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1A8D6-0BF8-4B3B-9C05-AD942026A1BE}" type="slidenum">
              <a:rPr lang="en-IN" smtClean="0"/>
              <a:t>‹#›</a:t>
            </a:fld>
            <a:endParaRPr lang="en-IN"/>
          </a:p>
        </p:txBody>
      </p:sp>
    </p:spTree>
    <p:extLst>
      <p:ext uri="{BB962C8B-B14F-4D97-AF65-F5344CB8AC3E}">
        <p14:creationId xmlns:p14="http://schemas.microsoft.com/office/powerpoint/2010/main" val="62633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65D855-80E0-4569-ADC6-8A2655D67F00}" type="datetimeFigureOut">
              <a:rPr lang="en-IN" smtClean="0"/>
              <a:t>23-03-2022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91A8D6-0BF8-4B3B-9C05-AD942026A1BE}" type="slidenum">
              <a:rPr lang="en-IN" smtClean="0"/>
              <a:t>‹#›</a:t>
            </a:fld>
            <a:endParaRPr lang="en-IN"/>
          </a:p>
        </p:txBody>
      </p:sp>
    </p:spTree>
    <p:extLst>
      <p:ext uri="{BB962C8B-B14F-4D97-AF65-F5344CB8AC3E}">
        <p14:creationId xmlns:p14="http://schemas.microsoft.com/office/powerpoint/2010/main" val="1489398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 K Birla College - Autonomous, Kalyan. - YouTube">
            <a:extLst>
              <a:ext uri="{FF2B5EF4-FFF2-40B4-BE49-F238E27FC236}">
                <a16:creationId xmlns:a16="http://schemas.microsoft.com/office/drawing/2014/main" id="{88E903CF-DD4C-4895-9760-CD1C81BA6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8" y="-104596"/>
            <a:ext cx="1590675" cy="1552575"/>
          </a:xfrm>
          <a:prstGeom prst="rect">
            <a:avLst/>
          </a:prstGeom>
          <a:ln>
            <a:noFill/>
          </a:ln>
          <a:effectLst>
            <a:outerShdw blurRad="50800" dist="38100" dir="18900000" algn="bl"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5FE2F9-608E-424E-A034-7A6A200D4C92}"/>
              </a:ext>
            </a:extLst>
          </p:cNvPr>
          <p:cNvSpPr txBox="1"/>
          <p:nvPr/>
        </p:nvSpPr>
        <p:spPr>
          <a:xfrm>
            <a:off x="2095500" y="247650"/>
            <a:ext cx="9572625" cy="1200329"/>
          </a:xfrm>
          <a:prstGeom prst="rect">
            <a:avLst/>
          </a:prstGeom>
          <a:noFill/>
        </p:spPr>
        <p:txBody>
          <a:bodyPr wrap="square" rtlCol="0">
            <a:spAutoFit/>
          </a:bodyPr>
          <a:lstStyle/>
          <a:p>
            <a:r>
              <a:rPr lang="en-US" sz="1800" b="1" i="1" cap="all" dirty="0"/>
              <a:t>B. K. BIRLA COLLEGE OF ARTS, SCIENCE &amp; COMMERCE (AUTONOMOUS), KALYAN</a:t>
            </a:r>
          </a:p>
          <a:p>
            <a:endParaRPr lang="en-US" sz="1800" cap="all" dirty="0"/>
          </a:p>
          <a:p>
            <a:r>
              <a:rPr lang="en-US" sz="1800" cap="all" dirty="0"/>
              <a:t>                             </a:t>
            </a:r>
            <a:r>
              <a:rPr lang="en-US" sz="1800" b="1" i="1" cap="all" dirty="0"/>
              <a:t>DEPARTMENT OF INFORMATION TECHNOLOGY</a:t>
            </a:r>
            <a:endParaRPr lang="en-US" sz="1800" b="1" i="1" dirty="0"/>
          </a:p>
          <a:p>
            <a:endParaRPr lang="en-IN" dirty="0"/>
          </a:p>
        </p:txBody>
      </p:sp>
      <p:sp>
        <p:nvSpPr>
          <p:cNvPr id="7" name="Rectangle 6">
            <a:extLst>
              <a:ext uri="{FF2B5EF4-FFF2-40B4-BE49-F238E27FC236}">
                <a16:creationId xmlns:a16="http://schemas.microsoft.com/office/drawing/2014/main" id="{9A635617-5C26-48C2-A8EF-B0E9A873CB8C}"/>
              </a:ext>
            </a:extLst>
          </p:cNvPr>
          <p:cNvSpPr/>
          <p:nvPr/>
        </p:nvSpPr>
        <p:spPr>
          <a:xfrm>
            <a:off x="2777380" y="1939050"/>
            <a:ext cx="6637240" cy="2585323"/>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TWITTER DATA ANALYSIS :</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Using Python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TextBox 8">
            <a:extLst>
              <a:ext uri="{FF2B5EF4-FFF2-40B4-BE49-F238E27FC236}">
                <a16:creationId xmlns:a16="http://schemas.microsoft.com/office/drawing/2014/main" id="{106D9A2F-1719-438E-89BB-509FC403642C}"/>
              </a:ext>
            </a:extLst>
          </p:cNvPr>
          <p:cNvSpPr txBox="1"/>
          <p:nvPr/>
        </p:nvSpPr>
        <p:spPr>
          <a:xfrm>
            <a:off x="166687" y="5428891"/>
            <a:ext cx="4143375" cy="1200329"/>
          </a:xfrm>
          <a:prstGeom prst="rect">
            <a:avLst/>
          </a:prstGeom>
          <a:noFill/>
        </p:spPr>
        <p:txBody>
          <a:bodyPr wrap="square" rtlCol="0">
            <a:spAutoFit/>
          </a:bodyPr>
          <a:lstStyle/>
          <a:p>
            <a:r>
              <a:rPr lang="en-IN" sz="2400" b="1" dirty="0">
                <a:latin typeface="Footlight MT Light" panose="0204060206030A020304" pitchFamily="18" charset="0"/>
              </a:rPr>
              <a:t>Presented By: </a:t>
            </a:r>
          </a:p>
          <a:p>
            <a:pPr marL="342900" indent="-342900">
              <a:buAutoNum type="arabicParenR"/>
            </a:pPr>
            <a:r>
              <a:rPr lang="en-IN" sz="2400" dirty="0">
                <a:latin typeface="Footlight MT Light" panose="0204060206030A020304" pitchFamily="18" charset="0"/>
              </a:rPr>
              <a:t>Kumari Shikha (Roll no.: 25)</a:t>
            </a:r>
          </a:p>
          <a:p>
            <a:pPr marL="342900" indent="-342900">
              <a:buAutoNum type="arabicParenR"/>
            </a:pPr>
            <a:r>
              <a:rPr lang="en-IN" sz="2400" dirty="0">
                <a:latin typeface="Footlight MT Light" panose="0204060206030A020304" pitchFamily="18" charset="0"/>
              </a:rPr>
              <a:t>Bhavana Sakat (Roll no.: 03)</a:t>
            </a:r>
          </a:p>
        </p:txBody>
      </p:sp>
      <p:sp>
        <p:nvSpPr>
          <p:cNvPr id="11" name="TextBox 10">
            <a:extLst>
              <a:ext uri="{FF2B5EF4-FFF2-40B4-BE49-F238E27FC236}">
                <a16:creationId xmlns:a16="http://schemas.microsoft.com/office/drawing/2014/main" id="{816B1447-DC98-47BD-B8FE-7F6804D89B0A}"/>
              </a:ext>
            </a:extLst>
          </p:cNvPr>
          <p:cNvSpPr txBox="1"/>
          <p:nvPr/>
        </p:nvSpPr>
        <p:spPr>
          <a:xfrm>
            <a:off x="8621097" y="5557994"/>
            <a:ext cx="4238625" cy="1200329"/>
          </a:xfrm>
          <a:prstGeom prst="rect">
            <a:avLst/>
          </a:prstGeom>
          <a:noFill/>
        </p:spPr>
        <p:txBody>
          <a:bodyPr wrap="square" rtlCol="0">
            <a:spAutoFit/>
          </a:bodyPr>
          <a:lstStyle/>
          <a:p>
            <a:r>
              <a:rPr lang="en-IN" sz="2400" b="1" dirty="0">
                <a:latin typeface="Footlight MT Light" panose="0204060206030A020304" pitchFamily="18" charset="0"/>
              </a:rPr>
              <a:t>Under Guidance of :</a:t>
            </a:r>
          </a:p>
          <a:p>
            <a:r>
              <a:rPr lang="en-IN" sz="2400" dirty="0">
                <a:latin typeface="Footlight MT Light" panose="0204060206030A020304" pitchFamily="18" charset="0"/>
              </a:rPr>
              <a:t>       Prof Esmita Gupta</a:t>
            </a:r>
          </a:p>
          <a:p>
            <a:r>
              <a:rPr lang="en-IN" sz="2400" dirty="0">
                <a:latin typeface="Footlight MT Light" panose="0204060206030A020304" pitchFamily="18" charset="0"/>
              </a:rPr>
              <a:t>   Vice-Principal, IT Dept.</a:t>
            </a:r>
          </a:p>
        </p:txBody>
      </p:sp>
    </p:spTree>
    <p:extLst>
      <p:ext uri="{BB962C8B-B14F-4D97-AF65-F5344CB8AC3E}">
        <p14:creationId xmlns:p14="http://schemas.microsoft.com/office/powerpoint/2010/main" val="342555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6F1B-A5A9-4A14-9B28-2D9685526131}"/>
              </a:ext>
            </a:extLst>
          </p:cNvPr>
          <p:cNvSpPr>
            <a:spLocks noGrp="1"/>
          </p:cNvSpPr>
          <p:nvPr>
            <p:ph type="title"/>
          </p:nvPr>
        </p:nvSpPr>
        <p:spPr/>
        <p:txBody>
          <a:bodyPr>
            <a:normAutofit/>
          </a:bodyPr>
          <a:lstStyle/>
          <a:p>
            <a:r>
              <a:rPr lang="en-IN" b="1" dirty="0">
                <a:latin typeface="Footlight MT Light" panose="0204060206030A020304" pitchFamily="18" charset="0"/>
              </a:rPr>
              <a:t>DATA COLLECTION</a:t>
            </a:r>
          </a:p>
        </p:txBody>
      </p:sp>
      <p:pic>
        <p:nvPicPr>
          <p:cNvPr id="4" name="Picture 3">
            <a:extLst>
              <a:ext uri="{FF2B5EF4-FFF2-40B4-BE49-F238E27FC236}">
                <a16:creationId xmlns:a16="http://schemas.microsoft.com/office/drawing/2014/main" id="{DD4A8DAF-795A-4BA4-918C-F691557286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747" y="2533651"/>
            <a:ext cx="4157028" cy="3600450"/>
          </a:xfrm>
          <a:prstGeom prst="rect">
            <a:avLst/>
          </a:prstGeom>
          <a:noFill/>
          <a:ln>
            <a:noFill/>
          </a:ln>
        </p:spPr>
      </p:pic>
      <p:sp>
        <p:nvSpPr>
          <p:cNvPr id="3" name="TextBox 2">
            <a:extLst>
              <a:ext uri="{FF2B5EF4-FFF2-40B4-BE49-F238E27FC236}">
                <a16:creationId xmlns:a16="http://schemas.microsoft.com/office/drawing/2014/main" id="{29211B43-1A5A-4B79-8EBC-29F540E57630}"/>
              </a:ext>
            </a:extLst>
          </p:cNvPr>
          <p:cNvSpPr txBox="1"/>
          <p:nvPr/>
        </p:nvSpPr>
        <p:spPr>
          <a:xfrm>
            <a:off x="5822302" y="2827176"/>
            <a:ext cx="516915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Footlight MT Light" panose="0204060206030A020304" pitchFamily="18" charset="0"/>
                <a:cs typeface="Times New Roman" panose="02020603050405020304" pitchFamily="18" charset="0"/>
              </a:rPr>
              <a:t>Real-time data collected from Twitter. </a:t>
            </a:r>
          </a:p>
          <a:p>
            <a:pPr marL="285750" indent="-285750" algn="just">
              <a:buFont typeface="Arial" panose="020B0604020202020204" pitchFamily="34" charset="0"/>
              <a:buChar char="•"/>
            </a:pPr>
            <a:r>
              <a:rPr lang="en-US" sz="2000" dirty="0">
                <a:latin typeface="Footlight MT Light" panose="0204060206030A020304" pitchFamily="18" charset="0"/>
                <a:cs typeface="Times New Roman" panose="02020603050405020304" pitchFamily="18" charset="0"/>
              </a:rPr>
              <a:t>So, </a:t>
            </a:r>
            <a:r>
              <a:rPr lang="en-US" sz="2000">
                <a:latin typeface="Footlight MT Light" panose="0204060206030A020304" pitchFamily="18" charset="0"/>
                <a:cs typeface="Times New Roman" panose="02020603050405020304" pitchFamily="18" charset="0"/>
              </a:rPr>
              <a:t>the code’s </a:t>
            </a:r>
            <a:r>
              <a:rPr lang="en-US" sz="2000" dirty="0">
                <a:latin typeface="Footlight MT Light" panose="0204060206030A020304" pitchFamily="18" charset="0"/>
                <a:cs typeface="Times New Roman" panose="02020603050405020304" pitchFamily="18" charset="0"/>
              </a:rPr>
              <a:t>efficiency and accuracy depend upon the correctness and quality of data collected. </a:t>
            </a:r>
          </a:p>
          <a:p>
            <a:pPr marL="285750" indent="-285750" algn="just">
              <a:buFont typeface="Arial" panose="020B0604020202020204" pitchFamily="34" charset="0"/>
              <a:buChar char="•"/>
            </a:pPr>
            <a:r>
              <a:rPr lang="en-US" sz="2000" dirty="0">
                <a:latin typeface="Footlight MT Light" panose="0204060206030A020304" pitchFamily="18" charset="0"/>
                <a:cs typeface="Times New Roman" panose="02020603050405020304" pitchFamily="18" charset="0"/>
              </a:rPr>
              <a:t>So the data should be clear as possible for better results. </a:t>
            </a:r>
          </a:p>
          <a:p>
            <a:pPr marL="285750" indent="-285750" algn="just">
              <a:buFont typeface="Arial" panose="020B0604020202020204" pitchFamily="34" charset="0"/>
              <a:buChar char="•"/>
            </a:pPr>
            <a:r>
              <a:rPr lang="en-US" sz="2000" dirty="0">
                <a:latin typeface="Footlight MT Light" panose="0204060206030A020304" pitchFamily="18" charset="0"/>
                <a:cs typeface="Times New Roman" panose="02020603050405020304" pitchFamily="18" charset="0"/>
              </a:rPr>
              <a:t>Depending on the hashtag entered by the user we will get the most popular and recent tweets.</a:t>
            </a:r>
          </a:p>
        </p:txBody>
      </p:sp>
    </p:spTree>
    <p:extLst>
      <p:ext uri="{BB962C8B-B14F-4D97-AF65-F5344CB8AC3E}">
        <p14:creationId xmlns:p14="http://schemas.microsoft.com/office/powerpoint/2010/main" val="361677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B1A0-22F5-40C4-BD3C-0EF3B25A9BE8}"/>
              </a:ext>
            </a:extLst>
          </p:cNvPr>
          <p:cNvSpPr>
            <a:spLocks noGrp="1"/>
          </p:cNvSpPr>
          <p:nvPr>
            <p:ph type="title"/>
          </p:nvPr>
        </p:nvSpPr>
        <p:spPr/>
        <p:txBody>
          <a:bodyPr/>
          <a:lstStyle/>
          <a:p>
            <a:r>
              <a:rPr lang="en-IN" b="1" dirty="0">
                <a:latin typeface="Footlight MT Light" panose="0204060206030A020304" pitchFamily="18" charset="0"/>
              </a:rPr>
              <a:t>DATA PREPROCESSING:</a:t>
            </a:r>
          </a:p>
        </p:txBody>
      </p:sp>
      <p:sp>
        <p:nvSpPr>
          <p:cNvPr id="3" name="Content Placeholder 2">
            <a:extLst>
              <a:ext uri="{FF2B5EF4-FFF2-40B4-BE49-F238E27FC236}">
                <a16:creationId xmlns:a16="http://schemas.microsoft.com/office/drawing/2014/main" id="{8475AA94-2897-495A-ADC8-07100E64AA71}"/>
              </a:ext>
            </a:extLst>
          </p:cNvPr>
          <p:cNvSpPr>
            <a:spLocks noGrp="1"/>
          </p:cNvSpPr>
          <p:nvPr>
            <p:ph idx="1"/>
          </p:nvPr>
        </p:nvSpPr>
        <p:spPr/>
        <p:txBody>
          <a:bodyPr>
            <a:normAutofit/>
          </a:bodyPr>
          <a:lstStyle/>
          <a:p>
            <a:r>
              <a:rPr lang="en-US" dirty="0">
                <a:latin typeface="Footlight MT Light" panose="0204060206030A020304" pitchFamily="18" charset="0"/>
              </a:rPr>
              <a:t>Data collected from various means will be in an unorganized format and there may be a lot of null values, invalid data values, and unwanted data. </a:t>
            </a:r>
          </a:p>
          <a:p>
            <a:r>
              <a:rPr lang="en-US" dirty="0">
                <a:latin typeface="Footlight MT Light" panose="0204060206030A020304" pitchFamily="18" charset="0"/>
              </a:rPr>
              <a:t>Cleaning all those data and replacing them with appropriate or approximate data and removing null and missing data and replacing them with some fixed alternate values are the basic steps in pre-processing of data. </a:t>
            </a:r>
          </a:p>
          <a:p>
            <a:r>
              <a:rPr lang="en-US" dirty="0">
                <a:latin typeface="Footlight MT Light" panose="0204060206030A020304" pitchFamily="18" charset="0"/>
                <a:cs typeface="Times New Roman" panose="02020603050405020304" pitchFamily="18" charset="0"/>
              </a:rPr>
              <a:t>Data must be kept in an organized format. So here we have used some expressions to clean data.</a:t>
            </a:r>
            <a:endParaRPr lang="en-IN" dirty="0">
              <a:latin typeface="Footlight MT Light" panose="0204060206030A020304" pitchFamily="18" charset="0"/>
            </a:endParaRPr>
          </a:p>
        </p:txBody>
      </p:sp>
    </p:spTree>
    <p:extLst>
      <p:ext uri="{BB962C8B-B14F-4D97-AF65-F5344CB8AC3E}">
        <p14:creationId xmlns:p14="http://schemas.microsoft.com/office/powerpoint/2010/main" val="379322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A178-1142-473A-888A-7DD062BA70AC}"/>
              </a:ext>
            </a:extLst>
          </p:cNvPr>
          <p:cNvSpPr>
            <a:spLocks noGrp="1"/>
          </p:cNvSpPr>
          <p:nvPr>
            <p:ph type="title"/>
          </p:nvPr>
        </p:nvSpPr>
        <p:spPr/>
        <p:txBody>
          <a:bodyPr/>
          <a:lstStyle/>
          <a:p>
            <a:r>
              <a:rPr lang="en-IN" b="1" dirty="0">
                <a:latin typeface="Footlight MT Light" panose="0204060206030A020304" pitchFamily="18" charset="0"/>
              </a:rPr>
              <a:t>DATA VISUALIZATION:</a:t>
            </a:r>
          </a:p>
        </p:txBody>
      </p:sp>
      <p:sp>
        <p:nvSpPr>
          <p:cNvPr id="3" name="Content Placeholder 2">
            <a:extLst>
              <a:ext uri="{FF2B5EF4-FFF2-40B4-BE49-F238E27FC236}">
                <a16:creationId xmlns:a16="http://schemas.microsoft.com/office/drawing/2014/main" id="{538E7B34-618A-4DFE-A775-A8836125BBAF}"/>
              </a:ext>
            </a:extLst>
          </p:cNvPr>
          <p:cNvSpPr>
            <a:spLocks noGrp="1"/>
          </p:cNvSpPr>
          <p:nvPr>
            <p:ph idx="1"/>
          </p:nvPr>
        </p:nvSpPr>
        <p:spPr/>
        <p:txBody>
          <a:bodyPr>
            <a:normAutofit lnSpcReduction="10000"/>
          </a:bodyPr>
          <a:lstStyle/>
          <a:p>
            <a:r>
              <a:rPr lang="en-US" sz="2400" dirty="0">
                <a:latin typeface="Footlight MT Light" panose="0204060206030A020304" pitchFamily="18" charset="0"/>
                <a:cs typeface="Times New Roman" panose="02020603050405020304" pitchFamily="18" charset="0"/>
              </a:rPr>
              <a:t>The main goal of data visualization is to make it easier to identify patterns, trends and outliers in large data sets.</a:t>
            </a:r>
          </a:p>
          <a:p>
            <a:r>
              <a:rPr lang="en-US" sz="2400" dirty="0">
                <a:latin typeface="Footlight MT Light" panose="0204060206030A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p>
          <a:p>
            <a:r>
              <a:rPr lang="en-US" sz="2400" dirty="0">
                <a:latin typeface="Footlight MT Light" panose="0204060206030A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p>
          <a:p>
            <a:endParaRPr lang="en-IN" dirty="0">
              <a:latin typeface="Footlight MT Light" panose="0204060206030A020304" pitchFamily="18" charset="0"/>
            </a:endParaRPr>
          </a:p>
        </p:txBody>
      </p:sp>
    </p:spTree>
    <p:extLst>
      <p:ext uri="{BB962C8B-B14F-4D97-AF65-F5344CB8AC3E}">
        <p14:creationId xmlns:p14="http://schemas.microsoft.com/office/powerpoint/2010/main" val="278136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0EA8-6ED2-44F3-A379-28510F5B1BFC}"/>
              </a:ext>
            </a:extLst>
          </p:cNvPr>
          <p:cNvSpPr>
            <a:spLocks noGrp="1"/>
          </p:cNvSpPr>
          <p:nvPr>
            <p:ph type="title"/>
          </p:nvPr>
        </p:nvSpPr>
        <p:spPr>
          <a:xfrm>
            <a:off x="2872275" y="702215"/>
            <a:ext cx="5500394" cy="632063"/>
          </a:xfrm>
        </p:spPr>
        <p:txBody>
          <a:bodyPr>
            <a:normAutofit fontScale="90000"/>
          </a:bodyPr>
          <a:lstStyle/>
          <a:p>
            <a:r>
              <a:rPr lang="en-IN" b="1" u="sng" dirty="0">
                <a:latin typeface="Footlight MT Light" panose="0204060206030A020304" pitchFamily="18" charset="0"/>
              </a:rPr>
              <a:t>MAIN SCREEN</a:t>
            </a:r>
          </a:p>
        </p:txBody>
      </p:sp>
      <p:pic>
        <p:nvPicPr>
          <p:cNvPr id="5" name="Content Placeholder 4">
            <a:extLst>
              <a:ext uri="{FF2B5EF4-FFF2-40B4-BE49-F238E27FC236}">
                <a16:creationId xmlns:a16="http://schemas.microsoft.com/office/drawing/2014/main" id="{2D3164E7-82D5-4123-A4E8-382C1129D9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653"/>
          <a:stretch/>
        </p:blipFill>
        <p:spPr>
          <a:xfrm>
            <a:off x="839755" y="1520891"/>
            <a:ext cx="10189029" cy="4516016"/>
          </a:xfrm>
        </p:spPr>
      </p:pic>
    </p:spTree>
    <p:extLst>
      <p:ext uri="{BB962C8B-B14F-4D97-AF65-F5344CB8AC3E}">
        <p14:creationId xmlns:p14="http://schemas.microsoft.com/office/powerpoint/2010/main" val="32790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8945-33BC-4C9C-8C5E-DE1A0AA27405}"/>
              </a:ext>
            </a:extLst>
          </p:cNvPr>
          <p:cNvSpPr>
            <a:spLocks noGrp="1"/>
          </p:cNvSpPr>
          <p:nvPr>
            <p:ph type="title"/>
          </p:nvPr>
        </p:nvSpPr>
        <p:spPr>
          <a:xfrm>
            <a:off x="1099459" y="489942"/>
            <a:ext cx="9601196" cy="734701"/>
          </a:xfrm>
        </p:spPr>
        <p:txBody>
          <a:bodyPr>
            <a:normAutofit fontScale="90000"/>
          </a:bodyPr>
          <a:lstStyle/>
          <a:p>
            <a:r>
              <a:rPr lang="en-IN" b="1" u="sng" dirty="0">
                <a:latin typeface="Footlight MT Light" panose="0204060206030A020304" pitchFamily="18" charset="0"/>
              </a:rPr>
              <a:t>RECENT TWEETS OF A SPECIFIC USER </a:t>
            </a:r>
          </a:p>
        </p:txBody>
      </p:sp>
      <p:pic>
        <p:nvPicPr>
          <p:cNvPr id="5" name="Picture 4">
            <a:extLst>
              <a:ext uri="{FF2B5EF4-FFF2-40B4-BE49-F238E27FC236}">
                <a16:creationId xmlns:a16="http://schemas.microsoft.com/office/drawing/2014/main" id="{C824777C-D7B9-4C5C-8C83-D07D6A7F047A}"/>
              </a:ext>
            </a:extLst>
          </p:cNvPr>
          <p:cNvPicPr>
            <a:picLocks noChangeAspect="1"/>
          </p:cNvPicPr>
          <p:nvPr/>
        </p:nvPicPr>
        <p:blipFill rotWithShape="1">
          <a:blip r:embed="rId2">
            <a:extLst>
              <a:ext uri="{28A0092B-C50C-407E-A947-70E740481C1C}">
                <a14:useLocalDpi xmlns:a14="http://schemas.microsoft.com/office/drawing/2010/main" val="0"/>
              </a:ext>
            </a:extLst>
          </a:blip>
          <a:srcRect b="5427"/>
          <a:stretch/>
        </p:blipFill>
        <p:spPr>
          <a:xfrm>
            <a:off x="1099459" y="1224643"/>
            <a:ext cx="9993081" cy="4877577"/>
          </a:xfrm>
          <a:prstGeom prst="rect">
            <a:avLst/>
          </a:prstGeom>
        </p:spPr>
      </p:pic>
    </p:spTree>
    <p:extLst>
      <p:ext uri="{BB962C8B-B14F-4D97-AF65-F5344CB8AC3E}">
        <p14:creationId xmlns:p14="http://schemas.microsoft.com/office/powerpoint/2010/main" val="195346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FA91-F67E-4668-ABC8-A7E14E6AE9E8}"/>
              </a:ext>
            </a:extLst>
          </p:cNvPr>
          <p:cNvSpPr>
            <a:spLocks noGrp="1"/>
          </p:cNvSpPr>
          <p:nvPr>
            <p:ph type="title"/>
          </p:nvPr>
        </p:nvSpPr>
        <p:spPr>
          <a:xfrm>
            <a:off x="1295402" y="726749"/>
            <a:ext cx="9601196" cy="510766"/>
          </a:xfrm>
        </p:spPr>
        <p:txBody>
          <a:bodyPr>
            <a:normAutofit fontScale="90000"/>
          </a:bodyPr>
          <a:lstStyle/>
          <a:p>
            <a:r>
              <a:rPr lang="en-IN" b="1" u="sng" dirty="0">
                <a:latin typeface="Footlight MT Light" panose="0204060206030A020304" pitchFamily="18" charset="0"/>
              </a:rPr>
              <a:t>ANALYSIS OF A SPECIFIC USER</a:t>
            </a:r>
          </a:p>
        </p:txBody>
      </p:sp>
      <p:pic>
        <p:nvPicPr>
          <p:cNvPr id="5" name="Picture 4">
            <a:extLst>
              <a:ext uri="{FF2B5EF4-FFF2-40B4-BE49-F238E27FC236}">
                <a16:creationId xmlns:a16="http://schemas.microsoft.com/office/drawing/2014/main" id="{4F981104-FE8F-48E5-966A-3152C065DFAE}"/>
              </a:ext>
            </a:extLst>
          </p:cNvPr>
          <p:cNvPicPr>
            <a:picLocks noChangeAspect="1"/>
          </p:cNvPicPr>
          <p:nvPr/>
        </p:nvPicPr>
        <p:blipFill rotWithShape="1">
          <a:blip r:embed="rId2">
            <a:extLst>
              <a:ext uri="{28A0092B-C50C-407E-A947-70E740481C1C}">
                <a14:useLocalDpi xmlns:a14="http://schemas.microsoft.com/office/drawing/2010/main" val="0"/>
              </a:ext>
            </a:extLst>
          </a:blip>
          <a:srcRect l="35510" t="24490" r="14133" b="10597"/>
          <a:stretch/>
        </p:blipFill>
        <p:spPr>
          <a:xfrm>
            <a:off x="5523723" y="1922106"/>
            <a:ext cx="6139543" cy="4451741"/>
          </a:xfrm>
          <a:prstGeom prst="rect">
            <a:avLst/>
          </a:prstGeom>
        </p:spPr>
      </p:pic>
      <p:pic>
        <p:nvPicPr>
          <p:cNvPr id="7" name="Picture 6">
            <a:extLst>
              <a:ext uri="{FF2B5EF4-FFF2-40B4-BE49-F238E27FC236}">
                <a16:creationId xmlns:a16="http://schemas.microsoft.com/office/drawing/2014/main" id="{BC83CBFB-F86B-4507-96A5-D9882801BF52}"/>
              </a:ext>
            </a:extLst>
          </p:cNvPr>
          <p:cNvPicPr>
            <a:picLocks noChangeAspect="1"/>
          </p:cNvPicPr>
          <p:nvPr/>
        </p:nvPicPr>
        <p:blipFill rotWithShape="1">
          <a:blip r:embed="rId3">
            <a:extLst>
              <a:ext uri="{28A0092B-C50C-407E-A947-70E740481C1C}">
                <a14:useLocalDpi xmlns:a14="http://schemas.microsoft.com/office/drawing/2010/main" val="0"/>
              </a:ext>
            </a:extLst>
          </a:blip>
          <a:srcRect l="34974" t="16191" r="13367" b="47891"/>
          <a:stretch/>
        </p:blipFill>
        <p:spPr>
          <a:xfrm>
            <a:off x="653144" y="2463282"/>
            <a:ext cx="5299788" cy="2463280"/>
          </a:xfrm>
          <a:prstGeom prst="rect">
            <a:avLst/>
          </a:prstGeom>
        </p:spPr>
      </p:pic>
    </p:spTree>
    <p:extLst>
      <p:ext uri="{BB962C8B-B14F-4D97-AF65-F5344CB8AC3E}">
        <p14:creationId xmlns:p14="http://schemas.microsoft.com/office/powerpoint/2010/main" val="38735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A067-2046-47D6-B334-CB49808BA9C9}"/>
              </a:ext>
            </a:extLst>
          </p:cNvPr>
          <p:cNvSpPr>
            <a:spLocks noGrp="1"/>
          </p:cNvSpPr>
          <p:nvPr>
            <p:ph type="title"/>
          </p:nvPr>
        </p:nvSpPr>
        <p:spPr>
          <a:xfrm>
            <a:off x="1370047" y="646230"/>
            <a:ext cx="9601196" cy="464113"/>
          </a:xfrm>
        </p:spPr>
        <p:txBody>
          <a:bodyPr>
            <a:noAutofit/>
          </a:bodyPr>
          <a:lstStyle/>
          <a:p>
            <a:r>
              <a:rPr lang="en-IN" sz="3200" b="1" u="sng" dirty="0">
                <a:latin typeface="Footlight MT Light" panose="0204060206030A020304" pitchFamily="18" charset="0"/>
              </a:rPr>
              <a:t>RECENT TWEETS BASED ON A SPECIFIC KEYWORD</a:t>
            </a:r>
          </a:p>
        </p:txBody>
      </p:sp>
      <p:pic>
        <p:nvPicPr>
          <p:cNvPr id="5" name="Picture 4">
            <a:extLst>
              <a:ext uri="{FF2B5EF4-FFF2-40B4-BE49-F238E27FC236}">
                <a16:creationId xmlns:a16="http://schemas.microsoft.com/office/drawing/2014/main" id="{DA539FF5-DEA9-4665-B897-EB6E730B1DFD}"/>
              </a:ext>
            </a:extLst>
          </p:cNvPr>
          <p:cNvPicPr>
            <a:picLocks noChangeAspect="1"/>
          </p:cNvPicPr>
          <p:nvPr/>
        </p:nvPicPr>
        <p:blipFill rotWithShape="1">
          <a:blip r:embed="rId2">
            <a:extLst>
              <a:ext uri="{28A0092B-C50C-407E-A947-70E740481C1C}">
                <a14:useLocalDpi xmlns:a14="http://schemas.microsoft.com/office/drawing/2010/main" val="0"/>
              </a:ext>
            </a:extLst>
          </a:blip>
          <a:srcRect b="5495"/>
          <a:stretch/>
        </p:blipFill>
        <p:spPr>
          <a:xfrm>
            <a:off x="1221273" y="1331860"/>
            <a:ext cx="9749969" cy="4879910"/>
          </a:xfrm>
          <a:prstGeom prst="rect">
            <a:avLst/>
          </a:prstGeom>
        </p:spPr>
      </p:pic>
    </p:spTree>
    <p:extLst>
      <p:ext uri="{BB962C8B-B14F-4D97-AF65-F5344CB8AC3E}">
        <p14:creationId xmlns:p14="http://schemas.microsoft.com/office/powerpoint/2010/main" val="66471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FE0D-AB78-40A3-A8F8-AF5F9117AA4D}"/>
              </a:ext>
            </a:extLst>
          </p:cNvPr>
          <p:cNvSpPr>
            <a:spLocks noGrp="1"/>
          </p:cNvSpPr>
          <p:nvPr>
            <p:ph type="title"/>
          </p:nvPr>
        </p:nvSpPr>
        <p:spPr>
          <a:xfrm>
            <a:off x="1295402" y="655560"/>
            <a:ext cx="9601196" cy="501435"/>
          </a:xfrm>
        </p:spPr>
        <p:txBody>
          <a:bodyPr>
            <a:noAutofit/>
          </a:bodyPr>
          <a:lstStyle/>
          <a:p>
            <a:r>
              <a:rPr lang="en-IN" sz="2800" b="1" u="sng" dirty="0">
                <a:latin typeface="Footlight MT Light" panose="0204060206030A020304" pitchFamily="18" charset="0"/>
              </a:rPr>
              <a:t>ANALYSIS OF TWEETS BASED ON A SPECIFIC KEYWORD</a:t>
            </a:r>
          </a:p>
        </p:txBody>
      </p:sp>
      <p:pic>
        <p:nvPicPr>
          <p:cNvPr id="9" name="Picture 8">
            <a:extLst>
              <a:ext uri="{FF2B5EF4-FFF2-40B4-BE49-F238E27FC236}">
                <a16:creationId xmlns:a16="http://schemas.microsoft.com/office/drawing/2014/main" id="{27A77E02-2739-47DA-BF17-05CFA0182261}"/>
              </a:ext>
            </a:extLst>
          </p:cNvPr>
          <p:cNvPicPr>
            <a:picLocks noChangeAspect="1"/>
          </p:cNvPicPr>
          <p:nvPr/>
        </p:nvPicPr>
        <p:blipFill rotWithShape="1">
          <a:blip r:embed="rId2">
            <a:extLst>
              <a:ext uri="{28A0092B-C50C-407E-A947-70E740481C1C}">
                <a14:useLocalDpi xmlns:a14="http://schemas.microsoft.com/office/drawing/2010/main" val="0"/>
              </a:ext>
            </a:extLst>
          </a:blip>
          <a:srcRect l="36504" t="20816" r="12526" b="7483"/>
          <a:stretch/>
        </p:blipFill>
        <p:spPr>
          <a:xfrm>
            <a:off x="839755" y="1772817"/>
            <a:ext cx="4869943" cy="4124130"/>
          </a:xfrm>
          <a:prstGeom prst="rect">
            <a:avLst/>
          </a:prstGeom>
        </p:spPr>
      </p:pic>
      <p:pic>
        <p:nvPicPr>
          <p:cNvPr id="11" name="Picture 10">
            <a:extLst>
              <a:ext uri="{FF2B5EF4-FFF2-40B4-BE49-F238E27FC236}">
                <a16:creationId xmlns:a16="http://schemas.microsoft.com/office/drawing/2014/main" id="{232900D4-57AF-4A72-8320-57B46610559B}"/>
              </a:ext>
            </a:extLst>
          </p:cNvPr>
          <p:cNvPicPr>
            <a:picLocks noChangeAspect="1"/>
          </p:cNvPicPr>
          <p:nvPr/>
        </p:nvPicPr>
        <p:blipFill rotWithShape="1">
          <a:blip r:embed="rId3">
            <a:extLst>
              <a:ext uri="{28A0092B-C50C-407E-A947-70E740481C1C}">
                <a14:useLocalDpi xmlns:a14="http://schemas.microsoft.com/office/drawing/2010/main" val="0"/>
              </a:ext>
            </a:extLst>
          </a:blip>
          <a:srcRect l="36123" t="20816" r="11914" b="8299"/>
          <a:stretch/>
        </p:blipFill>
        <p:spPr>
          <a:xfrm>
            <a:off x="5318448" y="1341191"/>
            <a:ext cx="6130213" cy="4861249"/>
          </a:xfrm>
          <a:prstGeom prst="rect">
            <a:avLst/>
          </a:prstGeom>
        </p:spPr>
      </p:pic>
    </p:spTree>
    <p:extLst>
      <p:ext uri="{BB962C8B-B14F-4D97-AF65-F5344CB8AC3E}">
        <p14:creationId xmlns:p14="http://schemas.microsoft.com/office/powerpoint/2010/main" val="68618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A0F9-D3AA-41C6-8201-7DEAB511DA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53C9BC-DA81-4D8D-BF10-8B87032AD05F}"/>
              </a:ext>
            </a:extLst>
          </p:cNvPr>
          <p:cNvSpPr>
            <a:spLocks noGrp="1"/>
          </p:cNvSpPr>
          <p:nvPr>
            <p:ph idx="1"/>
          </p:nvPr>
        </p:nvSpPr>
        <p:spPr/>
        <p:txBody>
          <a:bodyPr/>
          <a:lstStyle/>
          <a:p>
            <a:endParaRPr lang="en-IN" dirty="0"/>
          </a:p>
        </p:txBody>
      </p:sp>
      <p:pic>
        <p:nvPicPr>
          <p:cNvPr id="1026" name="Picture 2" descr="18 Delicious Ways to Say Thank You | Awardco">
            <a:extLst>
              <a:ext uri="{FF2B5EF4-FFF2-40B4-BE49-F238E27FC236}">
                <a16:creationId xmlns:a16="http://schemas.microsoft.com/office/drawing/2014/main" id="{5EDAFDD0-38F3-4F77-A6B4-45A05ED29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43"/>
            <a:ext cx="12192000" cy="686514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22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6AE4-D79B-4071-BB5A-2F362214D82B}"/>
              </a:ext>
            </a:extLst>
          </p:cNvPr>
          <p:cNvSpPr>
            <a:spLocks noGrp="1"/>
          </p:cNvSpPr>
          <p:nvPr>
            <p:ph type="title"/>
          </p:nvPr>
        </p:nvSpPr>
        <p:spPr>
          <a:xfrm>
            <a:off x="-519113" y="1297614"/>
            <a:ext cx="10058400" cy="1450757"/>
          </a:xfrm>
        </p:spPr>
        <p:txBody>
          <a:bodyPr/>
          <a:lstStyle/>
          <a:p>
            <a:r>
              <a:rPr lang="en-IN" b="1" dirty="0">
                <a:latin typeface="Footlight MT Light" panose="0204060206030A020304" pitchFamily="18" charset="0"/>
              </a:rPr>
              <a:t>                     ABSTRACT </a:t>
            </a:r>
          </a:p>
        </p:txBody>
      </p:sp>
      <p:sp>
        <p:nvSpPr>
          <p:cNvPr id="3" name="Content Placeholder 2">
            <a:extLst>
              <a:ext uri="{FF2B5EF4-FFF2-40B4-BE49-F238E27FC236}">
                <a16:creationId xmlns:a16="http://schemas.microsoft.com/office/drawing/2014/main" id="{01E37984-FB55-46B4-83B1-6D5EC4E28B38}"/>
              </a:ext>
            </a:extLst>
          </p:cNvPr>
          <p:cNvSpPr>
            <a:spLocks noGrp="1"/>
          </p:cNvSpPr>
          <p:nvPr>
            <p:ph idx="1"/>
          </p:nvPr>
        </p:nvSpPr>
        <p:spPr/>
        <p:txBody>
          <a:bodyPr>
            <a:normAutofit fontScale="92500" lnSpcReduction="20000"/>
          </a:bodyPr>
          <a:lstStyle/>
          <a:p>
            <a:pPr>
              <a:buClr>
                <a:schemeClr val="accent1">
                  <a:lumMod val="60000"/>
                  <a:lumOff val="40000"/>
                </a:schemeClr>
              </a:buClr>
              <a:buFont typeface="Wingdings" panose="05000000000000000000" pitchFamily="2" charset="2"/>
              <a:buChar char="§"/>
            </a:pPr>
            <a:endParaRPr lang="en-IN" dirty="0"/>
          </a:p>
          <a:p>
            <a:pPr>
              <a:buClr>
                <a:schemeClr val="accent1">
                  <a:lumMod val="60000"/>
                  <a:lumOff val="40000"/>
                </a:schemeClr>
              </a:buClr>
              <a:buFont typeface="Wingdings" panose="05000000000000000000" pitchFamily="2" charset="2"/>
              <a:buChar char="§"/>
            </a:pPr>
            <a:r>
              <a:rPr lang="en-IN" dirty="0"/>
              <a:t>Reviews act as a valuable source of information for decision making.</a:t>
            </a:r>
          </a:p>
          <a:p>
            <a:pPr>
              <a:buClr>
                <a:schemeClr val="accent1">
                  <a:lumMod val="60000"/>
                  <a:lumOff val="40000"/>
                </a:schemeClr>
              </a:buClr>
              <a:buFont typeface="Wingdings" panose="05000000000000000000" pitchFamily="2" charset="2"/>
              <a:buChar char="§"/>
            </a:pPr>
            <a:r>
              <a:rPr lang="en-IN" dirty="0"/>
              <a:t>A huge amount of opinions are available publicly in the form of reviews.</a:t>
            </a:r>
          </a:p>
          <a:p>
            <a:pPr>
              <a:buClr>
                <a:schemeClr val="accent1">
                  <a:lumMod val="60000"/>
                  <a:lumOff val="40000"/>
                </a:schemeClr>
              </a:buClr>
              <a:buFont typeface="Wingdings" panose="05000000000000000000" pitchFamily="2" charset="2"/>
              <a:buChar char="§"/>
            </a:pPr>
            <a:r>
              <a:rPr lang="en-IN" dirty="0"/>
              <a:t>To optimize the time-consuming task of analysing the data or reviews, there is a need for an automated system that provides the summarized result of user sentiments.</a:t>
            </a:r>
          </a:p>
          <a:p>
            <a:pPr>
              <a:buClr>
                <a:schemeClr val="accent1">
                  <a:lumMod val="60000"/>
                  <a:lumOff val="40000"/>
                </a:schemeClr>
              </a:buClr>
              <a:buFont typeface="Wingdings" panose="05000000000000000000" pitchFamily="2" charset="2"/>
              <a:buChar char="§"/>
            </a:pPr>
            <a:r>
              <a:rPr lang="en-IN" dirty="0"/>
              <a:t>For our project, we have used twitter data as a source of information to analyse.</a:t>
            </a:r>
          </a:p>
          <a:p>
            <a:pPr>
              <a:buClr>
                <a:schemeClr val="accent1">
                  <a:lumMod val="60000"/>
                  <a:lumOff val="40000"/>
                </a:schemeClr>
              </a:buClr>
              <a:buFont typeface="Wingdings" panose="05000000000000000000" pitchFamily="2" charset="2"/>
              <a:buChar char="§"/>
            </a:pPr>
            <a:r>
              <a:rPr lang="en-IN" dirty="0"/>
              <a:t>Thus, we will be showing you all how we built a system that gathers data from twitter and bundles it for us to run sentiment analysis on it.</a:t>
            </a:r>
          </a:p>
          <a:p>
            <a:pPr>
              <a:buClr>
                <a:schemeClr val="accent1">
                  <a:lumMod val="60000"/>
                  <a:lumOff val="40000"/>
                </a:schemeClr>
              </a:buClr>
              <a:buFont typeface="Wingdings" panose="05000000000000000000" pitchFamily="2" charset="2"/>
              <a:buChar char="§"/>
            </a:pPr>
            <a:endParaRPr lang="en-IN" dirty="0"/>
          </a:p>
          <a:p>
            <a:pPr>
              <a:buClr>
                <a:schemeClr val="accent1">
                  <a:lumMod val="60000"/>
                  <a:lumOff val="40000"/>
                </a:schemeClr>
              </a:buClr>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5707521F-20C6-4034-8C0E-CB5E2D0D1B65}"/>
              </a:ext>
            </a:extLst>
          </p:cNvPr>
          <p:cNvSpPr txBox="1"/>
          <p:nvPr/>
        </p:nvSpPr>
        <p:spPr>
          <a:xfrm>
            <a:off x="9696450" y="6409807"/>
            <a:ext cx="1762790" cy="369332"/>
          </a:xfrm>
          <a:prstGeom prst="rect">
            <a:avLst/>
          </a:prstGeom>
          <a:noFill/>
        </p:spPr>
        <p:txBody>
          <a:bodyPr wrap="none" rtlCol="0">
            <a:spAutoFit/>
          </a:bodyPr>
          <a:lstStyle/>
          <a:p>
            <a:r>
              <a:rPr lang="en-IN" dirty="0">
                <a:solidFill>
                  <a:schemeClr val="bg2">
                    <a:lumMod val="50000"/>
                  </a:schemeClr>
                </a:solidFill>
                <a:latin typeface="Footlight MT Light" panose="0204060206030A020304" pitchFamily="18" charset="0"/>
              </a:rPr>
              <a:t>Let’s Get Started </a:t>
            </a:r>
          </a:p>
        </p:txBody>
      </p:sp>
      <p:sp>
        <p:nvSpPr>
          <p:cNvPr id="5" name="Arrow: Right 4">
            <a:hlinkClick r:id="rId2" action="ppaction://hlinksldjump"/>
            <a:extLst>
              <a:ext uri="{FF2B5EF4-FFF2-40B4-BE49-F238E27FC236}">
                <a16:creationId xmlns:a16="http://schemas.microsoft.com/office/drawing/2014/main" id="{60CF50EF-D656-4F85-8FFB-7B65F10D681B}"/>
              </a:ext>
            </a:extLst>
          </p:cNvPr>
          <p:cNvSpPr/>
          <p:nvPr/>
        </p:nvSpPr>
        <p:spPr>
          <a:xfrm>
            <a:off x="11391900" y="6409807"/>
            <a:ext cx="504825" cy="3693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bg2">
                  <a:lumMod val="50000"/>
                </a:schemeClr>
              </a:solidFill>
            </a:endParaRPr>
          </a:p>
        </p:txBody>
      </p:sp>
    </p:spTree>
    <p:extLst>
      <p:ext uri="{BB962C8B-B14F-4D97-AF65-F5344CB8AC3E}">
        <p14:creationId xmlns:p14="http://schemas.microsoft.com/office/powerpoint/2010/main" val="403922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00FD-853C-4F69-BA95-18E8E73013B0}"/>
              </a:ext>
            </a:extLst>
          </p:cNvPr>
          <p:cNvSpPr>
            <a:spLocks noGrp="1"/>
          </p:cNvSpPr>
          <p:nvPr>
            <p:ph type="title"/>
          </p:nvPr>
        </p:nvSpPr>
        <p:spPr>
          <a:xfrm>
            <a:off x="304802" y="1382182"/>
            <a:ext cx="9601196" cy="1303867"/>
          </a:xfrm>
        </p:spPr>
        <p:txBody>
          <a:bodyPr/>
          <a:lstStyle/>
          <a:p>
            <a:r>
              <a:rPr lang="en-IN" b="1" dirty="0">
                <a:latin typeface="Footlight MT Light" panose="0204060206030A020304" pitchFamily="18" charset="0"/>
              </a:rPr>
              <a:t>     INTRODUCTION   </a:t>
            </a:r>
          </a:p>
        </p:txBody>
      </p:sp>
      <p:sp>
        <p:nvSpPr>
          <p:cNvPr id="3" name="Content Placeholder 2">
            <a:extLst>
              <a:ext uri="{FF2B5EF4-FFF2-40B4-BE49-F238E27FC236}">
                <a16:creationId xmlns:a16="http://schemas.microsoft.com/office/drawing/2014/main" id="{3812302C-ED04-412E-BEC1-15CA83AD7503}"/>
              </a:ext>
            </a:extLst>
          </p:cNvPr>
          <p:cNvSpPr>
            <a:spLocks noGrp="1"/>
          </p:cNvSpPr>
          <p:nvPr>
            <p:ph idx="1"/>
          </p:nvPr>
        </p:nvSpPr>
        <p:spPr>
          <a:xfrm>
            <a:off x="3028951" y="2997200"/>
            <a:ext cx="5305424" cy="2878667"/>
          </a:xfrm>
        </p:spPr>
        <p:txBody>
          <a:bodyPr/>
          <a:lstStyle/>
          <a:p>
            <a:r>
              <a:rPr lang="en-IN" dirty="0"/>
              <a:t>WHAT IS DATA ANALYSIS? </a:t>
            </a:r>
          </a:p>
          <a:p>
            <a:pPr marL="0" indent="0">
              <a:buNone/>
            </a:pPr>
            <a:endParaRPr lang="en-IN" dirty="0"/>
          </a:p>
        </p:txBody>
      </p:sp>
      <p:pic>
        <p:nvPicPr>
          <p:cNvPr id="2052" name="Picture 4" descr="Explained: Data Analysis vs. Statistical Analysis – Tech Observer">
            <a:extLst>
              <a:ext uri="{FF2B5EF4-FFF2-40B4-BE49-F238E27FC236}">
                <a16:creationId xmlns:a16="http://schemas.microsoft.com/office/drawing/2014/main" id="{DF2D9A4B-087F-4A43-A9DE-6E6703996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3860799"/>
            <a:ext cx="3429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68E-CAFA-41F5-8739-063A89680AFC}"/>
              </a:ext>
            </a:extLst>
          </p:cNvPr>
          <p:cNvSpPr>
            <a:spLocks noGrp="1"/>
          </p:cNvSpPr>
          <p:nvPr>
            <p:ph type="title"/>
          </p:nvPr>
        </p:nvSpPr>
        <p:spPr>
          <a:xfrm>
            <a:off x="1295402" y="982132"/>
            <a:ext cx="2705098" cy="1303867"/>
          </a:xfrm>
        </p:spPr>
        <p:txBody>
          <a:bodyPr>
            <a:normAutofit/>
          </a:bodyPr>
          <a:lstStyle/>
          <a:p>
            <a:r>
              <a:rPr lang="en-IN" b="1" dirty="0"/>
              <a:t>……</a:t>
            </a:r>
          </a:p>
        </p:txBody>
      </p:sp>
      <p:sp>
        <p:nvSpPr>
          <p:cNvPr id="3" name="Content Placeholder 2">
            <a:extLst>
              <a:ext uri="{FF2B5EF4-FFF2-40B4-BE49-F238E27FC236}">
                <a16:creationId xmlns:a16="http://schemas.microsoft.com/office/drawing/2014/main" id="{01933B37-1FF3-4B79-95DA-356DC27B6ED7}"/>
              </a:ext>
            </a:extLst>
          </p:cNvPr>
          <p:cNvSpPr>
            <a:spLocks noGrp="1"/>
          </p:cNvSpPr>
          <p:nvPr>
            <p:ph idx="1"/>
          </p:nvPr>
        </p:nvSpPr>
        <p:spPr/>
        <p:txBody>
          <a:bodyPr/>
          <a:lstStyle/>
          <a:p>
            <a:r>
              <a:rPr lang="en-IN" dirty="0"/>
              <a:t>Why Twitter Data?</a:t>
            </a:r>
          </a:p>
          <a:p>
            <a:pPr marL="0" indent="0">
              <a:buNone/>
            </a:pPr>
            <a:endParaRPr lang="en-IN" dirty="0"/>
          </a:p>
          <a:p>
            <a:pPr marL="0" indent="0">
              <a:buNone/>
            </a:pPr>
            <a:endParaRPr lang="en-IN" dirty="0"/>
          </a:p>
        </p:txBody>
      </p:sp>
      <p:pic>
        <p:nvPicPr>
          <p:cNvPr id="3074" name="Picture 2" descr="Twitter – Apps on Google Play">
            <a:extLst>
              <a:ext uri="{FF2B5EF4-FFF2-40B4-BE49-F238E27FC236}">
                <a16:creationId xmlns:a16="http://schemas.microsoft.com/office/drawing/2014/main" id="{9B15E594-D627-460A-91B2-C1E18B1F2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543300"/>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236D7E-A425-4AFC-B5A2-D1A9B2FF9C2D}"/>
              </a:ext>
            </a:extLst>
          </p:cNvPr>
          <p:cNvSpPr txBox="1"/>
          <p:nvPr/>
        </p:nvSpPr>
        <p:spPr>
          <a:xfrm>
            <a:off x="4257675" y="3543300"/>
            <a:ext cx="6057900" cy="2031325"/>
          </a:xfrm>
          <a:prstGeom prst="rect">
            <a:avLst/>
          </a:prstGeom>
          <a:noFill/>
        </p:spPr>
        <p:txBody>
          <a:bodyPr wrap="square" rtlCol="0">
            <a:spAutoFit/>
          </a:bodyPr>
          <a:lstStyle/>
          <a:p>
            <a:pPr marL="285750" indent="-285750">
              <a:buFont typeface="Arial" panose="020B0604020202020204" pitchFamily="34" charset="0"/>
              <a:buChar char="•"/>
            </a:pPr>
            <a:r>
              <a:rPr lang="en-IN" b="1" i="1" dirty="0">
                <a:latin typeface="Footlight MT Light" panose="0204060206030A020304" pitchFamily="18" charset="0"/>
              </a:rPr>
              <a:t>Goldmine of Data</a:t>
            </a:r>
          </a:p>
          <a:p>
            <a:pPr marL="285750" indent="-285750">
              <a:buFont typeface="Arial" panose="020B0604020202020204" pitchFamily="34" charset="0"/>
              <a:buChar char="•"/>
            </a:pPr>
            <a:r>
              <a:rPr lang="en-US" b="1" i="1" dirty="0">
                <a:solidFill>
                  <a:srgbClr val="202124"/>
                </a:solidFill>
                <a:effectLst/>
                <a:latin typeface="Footlight MT Light" panose="0204060206030A020304" pitchFamily="18" charset="0"/>
              </a:rPr>
              <a:t>217 million monetizable daily active users on Twitter (Twitter, 2022).</a:t>
            </a:r>
          </a:p>
          <a:p>
            <a:pPr marL="285750" indent="-285750">
              <a:buFont typeface="Arial" panose="020B0604020202020204" pitchFamily="34" charset="0"/>
              <a:buChar char="•"/>
            </a:pPr>
            <a:r>
              <a:rPr lang="en-US" sz="1800" b="1" i="1" dirty="0">
                <a:latin typeface="Bell MT" pitchFamily="18" charset="0"/>
              </a:rPr>
              <a:t>Short text </a:t>
            </a:r>
            <a:r>
              <a:rPr lang="en-US" sz="1800" b="1" i="1" dirty="0">
                <a:latin typeface="Footlight MT Light" panose="0204060206030A020304" pitchFamily="18" charset="0"/>
              </a:rPr>
              <a:t>message</a:t>
            </a:r>
            <a:r>
              <a:rPr lang="en-US" sz="1800" b="1" i="1" dirty="0">
                <a:latin typeface="Bell MT" pitchFamily="18" charset="0"/>
              </a:rPr>
              <a:t> of 140 characters</a:t>
            </a:r>
          </a:p>
          <a:p>
            <a:pPr marL="285750" indent="-285750">
              <a:buFont typeface="Arial" panose="020B0604020202020204" pitchFamily="34" charset="0"/>
              <a:buChar char="•"/>
            </a:pPr>
            <a:r>
              <a:rPr lang="en-US" sz="1800" b="1" i="1" dirty="0">
                <a:latin typeface="Footlight MT Light" panose="0204060206030A020304" pitchFamily="18" charset="0"/>
              </a:rPr>
              <a:t>Users often discuss current affairs and share personal views.</a:t>
            </a:r>
          </a:p>
          <a:p>
            <a:pPr marL="285750" indent="-285750">
              <a:buFont typeface="Arial" panose="020B0604020202020204" pitchFamily="34" charset="0"/>
              <a:buChar char="•"/>
            </a:pPr>
            <a:endParaRPr lang="en-IN" b="1" dirty="0">
              <a:latin typeface="Footlight MT Light" panose="0204060206030A020304" pitchFamily="18" charset="0"/>
            </a:endParaRPr>
          </a:p>
        </p:txBody>
      </p:sp>
    </p:spTree>
    <p:extLst>
      <p:ext uri="{BB962C8B-B14F-4D97-AF65-F5344CB8AC3E}">
        <p14:creationId xmlns:p14="http://schemas.microsoft.com/office/powerpoint/2010/main" val="321097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280D-D951-462D-BDDE-009A5575C37C}"/>
              </a:ext>
            </a:extLst>
          </p:cNvPr>
          <p:cNvSpPr>
            <a:spLocks noGrp="1"/>
          </p:cNvSpPr>
          <p:nvPr>
            <p:ph type="title"/>
          </p:nvPr>
        </p:nvSpPr>
        <p:spPr>
          <a:xfrm>
            <a:off x="1133477" y="1410757"/>
            <a:ext cx="9601196" cy="1303867"/>
          </a:xfrm>
        </p:spPr>
        <p:txBody>
          <a:bodyPr/>
          <a:lstStyle/>
          <a:p>
            <a:r>
              <a:rPr lang="en-IN" b="1" dirty="0">
                <a:latin typeface="Footlight MT Light" panose="0204060206030A020304" pitchFamily="18" charset="0"/>
              </a:rPr>
              <a:t>OBJECTIVES</a:t>
            </a:r>
          </a:p>
        </p:txBody>
      </p:sp>
      <p:sp>
        <p:nvSpPr>
          <p:cNvPr id="3" name="Content Placeholder 2">
            <a:extLst>
              <a:ext uri="{FF2B5EF4-FFF2-40B4-BE49-F238E27FC236}">
                <a16:creationId xmlns:a16="http://schemas.microsoft.com/office/drawing/2014/main" id="{A1176354-2758-4108-971B-12DD98E25B68}"/>
              </a:ext>
            </a:extLst>
          </p:cNvPr>
          <p:cNvSpPr>
            <a:spLocks noGrp="1"/>
          </p:cNvSpPr>
          <p:nvPr>
            <p:ph idx="1"/>
          </p:nvPr>
        </p:nvSpPr>
        <p:spPr>
          <a:xfrm>
            <a:off x="1924049" y="2556932"/>
            <a:ext cx="8191501" cy="3318936"/>
          </a:xfrm>
        </p:spPr>
        <p:txBody>
          <a:bodyPr>
            <a:normAutofit/>
          </a:bodyPr>
          <a:lstStyle/>
          <a:p>
            <a:pPr>
              <a:buFont typeface="Wingdings" panose="05000000000000000000" pitchFamily="2" charset="2"/>
              <a:buChar char="q"/>
            </a:pPr>
            <a:r>
              <a:rPr lang="en-IN" dirty="0">
                <a:latin typeface="Footlight MT Light" panose="0204060206030A020304" pitchFamily="18" charset="0"/>
              </a:rPr>
              <a:t>Running sentiment analysis on specific users, and the way they move with the world.</a:t>
            </a:r>
          </a:p>
          <a:p>
            <a:pPr>
              <a:buFont typeface="Wingdings" panose="05000000000000000000" pitchFamily="2" charset="2"/>
              <a:buChar char="q"/>
            </a:pPr>
            <a:endParaRPr lang="en-IN" dirty="0">
              <a:latin typeface="Footlight MT Light" panose="0204060206030A020304" pitchFamily="18" charset="0"/>
            </a:endParaRPr>
          </a:p>
          <a:p>
            <a:pPr>
              <a:buFont typeface="Wingdings" panose="05000000000000000000" pitchFamily="2" charset="2"/>
              <a:buChar char="q"/>
            </a:pPr>
            <a:r>
              <a:rPr lang="en-IN" dirty="0">
                <a:latin typeface="Footlight MT Light" panose="0204060206030A020304" pitchFamily="18" charset="0"/>
              </a:rPr>
              <a:t>Running sentiment analysis on specific keyword and visualizing the sentiment</a:t>
            </a:r>
          </a:p>
        </p:txBody>
      </p:sp>
    </p:spTree>
    <p:extLst>
      <p:ext uri="{BB962C8B-B14F-4D97-AF65-F5344CB8AC3E}">
        <p14:creationId xmlns:p14="http://schemas.microsoft.com/office/powerpoint/2010/main" val="18088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B92A-45E9-40EF-B59C-C779A007B82F}"/>
              </a:ext>
            </a:extLst>
          </p:cNvPr>
          <p:cNvSpPr>
            <a:spLocks noGrp="1"/>
          </p:cNvSpPr>
          <p:nvPr>
            <p:ph type="title"/>
          </p:nvPr>
        </p:nvSpPr>
        <p:spPr/>
        <p:txBody>
          <a:bodyPr/>
          <a:lstStyle/>
          <a:p>
            <a:r>
              <a:rPr lang="en-IN" b="1" dirty="0">
                <a:latin typeface="Footlight MT Light" panose="0204060206030A020304" pitchFamily="18" charset="0"/>
              </a:rPr>
              <a:t>SYSTEM REQUIREMENTS</a:t>
            </a:r>
          </a:p>
        </p:txBody>
      </p:sp>
      <p:graphicFrame>
        <p:nvGraphicFramePr>
          <p:cNvPr id="7" name="Table 7">
            <a:extLst>
              <a:ext uri="{FF2B5EF4-FFF2-40B4-BE49-F238E27FC236}">
                <a16:creationId xmlns:a16="http://schemas.microsoft.com/office/drawing/2014/main" id="{23FE4924-3605-42E0-ADDA-5A28F2D0D0DE}"/>
              </a:ext>
            </a:extLst>
          </p:cNvPr>
          <p:cNvGraphicFramePr>
            <a:graphicFrameLocks noGrp="1"/>
          </p:cNvGraphicFramePr>
          <p:nvPr>
            <p:ph idx="1"/>
            <p:extLst>
              <p:ext uri="{D42A27DB-BD31-4B8C-83A1-F6EECF244321}">
                <p14:modId xmlns:p14="http://schemas.microsoft.com/office/powerpoint/2010/main" val="473493119"/>
              </p:ext>
            </p:extLst>
          </p:nvPr>
        </p:nvGraphicFramePr>
        <p:xfrm>
          <a:off x="1295400" y="2557463"/>
          <a:ext cx="9601200" cy="2919410"/>
        </p:xfrm>
        <a:graphic>
          <a:graphicData uri="http://schemas.openxmlformats.org/drawingml/2006/table">
            <a:tbl>
              <a:tblPr firstRow="1" bandRow="1">
                <a:tableStyleId>{073A0DAA-6AF3-43AB-8588-CEC1D06C72B9}</a:tableStyleId>
              </a:tblPr>
              <a:tblGrid>
                <a:gridCol w="4800600">
                  <a:extLst>
                    <a:ext uri="{9D8B030D-6E8A-4147-A177-3AD203B41FA5}">
                      <a16:colId xmlns:a16="http://schemas.microsoft.com/office/drawing/2014/main" val="653373587"/>
                    </a:ext>
                  </a:extLst>
                </a:gridCol>
                <a:gridCol w="4800600">
                  <a:extLst>
                    <a:ext uri="{9D8B030D-6E8A-4147-A177-3AD203B41FA5}">
                      <a16:colId xmlns:a16="http://schemas.microsoft.com/office/drawing/2014/main" val="2758337280"/>
                    </a:ext>
                  </a:extLst>
                </a:gridCol>
              </a:tblGrid>
              <a:tr h="583882">
                <a:tc>
                  <a:txBody>
                    <a:bodyPr/>
                    <a:lstStyle/>
                    <a:p>
                      <a:r>
                        <a:rPr lang="en-IN" dirty="0"/>
                        <a:t>HARDWARES :                              (WE USED) </a:t>
                      </a:r>
                    </a:p>
                  </a:txBody>
                  <a:tcPr/>
                </a:tc>
                <a:tc>
                  <a:txBody>
                    <a:bodyPr/>
                    <a:lstStyle/>
                    <a:p>
                      <a:r>
                        <a:rPr lang="en-IN" dirty="0"/>
                        <a:t>            SOFTWARES: </a:t>
                      </a:r>
                    </a:p>
                  </a:txBody>
                  <a:tcPr/>
                </a:tc>
                <a:extLst>
                  <a:ext uri="{0D108BD9-81ED-4DB2-BD59-A6C34878D82A}">
                    <a16:rowId xmlns:a16="http://schemas.microsoft.com/office/drawing/2014/main" val="2949587504"/>
                  </a:ext>
                </a:extLst>
              </a:tr>
              <a:tr h="583882">
                <a:tc>
                  <a:txBody>
                    <a:bodyPr/>
                    <a:lstStyle/>
                    <a:p>
                      <a:pPr marL="342900" indent="-342900">
                        <a:buAutoNum type="arabicPeriod"/>
                      </a:pPr>
                      <a:r>
                        <a:rPr lang="en-IN" dirty="0"/>
                        <a:t>PROCESSOR- INTEL CORE i5</a:t>
                      </a:r>
                    </a:p>
                  </a:txBody>
                  <a:tcPr/>
                </a:tc>
                <a:tc>
                  <a:txBody>
                    <a:bodyPr/>
                    <a:lstStyle/>
                    <a:p>
                      <a:r>
                        <a:rPr lang="en-IN" dirty="0"/>
                        <a:t>1. OS: 64 bit Windows 11</a:t>
                      </a:r>
                    </a:p>
                  </a:txBody>
                  <a:tcPr/>
                </a:tc>
                <a:extLst>
                  <a:ext uri="{0D108BD9-81ED-4DB2-BD59-A6C34878D82A}">
                    <a16:rowId xmlns:a16="http://schemas.microsoft.com/office/drawing/2014/main" val="201996833"/>
                  </a:ext>
                </a:extLst>
              </a:tr>
              <a:tr h="583882">
                <a:tc>
                  <a:txBody>
                    <a:bodyPr/>
                    <a:lstStyle/>
                    <a:p>
                      <a:r>
                        <a:rPr lang="en-IN" dirty="0"/>
                        <a:t>2. RAM- 8 GB</a:t>
                      </a:r>
                    </a:p>
                  </a:txBody>
                  <a:tcPr/>
                </a:tc>
                <a:tc>
                  <a:txBody>
                    <a:bodyPr/>
                    <a:lstStyle/>
                    <a:p>
                      <a:r>
                        <a:rPr lang="en-IN" dirty="0"/>
                        <a:t>2. Programming Language: Python 3</a:t>
                      </a:r>
                    </a:p>
                  </a:txBody>
                  <a:tcPr/>
                </a:tc>
                <a:extLst>
                  <a:ext uri="{0D108BD9-81ED-4DB2-BD59-A6C34878D82A}">
                    <a16:rowId xmlns:a16="http://schemas.microsoft.com/office/drawing/2014/main" val="479549852"/>
                  </a:ext>
                </a:extLst>
              </a:tr>
              <a:tr h="583882">
                <a:tc>
                  <a:txBody>
                    <a:bodyPr/>
                    <a:lstStyle/>
                    <a:p>
                      <a:r>
                        <a:rPr lang="en-IN" dirty="0"/>
                        <a:t>3. Hard Disk- 1 TB</a:t>
                      </a:r>
                    </a:p>
                  </a:txBody>
                  <a:tcPr/>
                </a:tc>
                <a:tc>
                  <a:txBody>
                    <a:bodyPr/>
                    <a:lstStyle/>
                    <a:p>
                      <a:r>
                        <a:rPr lang="en-IN" dirty="0"/>
                        <a:t>3. Streamlit library</a:t>
                      </a:r>
                    </a:p>
                  </a:txBody>
                  <a:tcPr/>
                </a:tc>
                <a:extLst>
                  <a:ext uri="{0D108BD9-81ED-4DB2-BD59-A6C34878D82A}">
                    <a16:rowId xmlns:a16="http://schemas.microsoft.com/office/drawing/2014/main" val="2341132106"/>
                  </a:ext>
                </a:extLst>
              </a:tr>
              <a:tr h="583882">
                <a:tc>
                  <a:txBody>
                    <a:bodyPr/>
                    <a:lstStyle/>
                    <a:p>
                      <a:pPr>
                        <a:buClrTx/>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txBody>
                  <a:tcPr/>
                </a:tc>
                <a:tc>
                  <a:txBody>
                    <a:bodyPr/>
                    <a:lstStyle/>
                    <a:p>
                      <a:r>
                        <a:rPr lang="en-IN" dirty="0"/>
                        <a:t>4. Pycharm Compiler</a:t>
                      </a:r>
                    </a:p>
                  </a:txBody>
                  <a:tcPr/>
                </a:tc>
                <a:extLst>
                  <a:ext uri="{0D108BD9-81ED-4DB2-BD59-A6C34878D82A}">
                    <a16:rowId xmlns:a16="http://schemas.microsoft.com/office/drawing/2014/main" val="793726727"/>
                  </a:ext>
                </a:extLst>
              </a:tr>
            </a:tbl>
          </a:graphicData>
        </a:graphic>
      </p:graphicFrame>
    </p:spTree>
    <p:extLst>
      <p:ext uri="{BB962C8B-B14F-4D97-AF65-F5344CB8AC3E}">
        <p14:creationId xmlns:p14="http://schemas.microsoft.com/office/powerpoint/2010/main" val="40560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4FFD-A3FF-43D1-91E2-C96735E12512}"/>
              </a:ext>
            </a:extLst>
          </p:cNvPr>
          <p:cNvSpPr>
            <a:spLocks noGrp="1"/>
          </p:cNvSpPr>
          <p:nvPr>
            <p:ph type="title"/>
          </p:nvPr>
        </p:nvSpPr>
        <p:spPr/>
        <p:txBody>
          <a:bodyPr/>
          <a:lstStyle/>
          <a:p>
            <a:r>
              <a:rPr lang="en-IN" b="1" dirty="0">
                <a:latin typeface="Footlight MT Light" panose="0204060206030A020304" pitchFamily="18" charset="0"/>
              </a:rPr>
              <a:t>BASIC ARCHITECTURE:</a:t>
            </a:r>
          </a:p>
        </p:txBody>
      </p:sp>
      <p:pic>
        <p:nvPicPr>
          <p:cNvPr id="4098" name="Picture 2" descr="PDF) Twitter Sentiment Analysis: A Political View">
            <a:extLst>
              <a:ext uri="{FF2B5EF4-FFF2-40B4-BE49-F238E27FC236}">
                <a16:creationId xmlns:a16="http://schemas.microsoft.com/office/drawing/2014/main" id="{CF6325E7-73C8-4219-9CD7-42E884F74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14600"/>
            <a:ext cx="5734050" cy="36290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1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34A5-EFF3-448D-A112-4D2693121B98}"/>
              </a:ext>
            </a:extLst>
          </p:cNvPr>
          <p:cNvSpPr>
            <a:spLocks noGrp="1"/>
          </p:cNvSpPr>
          <p:nvPr>
            <p:ph type="title"/>
          </p:nvPr>
        </p:nvSpPr>
        <p:spPr/>
        <p:txBody>
          <a:bodyPr/>
          <a:lstStyle/>
          <a:p>
            <a:r>
              <a:rPr lang="en-IN" b="1" dirty="0">
                <a:latin typeface="Footlight MT Light" panose="0204060206030A020304" pitchFamily="18" charset="0"/>
              </a:rPr>
              <a:t>MODULES:</a:t>
            </a:r>
          </a:p>
        </p:txBody>
      </p:sp>
      <p:sp>
        <p:nvSpPr>
          <p:cNvPr id="6" name="Content Placeholder 5">
            <a:extLst>
              <a:ext uri="{FF2B5EF4-FFF2-40B4-BE49-F238E27FC236}">
                <a16:creationId xmlns:a16="http://schemas.microsoft.com/office/drawing/2014/main" id="{04A1C022-35E9-4CC9-95FA-CEB6AAD8332D}"/>
              </a:ext>
            </a:extLst>
          </p:cNvPr>
          <p:cNvSpPr>
            <a:spLocks noGrp="1"/>
          </p:cNvSpPr>
          <p:nvPr>
            <p:ph idx="1"/>
          </p:nvPr>
        </p:nvSpPr>
        <p:spPr/>
        <p:txBody>
          <a:bodyPr>
            <a:normAutofit/>
          </a:bodyPr>
          <a:lstStyle/>
          <a:p>
            <a:r>
              <a:rPr lang="en-IN" dirty="0">
                <a:latin typeface="Footlight MT Light" panose="0204060206030A020304" pitchFamily="18" charset="0"/>
              </a:rPr>
              <a:t>1.Data Authentication</a:t>
            </a:r>
          </a:p>
          <a:p>
            <a:r>
              <a:rPr lang="en-IN" dirty="0">
                <a:latin typeface="Footlight MT Light" panose="0204060206030A020304" pitchFamily="18" charset="0"/>
              </a:rPr>
              <a:t>2. Data Collection</a:t>
            </a:r>
          </a:p>
          <a:p>
            <a:r>
              <a:rPr lang="en-IN" dirty="0">
                <a:latin typeface="Footlight MT Light" panose="0204060206030A020304" pitchFamily="18" charset="0"/>
              </a:rPr>
              <a:t>3. Data Preprocessing</a:t>
            </a:r>
          </a:p>
          <a:p>
            <a:r>
              <a:rPr lang="en-IN" dirty="0">
                <a:latin typeface="Footlight MT Light" panose="0204060206030A020304" pitchFamily="18" charset="0"/>
              </a:rPr>
              <a:t>4. Data Visualization</a:t>
            </a:r>
          </a:p>
        </p:txBody>
      </p:sp>
    </p:spTree>
    <p:extLst>
      <p:ext uri="{BB962C8B-B14F-4D97-AF65-F5344CB8AC3E}">
        <p14:creationId xmlns:p14="http://schemas.microsoft.com/office/powerpoint/2010/main" val="229841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1FF-2951-4468-A206-19E8C9E2C54A}"/>
              </a:ext>
            </a:extLst>
          </p:cNvPr>
          <p:cNvSpPr>
            <a:spLocks noGrp="1"/>
          </p:cNvSpPr>
          <p:nvPr>
            <p:ph type="title"/>
          </p:nvPr>
        </p:nvSpPr>
        <p:spPr/>
        <p:txBody>
          <a:bodyPr>
            <a:normAutofit/>
          </a:bodyPr>
          <a:lstStyle/>
          <a:p>
            <a:r>
              <a:rPr lang="en-IN" b="1" dirty="0">
                <a:latin typeface="Footlight MT Light" panose="0204060206030A020304" pitchFamily="18" charset="0"/>
              </a:rPr>
              <a:t>DATA AUTHENTICATION</a:t>
            </a:r>
          </a:p>
        </p:txBody>
      </p:sp>
      <p:pic>
        <p:nvPicPr>
          <p:cNvPr id="4" name="Picture 3">
            <a:extLst>
              <a:ext uri="{FF2B5EF4-FFF2-40B4-BE49-F238E27FC236}">
                <a16:creationId xmlns:a16="http://schemas.microsoft.com/office/drawing/2014/main" id="{F368293F-2CE6-4941-8313-98EE7B7139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5949" y="2486024"/>
            <a:ext cx="2943225" cy="3705225"/>
          </a:xfrm>
          <a:prstGeom prst="rect">
            <a:avLst/>
          </a:prstGeom>
          <a:noFill/>
          <a:ln>
            <a:noFill/>
          </a:ln>
        </p:spPr>
      </p:pic>
      <p:sp>
        <p:nvSpPr>
          <p:cNvPr id="3" name="TextBox 2">
            <a:extLst>
              <a:ext uri="{FF2B5EF4-FFF2-40B4-BE49-F238E27FC236}">
                <a16:creationId xmlns:a16="http://schemas.microsoft.com/office/drawing/2014/main" id="{641D55E4-D9D6-41A0-83D5-F5FF9EF3A2AC}"/>
              </a:ext>
            </a:extLst>
          </p:cNvPr>
          <p:cNvSpPr txBox="1"/>
          <p:nvPr/>
        </p:nvSpPr>
        <p:spPr>
          <a:xfrm>
            <a:off x="5150498" y="2705878"/>
            <a:ext cx="5746100"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solidFill>
                  <a:srgbClr val="273239"/>
                </a:solidFill>
                <a:effectLst/>
                <a:latin typeface="Footlight MT Light" panose="0204060206030A020304" pitchFamily="18" charset="0"/>
              </a:rPr>
              <a:t>In order to fetch tweets through Twitter API, one needs to register an App through their twitter account.</a:t>
            </a:r>
          </a:p>
          <a:p>
            <a:pPr marL="285750" indent="-285750" algn="l" fontAlgn="base">
              <a:buFont typeface="Wingdings" panose="05000000000000000000" pitchFamily="2" charset="2"/>
              <a:buChar char="q"/>
            </a:pPr>
            <a:r>
              <a:rPr lang="en-US" sz="2000" b="0" i="0" dirty="0">
                <a:solidFill>
                  <a:srgbClr val="273239"/>
                </a:solidFill>
                <a:effectLst/>
                <a:latin typeface="Footlight MT Light" panose="0204060206030A020304" pitchFamily="18" charset="0"/>
              </a:rPr>
              <a:t>Once the app is created, you will be redirected to the app page.</a:t>
            </a:r>
          </a:p>
          <a:p>
            <a:pPr marL="285750" indent="-285750" algn="l" fontAlgn="base">
              <a:buFont typeface="Wingdings" panose="05000000000000000000" pitchFamily="2" charset="2"/>
              <a:buChar char="q"/>
            </a:pPr>
            <a:r>
              <a:rPr lang="en-US" sz="2000" b="0" i="0" dirty="0">
                <a:solidFill>
                  <a:srgbClr val="273239"/>
                </a:solidFill>
                <a:effectLst/>
                <a:latin typeface="Footlight MT Light" panose="0204060206030A020304" pitchFamily="18" charset="0"/>
              </a:rPr>
              <a:t>Open the ‘Keys and Access Tokens’ tab.</a:t>
            </a:r>
          </a:p>
          <a:p>
            <a:pPr marL="285750" indent="-285750" algn="l" fontAlgn="base">
              <a:buFont typeface="Wingdings" panose="05000000000000000000" pitchFamily="2" charset="2"/>
              <a:buChar char="q"/>
            </a:pPr>
            <a:r>
              <a:rPr lang="en-US" sz="2000" b="0" i="0" dirty="0">
                <a:solidFill>
                  <a:srgbClr val="273239"/>
                </a:solidFill>
                <a:effectLst/>
                <a:latin typeface="Footlight MT Light" panose="0204060206030A020304" pitchFamily="18" charset="0"/>
              </a:rPr>
              <a:t>Copy ‘Consumer Key’, ‘Consumer Secret’, ‘Access token’ and ‘Access Token Secret’.</a:t>
            </a:r>
          </a:p>
          <a:p>
            <a:pPr marL="285750" indent="-285750">
              <a:buFont typeface="Wingdings" panose="05000000000000000000" pitchFamily="2" charset="2"/>
              <a:buChar char="q"/>
            </a:pPr>
            <a:endParaRPr lang="en-IN" sz="2000" dirty="0">
              <a:latin typeface="Footlight MT Light" panose="0204060206030A020304" pitchFamily="18" charset="0"/>
            </a:endParaRPr>
          </a:p>
        </p:txBody>
      </p:sp>
    </p:spTree>
    <p:extLst>
      <p:ext uri="{BB962C8B-B14F-4D97-AF65-F5344CB8AC3E}">
        <p14:creationId xmlns:p14="http://schemas.microsoft.com/office/powerpoint/2010/main" val="3040803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TotalTime>
  <Words>643</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Bell MT</vt:lpstr>
      <vt:lpstr>Footlight MT Light</vt:lpstr>
      <vt:lpstr>Garamond</vt:lpstr>
      <vt:lpstr>Times New Roman</vt:lpstr>
      <vt:lpstr>Wingdings</vt:lpstr>
      <vt:lpstr>Organic</vt:lpstr>
      <vt:lpstr>PowerPoint Presentation</vt:lpstr>
      <vt:lpstr>                     ABSTRACT </vt:lpstr>
      <vt:lpstr>     INTRODUCTION   </vt:lpstr>
      <vt:lpstr>……</vt:lpstr>
      <vt:lpstr>OBJECTIVES</vt:lpstr>
      <vt:lpstr>SYSTEM REQUIREMENTS</vt:lpstr>
      <vt:lpstr>BASIC ARCHITECTURE:</vt:lpstr>
      <vt:lpstr>MODULES:</vt:lpstr>
      <vt:lpstr>DATA AUTHENTICATION</vt:lpstr>
      <vt:lpstr>DATA COLLECTION</vt:lpstr>
      <vt:lpstr>DATA PREPROCESSING:</vt:lpstr>
      <vt:lpstr>DATA VISUALIZATION:</vt:lpstr>
      <vt:lpstr>MAIN SCREEN</vt:lpstr>
      <vt:lpstr>RECENT TWEETS OF A SPECIFIC USER </vt:lpstr>
      <vt:lpstr>ANALYSIS OF A SPECIFIC USER</vt:lpstr>
      <vt:lpstr>RECENT TWEETS BASED ON A SPECIFIC KEYWORD</vt:lpstr>
      <vt:lpstr>ANALYSIS OF TWEETS BASED ON A SPECIFIC KEYWORD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Shikha</dc:creator>
  <cp:lastModifiedBy>Kumari Shikha</cp:lastModifiedBy>
  <cp:revision>1</cp:revision>
  <dcterms:created xsi:type="dcterms:W3CDTF">2022-03-21T18:39:58Z</dcterms:created>
  <dcterms:modified xsi:type="dcterms:W3CDTF">2022-03-23T06:35:29Z</dcterms:modified>
</cp:coreProperties>
</file>