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14-02-2024</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14-02-2024</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dirty="0">
                <a:solidFill>
                  <a:srgbClr val="FFFFFF"/>
                </a:solidFill>
              </a:rPr>
              <a:t>CREDIT CARD DEFAULT PREDICTION</a:t>
            </a:r>
            <a:endParaRPr lang="en-IN" sz="4000" b="1" dirty="0">
              <a:solidFill>
                <a:srgbClr val="FFFFFF"/>
              </a:solidFill>
            </a:endParaRPr>
          </a:p>
        </p:txBody>
      </p:sp>
      <p:sp>
        <p:nvSpPr>
          <p:cNvPr id="4" name="Content Placeholder 3">
            <a:extLst>
              <a:ext uri="{FF2B5EF4-FFF2-40B4-BE49-F238E27FC236}">
                <a16:creationId xmlns:a16="http://schemas.microsoft.com/office/drawing/2014/main" id="{6A50ACA2-CAD2-5CAD-1B5E-CCF0134CAE28}"/>
              </a:ext>
            </a:extLst>
          </p:cNvPr>
          <p:cNvSpPr>
            <a:spLocks noGrp="1"/>
          </p:cNvSpPr>
          <p:nvPr>
            <p:ph idx="1"/>
          </p:nvPr>
        </p:nvSpPr>
        <p:spPr>
          <a:xfrm>
            <a:off x="4938728" y="2565917"/>
            <a:ext cx="6239345" cy="2416629"/>
          </a:xfrm>
        </p:spPr>
        <p:txBody>
          <a:bodyPr>
            <a:normAutofit/>
          </a:bodyPr>
          <a:lstStyle/>
          <a:p>
            <a:pPr marL="0" indent="0" algn="ctr">
              <a:buNone/>
            </a:pPr>
            <a:r>
              <a:rPr lang="en-IN" sz="5400" dirty="0"/>
              <a:t>Submitted By:</a:t>
            </a:r>
          </a:p>
          <a:p>
            <a:pPr marL="0" indent="0" algn="ctr">
              <a:buNone/>
            </a:pPr>
            <a:r>
              <a:rPr lang="en-IN" sz="5400" dirty="0"/>
              <a:t>Shikha Pandey</a:t>
            </a:r>
          </a:p>
        </p:txBody>
      </p:sp>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lnSpcReduction="10000"/>
          </a:bodyPr>
          <a:lstStyle/>
          <a:p>
            <a:r>
              <a:rPr lang="en-US" sz="2200" dirty="0"/>
              <a:t>I investigated the data, checking for data unbalancing, visualizing the features and understanding the relationship between different features.</a:t>
            </a:r>
          </a:p>
          <a:p>
            <a:r>
              <a:rPr lang="en-US" sz="2200" dirty="0"/>
              <a:t>I used train-test split to evaluate the model effectiveness to predict the target value i.e. detecting if a credit card will default next month.</a:t>
            </a:r>
          </a:p>
          <a:p>
            <a:r>
              <a:rPr lang="en-US" sz="2200" dirty="0"/>
              <a:t>I started with </a:t>
            </a:r>
            <a:r>
              <a:rPr lang="en-US" sz="2200" dirty="0" err="1"/>
              <a:t>adaboost</a:t>
            </a:r>
            <a:r>
              <a:rPr lang="en-US" sz="2200" dirty="0"/>
              <a:t>, random forest , SVM, KNN and decision tree the accuracy all are different.</a:t>
            </a:r>
          </a:p>
          <a:p>
            <a:r>
              <a:rPr lang="en-US" sz="2200" dirty="0"/>
              <a:t>I chose the random forest model based on the F1 score which is very low the other model.</a:t>
            </a:r>
          </a:p>
          <a:p>
            <a:r>
              <a:rPr lang="en-IN" sz="2200" dirty="0"/>
              <a:t>This would also inform the issuer’s decisions on whom to give a credit card to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TotalTime>
  <Words>816</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rohit pant</cp:lastModifiedBy>
  <cp:revision>2</cp:revision>
  <dcterms:created xsi:type="dcterms:W3CDTF">2021-09-09T07:45:17Z</dcterms:created>
  <dcterms:modified xsi:type="dcterms:W3CDTF">2024-02-14T05:03:22Z</dcterms:modified>
</cp:coreProperties>
</file>