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1" r:id="rId8"/>
    <p:sldId id="266" r:id="rId9"/>
    <p:sldId id="265" r:id="rId10"/>
    <p:sldId id="264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D375-D477-458D-921E-DB96C5795129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EF94-B0BF-4F53-99EB-670AA5A4C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01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D375-D477-458D-921E-DB96C5795129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EF94-B0BF-4F53-99EB-670AA5A4C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01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D375-D477-458D-921E-DB96C5795129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EF94-B0BF-4F53-99EB-670AA5A4C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020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D375-D477-458D-921E-DB96C5795129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EF94-B0BF-4F53-99EB-670AA5A4C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91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D375-D477-458D-921E-DB96C5795129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EF94-B0BF-4F53-99EB-670AA5A4C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53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D375-D477-458D-921E-DB96C5795129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EF94-B0BF-4F53-99EB-670AA5A4C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655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D375-D477-458D-921E-DB96C5795129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EF94-B0BF-4F53-99EB-670AA5A4C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284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D375-D477-458D-921E-DB96C5795129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EF94-B0BF-4F53-99EB-670AA5A4C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37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D375-D477-458D-921E-DB96C5795129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EF94-B0BF-4F53-99EB-670AA5A4C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36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D375-D477-458D-921E-DB96C5795129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770EF94-B0BF-4F53-99EB-670AA5A4C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67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D375-D477-458D-921E-DB96C5795129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EF94-B0BF-4F53-99EB-670AA5A4C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64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D375-D477-458D-921E-DB96C5795129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EF94-B0BF-4F53-99EB-670AA5A4C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12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D375-D477-458D-921E-DB96C5795129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EF94-B0BF-4F53-99EB-670AA5A4C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2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D375-D477-458D-921E-DB96C5795129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EF94-B0BF-4F53-99EB-670AA5A4C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43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D375-D477-458D-921E-DB96C5795129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EF94-B0BF-4F53-99EB-670AA5A4C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24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D375-D477-458D-921E-DB96C5795129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EF94-B0BF-4F53-99EB-670AA5A4C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07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D375-D477-458D-921E-DB96C5795129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EF94-B0BF-4F53-99EB-670AA5A4C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67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58D375-D477-458D-921E-DB96C5795129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70EF94-B0BF-4F53-99EB-670AA5A4C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09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4450" y="170393"/>
            <a:ext cx="9092149" cy="261619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Exploratory Data Analysis (EDA) of Netflix Shows and Movies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4477" y="5005917"/>
            <a:ext cx="6987645" cy="1388534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PRESENTED BY:</a:t>
            </a:r>
          </a:p>
          <a:p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SHIKHA SHUKLA</a:t>
            </a:r>
            <a:endParaRPr lang="en-IN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930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05434" y="682109"/>
            <a:ext cx="68130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Univariate Analysis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01059" y="1739430"/>
            <a:ext cx="626716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 Distribution: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 plot of TV Shows vs. Movies.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Rating Distribution: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of each rating category.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 chart for Category distribution.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 chart for Rating distribution.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240" y="4362725"/>
            <a:ext cx="4264535" cy="2495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0" y="1646149"/>
            <a:ext cx="3522152" cy="253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92334" y="301109"/>
            <a:ext cx="64668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Bivariate Analysis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791200" y="1691417"/>
            <a:ext cx="630555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Release Date vs. Category: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 plot showing the number of TV shows and movies released 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Country vs. Category: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Heatmap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showing the distribution of TV shows and movies across different countries.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754" y="1447800"/>
            <a:ext cx="3720772" cy="267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90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1438" y="472559"/>
            <a:ext cx="61494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Duration Analysis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95424" y="1303556"/>
            <a:ext cx="69532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Duration Analysis:</a:t>
            </a:r>
            <a:endParaRPr kumimoji="0" lang="en-US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 of movie durations.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of TV show seasons.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854" y="3611880"/>
            <a:ext cx="5988145" cy="3103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3611880"/>
            <a:ext cx="4257987" cy="325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10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14805" y="529709"/>
            <a:ext cx="91117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Director and Cast Analysis</a:t>
            </a:r>
            <a:endParaRPr lang="en-IN" sz="4800" b="1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35395" y="1555642"/>
            <a:ext cx="57912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Directors: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 plot of the top 10 directors with the most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Cast Analysis: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Word cloud of the most frequent cast members.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555642"/>
            <a:ext cx="4710112" cy="291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12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04610" y="361797"/>
            <a:ext cx="47452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Type Analysis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 rot="10800000" flipV="1">
            <a:off x="6217919" y="1568049"/>
            <a:ext cx="563444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 Type Distribution:</a:t>
            </a:r>
            <a:endParaRPr kumimoji="0" lang="en-US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 plot showing the distribution of different types of content (e.g., Dramas, Horror Movies).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808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2161" y="0"/>
            <a:ext cx="41280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Key Insights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959429" y="1182077"/>
            <a:ext cx="86389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b="1" dirty="0" err="1" smtClean="0"/>
              <a:t>Insights:</a:t>
            </a:r>
            <a:r>
              <a:rPr lang="en-US" sz="3600" dirty="0" err="1" smtClean="0"/>
              <a:t>Most</a:t>
            </a:r>
            <a:r>
              <a:rPr lang="en-US" sz="3600" dirty="0" smtClean="0"/>
              <a:t> common categories and types of content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Countries with the most content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Trends in release dates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24482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1024779">
            <a:off x="3226138" y="2516777"/>
            <a:ext cx="596028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800" b="1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THANKYOU</a:t>
            </a:r>
            <a:endParaRPr lang="en-IN" sz="8800" b="1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67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98535" y="329684"/>
            <a:ext cx="4280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Introduction</a:t>
            </a:r>
            <a:endParaRPr lang="en-IN" sz="4800" b="1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09675" y="1172260"/>
            <a:ext cx="108108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atin typeface="Goudy Old Style" panose="02020502050305020303" pitchFamily="18" charset="0"/>
              </a:rPr>
              <a:t>O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Goudy Old Style" panose="02020502050305020303" pitchFamily="18" charset="0"/>
              </a:rPr>
              <a:t>bjective: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Goudy Old Style" panose="02020502050305020303" pitchFamily="18" charset="0"/>
              </a:rPr>
              <a:t> </a:t>
            </a:r>
            <a:r>
              <a:rPr lang="en-US" sz="4000" dirty="0" smtClean="0">
                <a:latin typeface="Goudy Old Style" panose="02020502050305020303" pitchFamily="18" charset="0"/>
              </a:rPr>
              <a:t>Understand the dataset and extract meaningful insights about Netflix shows and movies.</a:t>
            </a:r>
            <a:endParaRPr lang="en-IN" sz="4000" dirty="0">
              <a:latin typeface="Goudy Old Style" panose="02020502050305020303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49740" y="2995881"/>
            <a:ext cx="105779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000" b="1" dirty="0">
                <a:latin typeface="Goudy Old Style" panose="02020502050305020303" pitchFamily="18" charset="0"/>
              </a:rPr>
              <a:t>Dataset </a:t>
            </a:r>
            <a:r>
              <a:rPr lang="en-US" altLang="en-US" sz="4000" b="1" dirty="0">
                <a:solidFill>
                  <a:srgbClr val="00B0F0"/>
                </a:solidFill>
                <a:latin typeface="Goudy Old Style" panose="02020502050305020303" pitchFamily="18" charset="0"/>
              </a:rPr>
              <a:t>Description: </a:t>
            </a:r>
            <a:r>
              <a:rPr lang="en-US" altLang="en-US" sz="4000" dirty="0">
                <a:latin typeface="Goudy Old Style" panose="02020502050305020303" pitchFamily="18" charset="0"/>
              </a:rPr>
              <a:t>Briefly describe the dataset and its origin.</a:t>
            </a:r>
          </a:p>
          <a:p>
            <a:r>
              <a:rPr lang="en-US" altLang="en-US" sz="4000" b="1" dirty="0">
                <a:solidFill>
                  <a:srgbClr val="00B0F0"/>
                </a:solidFill>
                <a:latin typeface="Goudy Old Style" panose="02020502050305020303" pitchFamily="18" charset="0"/>
              </a:rPr>
              <a:t>Visual: </a:t>
            </a:r>
            <a:r>
              <a:rPr lang="en-US" altLang="en-US" sz="4000" dirty="0">
                <a:latin typeface="Goudy Old Style" panose="02020502050305020303" pitchFamily="18" charset="0"/>
              </a:rPr>
              <a:t>Overview of the dataset structure (number of rows and columns). </a:t>
            </a:r>
          </a:p>
        </p:txBody>
      </p:sp>
    </p:spTree>
    <p:extLst>
      <p:ext uri="{BB962C8B-B14F-4D97-AF65-F5344CB8AC3E}">
        <p14:creationId xmlns:p14="http://schemas.microsoft.com/office/powerpoint/2010/main" val="69419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9163" y="396359"/>
            <a:ext cx="60612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Dataset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2474" y="1517988"/>
            <a:ext cx="105346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b="1" dirty="0" smtClean="0"/>
              <a:t>Columns: </a:t>
            </a:r>
            <a:r>
              <a:rPr lang="en-US" sz="3600" dirty="0" smtClean="0"/>
              <a:t>List of all columns with brief descriptions:</a:t>
            </a:r>
          </a:p>
          <a:p>
            <a:endParaRPr lang="en-US" sz="3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b="1" dirty="0" err="1" smtClean="0">
                <a:solidFill>
                  <a:srgbClr val="C00000"/>
                </a:solidFill>
              </a:rPr>
              <a:t>Show_Id</a:t>
            </a:r>
            <a:r>
              <a:rPr lang="en-US" sz="3600" dirty="0" smtClean="0"/>
              <a:t>: Unique identifier for each show or movie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C00000"/>
                </a:solidFill>
              </a:rPr>
              <a:t>Category: </a:t>
            </a:r>
            <a:r>
              <a:rPr lang="en-US" sz="3600" dirty="0" smtClean="0"/>
              <a:t>TV Show or Movie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C00000"/>
                </a:solidFill>
              </a:rPr>
              <a:t>Title: </a:t>
            </a:r>
            <a:r>
              <a:rPr lang="en-US" sz="3600" dirty="0" smtClean="0"/>
              <a:t>Title of the show or movie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C00000"/>
                </a:solidFill>
              </a:rPr>
              <a:t>Director: </a:t>
            </a:r>
            <a:r>
              <a:rPr lang="en-US" sz="3600" dirty="0" smtClean="0"/>
              <a:t>Name of the director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C00000"/>
                </a:solidFill>
              </a:rPr>
              <a:t>Cast: </a:t>
            </a:r>
            <a:r>
              <a:rPr lang="en-US" sz="3600" dirty="0" smtClean="0"/>
              <a:t>List of cast members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C00000"/>
                </a:solidFill>
              </a:rPr>
              <a:t>Country: </a:t>
            </a:r>
            <a:r>
              <a:rPr lang="en-US" sz="3600" dirty="0" smtClean="0"/>
              <a:t>Country of origin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5465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9163" y="396359"/>
            <a:ext cx="60612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Dataset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2474" y="1517988"/>
            <a:ext cx="1053465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b="1" dirty="0" smtClean="0"/>
              <a:t>Columns: </a:t>
            </a:r>
            <a:r>
              <a:rPr lang="en-US" sz="3600" dirty="0" smtClean="0"/>
              <a:t>List of all columns with brief descriptions: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600" b="1" dirty="0" err="1">
                <a:solidFill>
                  <a:srgbClr val="C00000"/>
                </a:solidFill>
              </a:rPr>
              <a:t>Release_Date</a:t>
            </a:r>
            <a:r>
              <a:rPr lang="en-US" altLang="en-US" sz="3600" b="1" dirty="0">
                <a:solidFill>
                  <a:srgbClr val="C00000"/>
                </a:solidFill>
              </a:rPr>
              <a:t>: </a:t>
            </a:r>
            <a:r>
              <a:rPr lang="en-US" altLang="en-US" sz="3600" dirty="0"/>
              <a:t>Release date of the show or movie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600" b="1" dirty="0">
                <a:solidFill>
                  <a:srgbClr val="C00000"/>
                </a:solidFill>
              </a:rPr>
              <a:t>Rating: </a:t>
            </a:r>
            <a:r>
              <a:rPr lang="en-US" altLang="en-US" sz="3600" dirty="0"/>
              <a:t>Age </a:t>
            </a:r>
            <a:r>
              <a:rPr lang="en-US" altLang="en-US" sz="3600" dirty="0" smtClean="0"/>
              <a:t>rating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600" b="1" dirty="0" smtClean="0">
                <a:solidFill>
                  <a:srgbClr val="C00000"/>
                </a:solidFill>
              </a:rPr>
              <a:t>Duration</a:t>
            </a:r>
            <a:r>
              <a:rPr lang="en-US" altLang="en-US" sz="3600" b="1" dirty="0">
                <a:solidFill>
                  <a:srgbClr val="C00000"/>
                </a:solidFill>
              </a:rPr>
              <a:t>: </a:t>
            </a:r>
            <a:r>
              <a:rPr lang="en-US" altLang="en-US" sz="3600" dirty="0"/>
              <a:t>Duration of the movie or number of </a:t>
            </a:r>
            <a:r>
              <a:rPr lang="en-US" altLang="en-US" sz="3600" dirty="0" smtClean="0"/>
              <a:t>     seasons </a:t>
            </a:r>
            <a:r>
              <a:rPr lang="en-US" altLang="en-US" sz="3600" dirty="0"/>
              <a:t>for a TV show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600" b="1" dirty="0">
                <a:solidFill>
                  <a:srgbClr val="C00000"/>
                </a:solidFill>
              </a:rPr>
              <a:t>Type: </a:t>
            </a:r>
            <a:r>
              <a:rPr lang="en-US" altLang="en-US" sz="3600" dirty="0"/>
              <a:t>Genre(s)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600" b="1" dirty="0">
                <a:solidFill>
                  <a:srgbClr val="C00000"/>
                </a:solidFill>
              </a:rPr>
              <a:t>Description: </a:t>
            </a:r>
            <a:r>
              <a:rPr lang="en-US" altLang="en-US" sz="3600" dirty="0"/>
              <a:t>Short description or summary </a:t>
            </a:r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65294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90807" y="186809"/>
            <a:ext cx="45063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Sample Data: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25" y="1466849"/>
            <a:ext cx="11668126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1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9639" y="339209"/>
            <a:ext cx="53062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Data Inspection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058128" y="1596509"/>
            <a:ext cx="30492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  <a:latin typeface="Algerian" panose="04020705040A02060702" pitchFamily="82" charset="0"/>
              </a:rPr>
              <a:t>Data Types: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862" y="1291024"/>
            <a:ext cx="5329238" cy="48885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67096" y="2588621"/>
            <a:ext cx="54312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  <a:latin typeface="Algerian" panose="04020705040A02060702" pitchFamily="82" charset="0"/>
              </a:rPr>
              <a:t>Shape of the Dataset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911" y="3902719"/>
            <a:ext cx="4614507" cy="150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37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34885" y="510659"/>
            <a:ext cx="79880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Handling Missing Values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61523" y="1789838"/>
            <a:ext cx="856144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srgbClr val="C00000"/>
                </a:solidFill>
                <a:latin typeface="Algerian" panose="04020705040A02060702" pitchFamily="82" charset="0"/>
              </a:rPr>
              <a:t>Initial Inspection:</a:t>
            </a:r>
          </a:p>
          <a:p>
            <a:r>
              <a:rPr lang="en-US" altLang="en-US" sz="3600" dirty="0"/>
              <a:t>Columns with missing values: Director, Cast.</a:t>
            </a:r>
          </a:p>
          <a:p>
            <a:endParaRPr lang="en-US" altLang="en-US" sz="3600" b="1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64711" y="3346015"/>
            <a:ext cx="2640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  <a:latin typeface="Algerian" panose="04020705040A02060702" pitchFamily="82" charset="0"/>
              </a:rPr>
              <a:t>Strategy: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864" y="3176587"/>
            <a:ext cx="3632411" cy="359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9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14874" y="243959"/>
            <a:ext cx="65037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Summary Statistics</a:t>
            </a:r>
            <a:endParaRPr lang="en-IN" sz="4800" b="1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43500" y="1348800"/>
            <a:ext cx="64389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 smtClean="0"/>
              <a:t>Descriptive </a:t>
            </a:r>
            <a:r>
              <a:rPr lang="en-US" sz="3200" b="1" dirty="0" err="1" smtClean="0"/>
              <a:t>Statistics:Duration</a:t>
            </a:r>
            <a:r>
              <a:rPr lang="en-US" sz="3200" b="1" dirty="0" smtClean="0"/>
              <a:t> (for Movies):</a:t>
            </a:r>
            <a:endParaRPr lang="en-US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Count: The number of movies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Mean: The average duration of the movies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Standard Deviation: The measure of variation in movie durations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Min: The shortest movie duration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Max: The longest movie duration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2179797"/>
            <a:ext cx="4748955" cy="427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6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72851" y="367784"/>
            <a:ext cx="48942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Data Cleaning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71700" y="1405444"/>
            <a:ext cx="813435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Missing Values: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Replace missing values in 'Director' and 'Cast'.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Converting Data Types: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 '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Release_Date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to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datetime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25" y="3375616"/>
            <a:ext cx="6019800" cy="348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68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191</TotalTime>
  <Words>424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Algerian</vt:lpstr>
      <vt:lpstr>Arial</vt:lpstr>
      <vt:lpstr>Corbel</vt:lpstr>
      <vt:lpstr>Goudy Old Style</vt:lpstr>
      <vt:lpstr>Parallax</vt:lpstr>
      <vt:lpstr>Exploratory Data Analysis (EDA) of Netflix Shows and Movies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(EDA) of Netflix Shows and Movies</dc:title>
  <dc:creator>HP</dc:creator>
  <cp:lastModifiedBy>HP</cp:lastModifiedBy>
  <cp:revision>13</cp:revision>
  <dcterms:created xsi:type="dcterms:W3CDTF">2024-06-18T13:50:17Z</dcterms:created>
  <dcterms:modified xsi:type="dcterms:W3CDTF">2024-06-18T17:01:33Z</dcterms:modified>
</cp:coreProperties>
</file>