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60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5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CE6F-DE5A-4279-84E2-3F45DE15E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E1834-7CCE-496F-9C9F-AFA0E3559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961C2-305D-4931-A008-7A580349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6E44-97CD-4479-8083-49C54D5EDF90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382D-A821-475A-B40D-FF796154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6FA9E-3506-4AE9-869F-F7122860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33FD-BF96-4AA9-8E02-0717790F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9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04A8B-5EB3-4805-B97B-69AA556DE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F05C7-C4CD-4387-A5FA-5E22340F9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AA4F2-0FC3-4D0B-BA53-E5090C2B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6E44-97CD-4479-8083-49C54D5EDF90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975D1-FE27-40EB-BCD4-43A8A3A6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F4180-C8F5-411E-BDBC-E79EF3D04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33FD-BF96-4AA9-8E02-0717790F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0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40D6E-9974-40E2-BD4C-C2CA76D50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56A1F-2BE6-4501-880C-A1E61A1FD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69C6F-B2E0-44C0-B55D-0F04B237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6E44-97CD-4479-8083-49C54D5EDF90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A1883-5F7F-40C2-A8A3-7418134C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108E9-AE64-4591-B07D-10B31B70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33FD-BF96-4AA9-8E02-0717790F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9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5306-D8E5-4469-8400-AF45B0AD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6278-06A4-4D72-8FB0-AB3378804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D4AFA-8700-4BF3-A08E-EB4E712F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6E44-97CD-4479-8083-49C54D5EDF90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2DAE5-DC61-4173-9144-1CCB2DE5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3C6E9-2A9B-4FB2-B794-FF257746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33FD-BF96-4AA9-8E02-0717790F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1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DCBA-8489-435E-B7D0-9FFB169A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41548-C163-4A49-8211-EE09522C5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8BE54-85BA-4594-A49A-3F640B2F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6E44-97CD-4479-8083-49C54D5EDF90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B1105-28B6-43DA-BB59-BC18DEFE7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CF54D-69DB-47FA-A9F4-DC60A7CF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33FD-BF96-4AA9-8E02-0717790F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4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A476-2868-4C70-8E77-45C5F5C0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1E906-081D-41DE-9678-B5DDB9F1C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2E6C5-B61D-4854-A349-B3B739C82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9A8DC-B367-472D-AFA8-4E210E33F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6E44-97CD-4479-8083-49C54D5EDF90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30162-CF25-4CBA-9D0F-ACE6A777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61CE5-C82F-4506-B80D-8F890889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33FD-BF96-4AA9-8E02-0717790F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73867-51C7-467A-904E-DFDCE0781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E8F47-17CE-49D1-AA64-CD2A5D1DF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74472-789A-4B86-8FE0-7A63E8760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C10A6-3F47-4678-9206-F48844A85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1DD0A4-E50E-43C6-8095-A9521BD5A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3E806B-0DCE-40EB-A130-8779EB84E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6E44-97CD-4479-8083-49C54D5EDF90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44256-2F7A-4B21-B2B8-D62E4EF4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A1925B-9F6E-4A3D-AC1D-3D4D0D116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33FD-BF96-4AA9-8E02-0717790F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8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751C-9999-4128-8972-0B4F683F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395E19-11EC-48C3-A2CA-728F445D2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6E44-97CD-4479-8083-49C54D5EDF90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809F0-2931-44C9-AB21-00701C31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2B70B-33C9-4703-BE42-AA9A4636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33FD-BF96-4AA9-8E02-0717790F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0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F5442A-689F-4AF4-90BA-FA2E6174D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6E44-97CD-4479-8083-49C54D5EDF90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8777D-8EF7-4705-B6F1-3D0A1F111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42087-FFF1-42F3-9C0F-4E9010B5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33FD-BF96-4AA9-8E02-0717790F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6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54DA-EA7D-43C9-9048-04A273420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1BBF9-58A5-4FC9-BC69-78142FC34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64817-C4B3-4881-B36B-9157CEF97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C2E9F-0B60-4857-9F08-29B57D14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6E44-97CD-4479-8083-49C54D5EDF90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ADA44-39FC-4D0E-B3AD-A6B614AB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D02ED-BBF5-4FCC-BF71-2C2D23E0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33FD-BF96-4AA9-8E02-0717790F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04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54194-8DBA-4500-BAEB-FAA4AB806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62F9FC-8031-4B0C-B3FC-E70E0C773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F9B2D-62AE-4031-A97F-FD216A56C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BB2F1-5EC5-41D6-8D0A-8929AE75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6E44-97CD-4479-8083-49C54D5EDF90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FF8A5-7313-4080-8A63-82863DD1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A30D5-58FA-49C1-9B05-43278B33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33FD-BF96-4AA9-8E02-0717790F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7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A4281-DE03-4361-A7CB-B12BDC7CD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55681-8406-4BEE-ABCB-4C0BAD61B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0A89C-760D-48B1-B587-E9705E98F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A6E44-97CD-4479-8083-49C54D5EDF90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413A3-2E20-43F8-998F-1AA94D5DD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159C6-DAA1-4EC1-8A43-B8B3438B4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C33FD-BF96-4AA9-8E02-0717790F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3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 descr="Table setting">
            <a:extLst>
              <a:ext uri="{FF2B5EF4-FFF2-40B4-BE49-F238E27FC236}">
                <a16:creationId xmlns:a16="http://schemas.microsoft.com/office/drawing/2014/main" id="{A5358245-6A12-4CC7-9234-753B4F009D2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9211" y="595683"/>
            <a:ext cx="1133475" cy="1344767"/>
          </a:xfrm>
          <a:prstGeom prst="rect">
            <a:avLst/>
          </a:prstGeom>
        </p:spPr>
      </p:pic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57CB8DD-6B33-478C-BE9C-E0CE2F6D03FC}"/>
              </a:ext>
            </a:extLst>
          </p:cNvPr>
          <p:cNvSpPr/>
          <p:nvPr/>
        </p:nvSpPr>
        <p:spPr>
          <a:xfrm>
            <a:off x="1832534" y="746178"/>
            <a:ext cx="3273425" cy="1035685"/>
          </a:xfrm>
          <a:prstGeom prst="round2Diag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Text Box 23">
            <a:extLst>
              <a:ext uri="{FF2B5EF4-FFF2-40B4-BE49-F238E27FC236}">
                <a16:creationId xmlns:a16="http://schemas.microsoft.com/office/drawing/2014/main" id="{568700DE-4818-458F-ABDA-9E7C5F8A6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916" y="1296882"/>
            <a:ext cx="1377950" cy="3667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LUNCH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3E6E048A-6623-4289-9F8B-56EB5732E7A7}"/>
              </a:ext>
            </a:extLst>
          </p:cNvPr>
          <p:cNvSpPr/>
          <p:nvPr/>
        </p:nvSpPr>
        <p:spPr>
          <a:xfrm>
            <a:off x="1744904" y="663628"/>
            <a:ext cx="3435350" cy="1199515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8F66DC-024B-4345-AB3F-D54C635C432C}"/>
              </a:ext>
            </a:extLst>
          </p:cNvPr>
          <p:cNvCxnSpPr/>
          <p:nvPr/>
        </p:nvCxnSpPr>
        <p:spPr>
          <a:xfrm flipV="1">
            <a:off x="3216834" y="1654863"/>
            <a:ext cx="16941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tar: 4 Points 8">
            <a:extLst>
              <a:ext uri="{FF2B5EF4-FFF2-40B4-BE49-F238E27FC236}">
                <a16:creationId xmlns:a16="http://schemas.microsoft.com/office/drawing/2014/main" id="{3E93AA69-4FDC-400D-B6AD-71C0AEE9BA25}"/>
              </a:ext>
            </a:extLst>
          </p:cNvPr>
          <p:cNvSpPr/>
          <p:nvPr/>
        </p:nvSpPr>
        <p:spPr>
          <a:xfrm>
            <a:off x="3994074" y="1616128"/>
            <a:ext cx="128905" cy="78740"/>
          </a:xfrm>
          <a:prstGeom prst="star4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F983EB-1873-496E-9ACD-CF085A76E8A9}"/>
              </a:ext>
            </a:extLst>
          </p:cNvPr>
          <p:cNvCxnSpPr/>
          <p:nvPr/>
        </p:nvCxnSpPr>
        <p:spPr>
          <a:xfrm flipV="1">
            <a:off x="3200959" y="1255448"/>
            <a:ext cx="16941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tar: 4 Points 10">
            <a:extLst>
              <a:ext uri="{FF2B5EF4-FFF2-40B4-BE49-F238E27FC236}">
                <a16:creationId xmlns:a16="http://schemas.microsoft.com/office/drawing/2014/main" id="{BCF09713-9F5B-4ED4-AFF6-4A0D3CBE9DAF}"/>
              </a:ext>
            </a:extLst>
          </p:cNvPr>
          <p:cNvSpPr/>
          <p:nvPr/>
        </p:nvSpPr>
        <p:spPr>
          <a:xfrm>
            <a:off x="3993439" y="1212903"/>
            <a:ext cx="128905" cy="78740"/>
          </a:xfrm>
          <a:prstGeom prst="star4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5BD7487A-F1A5-4947-A50A-2E433ACF7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335" y="24259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EC34AD99-2A62-4C54-81B1-E3AE4239D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335" y="12617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Box 21">
            <a:extLst>
              <a:ext uri="{FF2B5EF4-FFF2-40B4-BE49-F238E27FC236}">
                <a16:creationId xmlns:a16="http://schemas.microsoft.com/office/drawing/2014/main" id="{E756F2FF-3260-4492-84AA-F6A09857CB3B}"/>
              </a:ext>
            </a:extLst>
          </p:cNvPr>
          <p:cNvSpPr txBox="1"/>
          <p:nvPr/>
        </p:nvSpPr>
        <p:spPr>
          <a:xfrm>
            <a:off x="3029350" y="800789"/>
            <a:ext cx="2106930" cy="32766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 1  -  2</a:t>
            </a:r>
            <a:r>
              <a:rPr lang="en-US" sz="1200" baseline="30000">
                <a:effectLst/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nd </a:t>
            </a:r>
            <a:r>
              <a:rPr lang="en-US" sz="1200">
                <a:effectLst/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MARCH 2022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>
                <a:effectLst/>
                <a:latin typeface="Forte" panose="0306090204050207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8" name="Graphic 1" descr="Table setting">
            <a:extLst>
              <a:ext uri="{FF2B5EF4-FFF2-40B4-BE49-F238E27FC236}">
                <a16:creationId xmlns:a16="http://schemas.microsoft.com/office/drawing/2014/main" id="{8082ECD2-C5C1-49B5-9558-EF8D003664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3016" y="2010736"/>
            <a:ext cx="1133475" cy="1344767"/>
          </a:xfrm>
          <a:prstGeom prst="rect">
            <a:avLst/>
          </a:prstGeom>
        </p:spPr>
      </p:pic>
      <p:sp>
        <p:nvSpPr>
          <p:cNvPr id="49" name="Rectangle: Diagonal Corners Rounded 48">
            <a:extLst>
              <a:ext uri="{FF2B5EF4-FFF2-40B4-BE49-F238E27FC236}">
                <a16:creationId xmlns:a16="http://schemas.microsoft.com/office/drawing/2014/main" id="{B7DAAE02-BD56-475E-964A-45C0E9F75C8D}"/>
              </a:ext>
            </a:extLst>
          </p:cNvPr>
          <p:cNvSpPr/>
          <p:nvPr/>
        </p:nvSpPr>
        <p:spPr>
          <a:xfrm>
            <a:off x="1796339" y="2161231"/>
            <a:ext cx="3273425" cy="1035685"/>
          </a:xfrm>
          <a:prstGeom prst="round2Diag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0" name="Text Box 23">
            <a:extLst>
              <a:ext uri="{FF2B5EF4-FFF2-40B4-BE49-F238E27FC236}">
                <a16:creationId xmlns:a16="http://schemas.microsoft.com/office/drawing/2014/main" id="{64CF47B5-4008-43D2-8A74-0684C4BAC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721" y="2711935"/>
            <a:ext cx="1377950" cy="3667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LUNCH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: Diagonal Corners Rounded 50">
            <a:extLst>
              <a:ext uri="{FF2B5EF4-FFF2-40B4-BE49-F238E27FC236}">
                <a16:creationId xmlns:a16="http://schemas.microsoft.com/office/drawing/2014/main" id="{922E2F5D-43A6-4F36-B585-437BD986C277}"/>
              </a:ext>
            </a:extLst>
          </p:cNvPr>
          <p:cNvSpPr/>
          <p:nvPr/>
        </p:nvSpPr>
        <p:spPr>
          <a:xfrm>
            <a:off x="1708709" y="2078681"/>
            <a:ext cx="3435350" cy="1199515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16A5805-FFE2-4732-B908-C6B8F0D6DE01}"/>
              </a:ext>
            </a:extLst>
          </p:cNvPr>
          <p:cNvCxnSpPr/>
          <p:nvPr/>
        </p:nvCxnSpPr>
        <p:spPr>
          <a:xfrm flipV="1">
            <a:off x="3180639" y="3069916"/>
            <a:ext cx="16941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tar: 4 Points 52">
            <a:extLst>
              <a:ext uri="{FF2B5EF4-FFF2-40B4-BE49-F238E27FC236}">
                <a16:creationId xmlns:a16="http://schemas.microsoft.com/office/drawing/2014/main" id="{7CE37C60-A218-4F5C-A8E9-371826376E2E}"/>
              </a:ext>
            </a:extLst>
          </p:cNvPr>
          <p:cNvSpPr/>
          <p:nvPr/>
        </p:nvSpPr>
        <p:spPr>
          <a:xfrm>
            <a:off x="3957879" y="3031181"/>
            <a:ext cx="128905" cy="78740"/>
          </a:xfrm>
          <a:prstGeom prst="star4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FB9FB80-800F-4BF8-BC7D-28D22FD8917A}"/>
              </a:ext>
            </a:extLst>
          </p:cNvPr>
          <p:cNvCxnSpPr/>
          <p:nvPr/>
        </p:nvCxnSpPr>
        <p:spPr>
          <a:xfrm flipV="1">
            <a:off x="3164764" y="2670501"/>
            <a:ext cx="16941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Star: 4 Points 54">
            <a:extLst>
              <a:ext uri="{FF2B5EF4-FFF2-40B4-BE49-F238E27FC236}">
                <a16:creationId xmlns:a16="http://schemas.microsoft.com/office/drawing/2014/main" id="{EB22B3DC-030A-4C42-8DB7-D06811A547AC}"/>
              </a:ext>
            </a:extLst>
          </p:cNvPr>
          <p:cNvSpPr/>
          <p:nvPr/>
        </p:nvSpPr>
        <p:spPr>
          <a:xfrm>
            <a:off x="3957244" y="2627956"/>
            <a:ext cx="128905" cy="78740"/>
          </a:xfrm>
          <a:prstGeom prst="star4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8" name="Text Box 21">
            <a:extLst>
              <a:ext uri="{FF2B5EF4-FFF2-40B4-BE49-F238E27FC236}">
                <a16:creationId xmlns:a16="http://schemas.microsoft.com/office/drawing/2014/main" id="{40A611DC-3E8D-489A-A90E-F2E1B797DBED}"/>
              </a:ext>
            </a:extLst>
          </p:cNvPr>
          <p:cNvSpPr txBox="1"/>
          <p:nvPr/>
        </p:nvSpPr>
        <p:spPr>
          <a:xfrm>
            <a:off x="2993155" y="2215842"/>
            <a:ext cx="2106930" cy="32766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 1  -  2</a:t>
            </a:r>
            <a:r>
              <a:rPr lang="en-US" sz="1200" baseline="30000">
                <a:effectLst/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nd </a:t>
            </a:r>
            <a:r>
              <a:rPr lang="en-US" sz="1200">
                <a:effectLst/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MARCH 2022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>
                <a:effectLst/>
                <a:latin typeface="Forte" panose="0306090204050207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9" name="Graphic 1" descr="Table setting">
            <a:extLst>
              <a:ext uri="{FF2B5EF4-FFF2-40B4-BE49-F238E27FC236}">
                <a16:creationId xmlns:a16="http://schemas.microsoft.com/office/drawing/2014/main" id="{40584335-06C4-4D70-B7B9-522A6A1AF5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9042" y="3501936"/>
            <a:ext cx="1133475" cy="1344767"/>
          </a:xfrm>
          <a:prstGeom prst="rect">
            <a:avLst/>
          </a:prstGeom>
        </p:spPr>
      </p:pic>
      <p:sp>
        <p:nvSpPr>
          <p:cNvPr id="60" name="Rectangle: Diagonal Corners Rounded 59">
            <a:extLst>
              <a:ext uri="{FF2B5EF4-FFF2-40B4-BE49-F238E27FC236}">
                <a16:creationId xmlns:a16="http://schemas.microsoft.com/office/drawing/2014/main" id="{A52C089A-0AD6-4918-8206-143B58713DF3}"/>
              </a:ext>
            </a:extLst>
          </p:cNvPr>
          <p:cNvSpPr/>
          <p:nvPr/>
        </p:nvSpPr>
        <p:spPr>
          <a:xfrm>
            <a:off x="1752365" y="3652431"/>
            <a:ext cx="3273425" cy="1035685"/>
          </a:xfrm>
          <a:prstGeom prst="round2Diag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1" name="Text Box 23">
            <a:extLst>
              <a:ext uri="{FF2B5EF4-FFF2-40B4-BE49-F238E27FC236}">
                <a16:creationId xmlns:a16="http://schemas.microsoft.com/office/drawing/2014/main" id="{DA06C30A-BF1F-460A-B449-0282D93BB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747" y="4203135"/>
            <a:ext cx="1377950" cy="3667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LUNCH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: Diagonal Corners Rounded 61">
            <a:extLst>
              <a:ext uri="{FF2B5EF4-FFF2-40B4-BE49-F238E27FC236}">
                <a16:creationId xmlns:a16="http://schemas.microsoft.com/office/drawing/2014/main" id="{D4707B32-C7B3-4E03-BB7C-A6E04B4376D6}"/>
              </a:ext>
            </a:extLst>
          </p:cNvPr>
          <p:cNvSpPr/>
          <p:nvPr/>
        </p:nvSpPr>
        <p:spPr>
          <a:xfrm>
            <a:off x="1664735" y="3569881"/>
            <a:ext cx="3435350" cy="1199515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6E1C63A-DDD8-4603-983D-D4710F9126C9}"/>
              </a:ext>
            </a:extLst>
          </p:cNvPr>
          <p:cNvCxnSpPr/>
          <p:nvPr/>
        </p:nvCxnSpPr>
        <p:spPr>
          <a:xfrm flipV="1">
            <a:off x="3136665" y="4561116"/>
            <a:ext cx="16941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tar: 4 Points 63">
            <a:extLst>
              <a:ext uri="{FF2B5EF4-FFF2-40B4-BE49-F238E27FC236}">
                <a16:creationId xmlns:a16="http://schemas.microsoft.com/office/drawing/2014/main" id="{1D370611-9B5A-4C09-8608-A51B82332CC6}"/>
              </a:ext>
            </a:extLst>
          </p:cNvPr>
          <p:cNvSpPr/>
          <p:nvPr/>
        </p:nvSpPr>
        <p:spPr>
          <a:xfrm>
            <a:off x="3913905" y="4522381"/>
            <a:ext cx="128905" cy="78740"/>
          </a:xfrm>
          <a:prstGeom prst="star4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543D4DD-A34E-4FD2-97DC-60D8DF764A52}"/>
              </a:ext>
            </a:extLst>
          </p:cNvPr>
          <p:cNvCxnSpPr/>
          <p:nvPr/>
        </p:nvCxnSpPr>
        <p:spPr>
          <a:xfrm flipV="1">
            <a:off x="3120790" y="4161701"/>
            <a:ext cx="16941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Star: 4 Points 65">
            <a:extLst>
              <a:ext uri="{FF2B5EF4-FFF2-40B4-BE49-F238E27FC236}">
                <a16:creationId xmlns:a16="http://schemas.microsoft.com/office/drawing/2014/main" id="{0B9269A3-64BC-4105-BBE4-2309D8961D37}"/>
              </a:ext>
            </a:extLst>
          </p:cNvPr>
          <p:cNvSpPr/>
          <p:nvPr/>
        </p:nvSpPr>
        <p:spPr>
          <a:xfrm>
            <a:off x="3913270" y="4119156"/>
            <a:ext cx="128905" cy="78740"/>
          </a:xfrm>
          <a:prstGeom prst="star4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7" name="Rectangle 9">
            <a:extLst>
              <a:ext uri="{FF2B5EF4-FFF2-40B4-BE49-F238E27FC236}">
                <a16:creationId xmlns:a16="http://schemas.microsoft.com/office/drawing/2014/main" id="{A56CA40D-52B9-42F7-9A5B-C0B27EC0B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166" y="35687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" name="Rectangle 11">
            <a:extLst>
              <a:ext uri="{FF2B5EF4-FFF2-40B4-BE49-F238E27FC236}">
                <a16:creationId xmlns:a16="http://schemas.microsoft.com/office/drawing/2014/main" id="{308BA05E-3E63-4FDA-91E7-1A059E9F0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166" y="4587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Text Box 21">
            <a:extLst>
              <a:ext uri="{FF2B5EF4-FFF2-40B4-BE49-F238E27FC236}">
                <a16:creationId xmlns:a16="http://schemas.microsoft.com/office/drawing/2014/main" id="{45C012A0-0D98-42C5-943A-4EB5F112F460}"/>
              </a:ext>
            </a:extLst>
          </p:cNvPr>
          <p:cNvSpPr txBox="1"/>
          <p:nvPr/>
        </p:nvSpPr>
        <p:spPr>
          <a:xfrm>
            <a:off x="2949181" y="3707042"/>
            <a:ext cx="2106930" cy="32766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 1  -  2</a:t>
            </a:r>
            <a:r>
              <a:rPr lang="en-US" sz="1200" baseline="30000">
                <a:effectLst/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nd </a:t>
            </a:r>
            <a:r>
              <a:rPr lang="en-US" sz="1200">
                <a:effectLst/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MARCH 2022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>
                <a:effectLst/>
                <a:latin typeface="Forte" panose="0306090204050207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0" name="Graphic 1" descr="Table setting">
            <a:extLst>
              <a:ext uri="{FF2B5EF4-FFF2-40B4-BE49-F238E27FC236}">
                <a16:creationId xmlns:a16="http://schemas.microsoft.com/office/drawing/2014/main" id="{C5DEB79C-7498-48D0-92EC-956FAEF5150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5068" y="5030519"/>
            <a:ext cx="1133475" cy="1344767"/>
          </a:xfrm>
          <a:prstGeom prst="rect">
            <a:avLst/>
          </a:prstGeom>
        </p:spPr>
      </p:pic>
      <p:sp>
        <p:nvSpPr>
          <p:cNvPr id="71" name="Rectangle: Diagonal Corners Rounded 70">
            <a:extLst>
              <a:ext uri="{FF2B5EF4-FFF2-40B4-BE49-F238E27FC236}">
                <a16:creationId xmlns:a16="http://schemas.microsoft.com/office/drawing/2014/main" id="{CE70B952-A71A-403F-B458-FFBD57379C61}"/>
              </a:ext>
            </a:extLst>
          </p:cNvPr>
          <p:cNvSpPr/>
          <p:nvPr/>
        </p:nvSpPr>
        <p:spPr>
          <a:xfrm>
            <a:off x="1708391" y="5181014"/>
            <a:ext cx="3273425" cy="1035685"/>
          </a:xfrm>
          <a:prstGeom prst="round2Diag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2" name="Text Box 23">
            <a:extLst>
              <a:ext uri="{FF2B5EF4-FFF2-40B4-BE49-F238E27FC236}">
                <a16:creationId xmlns:a16="http://schemas.microsoft.com/office/drawing/2014/main" id="{2F35BA92-FB02-4174-B329-B2B287916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4773" y="5731718"/>
            <a:ext cx="1377950" cy="3667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LUNCH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Rectangle: Diagonal Corners Rounded 72">
            <a:extLst>
              <a:ext uri="{FF2B5EF4-FFF2-40B4-BE49-F238E27FC236}">
                <a16:creationId xmlns:a16="http://schemas.microsoft.com/office/drawing/2014/main" id="{65CAAC5F-5703-4560-B584-C51A02A368B9}"/>
              </a:ext>
            </a:extLst>
          </p:cNvPr>
          <p:cNvSpPr/>
          <p:nvPr/>
        </p:nvSpPr>
        <p:spPr>
          <a:xfrm>
            <a:off x="1620761" y="5098464"/>
            <a:ext cx="3435350" cy="1199515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8FAEA43-40C5-42F4-9B36-4DC424DA396C}"/>
              </a:ext>
            </a:extLst>
          </p:cNvPr>
          <p:cNvCxnSpPr/>
          <p:nvPr/>
        </p:nvCxnSpPr>
        <p:spPr>
          <a:xfrm flipV="1">
            <a:off x="3092691" y="6089699"/>
            <a:ext cx="16941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Star: 4 Points 74">
            <a:extLst>
              <a:ext uri="{FF2B5EF4-FFF2-40B4-BE49-F238E27FC236}">
                <a16:creationId xmlns:a16="http://schemas.microsoft.com/office/drawing/2014/main" id="{EE394027-54A3-405A-A856-DA5359E7A658}"/>
              </a:ext>
            </a:extLst>
          </p:cNvPr>
          <p:cNvSpPr/>
          <p:nvPr/>
        </p:nvSpPr>
        <p:spPr>
          <a:xfrm>
            <a:off x="3869931" y="6050964"/>
            <a:ext cx="128905" cy="78740"/>
          </a:xfrm>
          <a:prstGeom prst="star4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29D7E3E-8ECE-457D-AB56-521554E1043D}"/>
              </a:ext>
            </a:extLst>
          </p:cNvPr>
          <p:cNvCxnSpPr/>
          <p:nvPr/>
        </p:nvCxnSpPr>
        <p:spPr>
          <a:xfrm flipV="1">
            <a:off x="3076816" y="5690284"/>
            <a:ext cx="16941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Star: 4 Points 76">
            <a:extLst>
              <a:ext uri="{FF2B5EF4-FFF2-40B4-BE49-F238E27FC236}">
                <a16:creationId xmlns:a16="http://schemas.microsoft.com/office/drawing/2014/main" id="{1BBFFC1F-901B-4533-A337-5B2A770CF433}"/>
              </a:ext>
            </a:extLst>
          </p:cNvPr>
          <p:cNvSpPr/>
          <p:nvPr/>
        </p:nvSpPr>
        <p:spPr>
          <a:xfrm>
            <a:off x="3869296" y="5647739"/>
            <a:ext cx="128905" cy="78740"/>
          </a:xfrm>
          <a:prstGeom prst="star4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8" name="Rectangle 9">
            <a:extLst>
              <a:ext uri="{FF2B5EF4-FFF2-40B4-BE49-F238E27FC236}">
                <a16:creationId xmlns:a16="http://schemas.microsoft.com/office/drawing/2014/main" id="{50AD9CA7-A85C-4B16-A021-6AE3FE249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192" y="50506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9" name="Rectangle 11">
            <a:extLst>
              <a:ext uri="{FF2B5EF4-FFF2-40B4-BE49-F238E27FC236}">
                <a16:creationId xmlns:a16="http://schemas.microsoft.com/office/drawing/2014/main" id="{934D3E59-DAC1-449E-A76B-633472B62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192" y="606982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Text Box 21">
            <a:extLst>
              <a:ext uri="{FF2B5EF4-FFF2-40B4-BE49-F238E27FC236}">
                <a16:creationId xmlns:a16="http://schemas.microsoft.com/office/drawing/2014/main" id="{EBD7DCF1-E707-4361-A968-DA1C731158D6}"/>
              </a:ext>
            </a:extLst>
          </p:cNvPr>
          <p:cNvSpPr txBox="1"/>
          <p:nvPr/>
        </p:nvSpPr>
        <p:spPr>
          <a:xfrm>
            <a:off x="2905207" y="5235625"/>
            <a:ext cx="2106930" cy="32766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 1  -  2</a:t>
            </a:r>
            <a:r>
              <a:rPr lang="en-US" sz="1200" baseline="30000">
                <a:effectLst/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nd </a:t>
            </a:r>
            <a:r>
              <a:rPr lang="en-US" sz="1200">
                <a:effectLst/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MARCH 2022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>
                <a:effectLst/>
                <a:latin typeface="Forte" panose="0306090204050207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5" name="Rectangle: Diagonal Corners Rounded 134">
            <a:extLst>
              <a:ext uri="{FF2B5EF4-FFF2-40B4-BE49-F238E27FC236}">
                <a16:creationId xmlns:a16="http://schemas.microsoft.com/office/drawing/2014/main" id="{841A956B-A441-4C35-B35A-F9FA0B6DF065}"/>
              </a:ext>
            </a:extLst>
          </p:cNvPr>
          <p:cNvSpPr/>
          <p:nvPr/>
        </p:nvSpPr>
        <p:spPr>
          <a:xfrm>
            <a:off x="7004805" y="677544"/>
            <a:ext cx="3273425" cy="1035685"/>
          </a:xfrm>
          <a:prstGeom prst="round2Diag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6" name="Text Box 23">
            <a:extLst>
              <a:ext uri="{FF2B5EF4-FFF2-40B4-BE49-F238E27FC236}">
                <a16:creationId xmlns:a16="http://schemas.microsoft.com/office/drawing/2014/main" id="{873EB690-788F-4AF3-B53E-EA2BEF568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1186" y="1228248"/>
            <a:ext cx="1494913" cy="3667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lin Sans FB Demi" panose="020E0802020502020306" pitchFamily="34" charset="0"/>
                <a:cs typeface="Times New Roman" panose="02020603050405020304" pitchFamily="18" charset="0"/>
              </a:rPr>
              <a:t>BREAKFAST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7" name="Rectangle: Diagonal Corners Rounded 136">
            <a:extLst>
              <a:ext uri="{FF2B5EF4-FFF2-40B4-BE49-F238E27FC236}">
                <a16:creationId xmlns:a16="http://schemas.microsoft.com/office/drawing/2014/main" id="{1E0FB186-4FD4-46FB-978B-0965DEC4F328}"/>
              </a:ext>
            </a:extLst>
          </p:cNvPr>
          <p:cNvSpPr/>
          <p:nvPr/>
        </p:nvSpPr>
        <p:spPr>
          <a:xfrm>
            <a:off x="6917175" y="594994"/>
            <a:ext cx="3435350" cy="1199515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A1CD61D-58A3-4C8F-AD33-F9062ECB1855}"/>
              </a:ext>
            </a:extLst>
          </p:cNvPr>
          <p:cNvCxnSpPr/>
          <p:nvPr/>
        </p:nvCxnSpPr>
        <p:spPr>
          <a:xfrm flipV="1">
            <a:off x="8389105" y="1586229"/>
            <a:ext cx="16941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Star: 4 Points 138">
            <a:extLst>
              <a:ext uri="{FF2B5EF4-FFF2-40B4-BE49-F238E27FC236}">
                <a16:creationId xmlns:a16="http://schemas.microsoft.com/office/drawing/2014/main" id="{10DBD6A8-CBAB-4FA5-908C-9E2B8E28C651}"/>
              </a:ext>
            </a:extLst>
          </p:cNvPr>
          <p:cNvSpPr/>
          <p:nvPr/>
        </p:nvSpPr>
        <p:spPr>
          <a:xfrm>
            <a:off x="9166345" y="1547494"/>
            <a:ext cx="128905" cy="78740"/>
          </a:xfrm>
          <a:prstGeom prst="star4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A3B09FE1-5C30-401A-9942-7E18BF0058B9}"/>
              </a:ext>
            </a:extLst>
          </p:cNvPr>
          <p:cNvCxnSpPr/>
          <p:nvPr/>
        </p:nvCxnSpPr>
        <p:spPr>
          <a:xfrm flipV="1">
            <a:off x="8373230" y="1186814"/>
            <a:ext cx="16941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Star: 4 Points 140">
            <a:extLst>
              <a:ext uri="{FF2B5EF4-FFF2-40B4-BE49-F238E27FC236}">
                <a16:creationId xmlns:a16="http://schemas.microsoft.com/office/drawing/2014/main" id="{95B7FBED-1F92-427C-9272-AB3EF2519043}"/>
              </a:ext>
            </a:extLst>
          </p:cNvPr>
          <p:cNvSpPr/>
          <p:nvPr/>
        </p:nvSpPr>
        <p:spPr>
          <a:xfrm>
            <a:off x="9165710" y="1144269"/>
            <a:ext cx="128905" cy="78740"/>
          </a:xfrm>
          <a:prstGeom prst="star4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2" name="Text Box 21">
            <a:extLst>
              <a:ext uri="{FF2B5EF4-FFF2-40B4-BE49-F238E27FC236}">
                <a16:creationId xmlns:a16="http://schemas.microsoft.com/office/drawing/2014/main" id="{530878D0-E06E-4507-AC3A-B4B78CC4488C}"/>
              </a:ext>
            </a:extLst>
          </p:cNvPr>
          <p:cNvSpPr txBox="1"/>
          <p:nvPr/>
        </p:nvSpPr>
        <p:spPr>
          <a:xfrm>
            <a:off x="8201621" y="732155"/>
            <a:ext cx="2106930" cy="32766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 1  -  2</a:t>
            </a:r>
            <a:r>
              <a:rPr lang="en-US" sz="1200" baseline="30000" dirty="0">
                <a:effectLst/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nd </a:t>
            </a:r>
            <a:r>
              <a:rPr lang="en-US" sz="1200" dirty="0">
                <a:effectLst/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MARCH 2022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latin typeface="Forte" panose="0306090204050207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3" name="Graphic 62" descr="Coffee">
            <a:extLst>
              <a:ext uri="{FF2B5EF4-FFF2-40B4-BE49-F238E27FC236}">
                <a16:creationId xmlns:a16="http://schemas.microsoft.com/office/drawing/2014/main" id="{EF1F748F-EBA3-4B9E-BF05-12E057ADFCE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1047" y="658592"/>
            <a:ext cx="1098035" cy="998301"/>
          </a:xfrm>
          <a:prstGeom prst="rect">
            <a:avLst/>
          </a:prstGeom>
        </p:spPr>
      </p:pic>
      <p:sp>
        <p:nvSpPr>
          <p:cNvPr id="183" name="Rectangle: Diagonal Corners Rounded 182">
            <a:extLst>
              <a:ext uri="{FF2B5EF4-FFF2-40B4-BE49-F238E27FC236}">
                <a16:creationId xmlns:a16="http://schemas.microsoft.com/office/drawing/2014/main" id="{31B7B577-F40D-4115-91DB-CEC74F000C08}"/>
              </a:ext>
            </a:extLst>
          </p:cNvPr>
          <p:cNvSpPr/>
          <p:nvPr/>
        </p:nvSpPr>
        <p:spPr>
          <a:xfrm>
            <a:off x="6928924" y="3625753"/>
            <a:ext cx="3273425" cy="1035685"/>
          </a:xfrm>
          <a:prstGeom prst="round2Diag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4" name="Text Box 23">
            <a:extLst>
              <a:ext uri="{FF2B5EF4-FFF2-40B4-BE49-F238E27FC236}">
                <a16:creationId xmlns:a16="http://schemas.microsoft.com/office/drawing/2014/main" id="{E144A61A-5CD6-49E2-9455-F6C87A9D3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5305" y="4176457"/>
            <a:ext cx="1494913" cy="3667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lin Sans FB Demi" panose="020E0802020502020306" pitchFamily="34" charset="0"/>
                <a:cs typeface="Times New Roman" panose="02020603050405020304" pitchFamily="18" charset="0"/>
              </a:rPr>
              <a:t>BREAKFAST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5" name="Rectangle: Diagonal Corners Rounded 184">
            <a:extLst>
              <a:ext uri="{FF2B5EF4-FFF2-40B4-BE49-F238E27FC236}">
                <a16:creationId xmlns:a16="http://schemas.microsoft.com/office/drawing/2014/main" id="{C6D25852-C840-4448-9774-F84FC788BCE4}"/>
              </a:ext>
            </a:extLst>
          </p:cNvPr>
          <p:cNvSpPr/>
          <p:nvPr/>
        </p:nvSpPr>
        <p:spPr>
          <a:xfrm>
            <a:off x="6841294" y="3543203"/>
            <a:ext cx="3435350" cy="1199515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FBB0D725-B3EF-457F-83D3-AD02A196797C}"/>
              </a:ext>
            </a:extLst>
          </p:cNvPr>
          <p:cNvCxnSpPr/>
          <p:nvPr/>
        </p:nvCxnSpPr>
        <p:spPr>
          <a:xfrm flipV="1">
            <a:off x="8313224" y="4534438"/>
            <a:ext cx="16941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Star: 4 Points 186">
            <a:extLst>
              <a:ext uri="{FF2B5EF4-FFF2-40B4-BE49-F238E27FC236}">
                <a16:creationId xmlns:a16="http://schemas.microsoft.com/office/drawing/2014/main" id="{2B7F0697-7AC3-4AC3-B773-7DF62255D24B}"/>
              </a:ext>
            </a:extLst>
          </p:cNvPr>
          <p:cNvSpPr/>
          <p:nvPr/>
        </p:nvSpPr>
        <p:spPr>
          <a:xfrm>
            <a:off x="9090464" y="4495703"/>
            <a:ext cx="128905" cy="78740"/>
          </a:xfrm>
          <a:prstGeom prst="star4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E8F446D-8C77-4C8C-9336-AF4A4BF4872D}"/>
              </a:ext>
            </a:extLst>
          </p:cNvPr>
          <p:cNvCxnSpPr/>
          <p:nvPr/>
        </p:nvCxnSpPr>
        <p:spPr>
          <a:xfrm flipV="1">
            <a:off x="8297349" y="4135023"/>
            <a:ext cx="16941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Star: 4 Points 188">
            <a:extLst>
              <a:ext uri="{FF2B5EF4-FFF2-40B4-BE49-F238E27FC236}">
                <a16:creationId xmlns:a16="http://schemas.microsoft.com/office/drawing/2014/main" id="{15E1B0B3-E431-493E-933F-4988F02AFF67}"/>
              </a:ext>
            </a:extLst>
          </p:cNvPr>
          <p:cNvSpPr/>
          <p:nvPr/>
        </p:nvSpPr>
        <p:spPr>
          <a:xfrm>
            <a:off x="9089829" y="4092478"/>
            <a:ext cx="128905" cy="78740"/>
          </a:xfrm>
          <a:prstGeom prst="star4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0" name="Text Box 21">
            <a:extLst>
              <a:ext uri="{FF2B5EF4-FFF2-40B4-BE49-F238E27FC236}">
                <a16:creationId xmlns:a16="http://schemas.microsoft.com/office/drawing/2014/main" id="{721AD899-4227-4F9E-B55B-072289AB2D28}"/>
              </a:ext>
            </a:extLst>
          </p:cNvPr>
          <p:cNvSpPr txBox="1"/>
          <p:nvPr/>
        </p:nvSpPr>
        <p:spPr>
          <a:xfrm>
            <a:off x="8125740" y="3680364"/>
            <a:ext cx="2106930" cy="32766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 1  -  2</a:t>
            </a:r>
            <a:r>
              <a:rPr lang="en-US" sz="1200" baseline="30000" dirty="0">
                <a:effectLst/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nd </a:t>
            </a:r>
            <a:r>
              <a:rPr lang="en-US" sz="1200" dirty="0">
                <a:effectLst/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MARCH 2022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latin typeface="Forte" panose="0306090204050207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1" name="Graphic 62" descr="Coffee">
            <a:extLst>
              <a:ext uri="{FF2B5EF4-FFF2-40B4-BE49-F238E27FC236}">
                <a16:creationId xmlns:a16="http://schemas.microsoft.com/office/drawing/2014/main" id="{BB302C50-53BF-4262-AA61-CC5692026A8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5166" y="3606801"/>
            <a:ext cx="1098035" cy="998301"/>
          </a:xfrm>
          <a:prstGeom prst="rect">
            <a:avLst/>
          </a:prstGeom>
        </p:spPr>
      </p:pic>
      <p:sp>
        <p:nvSpPr>
          <p:cNvPr id="192" name="Rectangle: Diagonal Corners Rounded 191">
            <a:extLst>
              <a:ext uri="{FF2B5EF4-FFF2-40B4-BE49-F238E27FC236}">
                <a16:creationId xmlns:a16="http://schemas.microsoft.com/office/drawing/2014/main" id="{F42BC836-6584-4ABB-8EB5-4C7F872B037C}"/>
              </a:ext>
            </a:extLst>
          </p:cNvPr>
          <p:cNvSpPr/>
          <p:nvPr/>
        </p:nvSpPr>
        <p:spPr>
          <a:xfrm>
            <a:off x="6957620" y="5130531"/>
            <a:ext cx="3273425" cy="1035685"/>
          </a:xfrm>
          <a:prstGeom prst="round2Diag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3" name="Text Box 23">
            <a:extLst>
              <a:ext uri="{FF2B5EF4-FFF2-40B4-BE49-F238E27FC236}">
                <a16:creationId xmlns:a16="http://schemas.microsoft.com/office/drawing/2014/main" id="{E5BB7331-675E-4B22-9162-B178111CE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4001" y="5681235"/>
            <a:ext cx="1494913" cy="3667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lin Sans FB Demi" panose="020E0802020502020306" pitchFamily="34" charset="0"/>
                <a:cs typeface="Times New Roman" panose="02020603050405020304" pitchFamily="18" charset="0"/>
              </a:rPr>
              <a:t>BREAKFAST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4" name="Rectangle: Diagonal Corners Rounded 193">
            <a:extLst>
              <a:ext uri="{FF2B5EF4-FFF2-40B4-BE49-F238E27FC236}">
                <a16:creationId xmlns:a16="http://schemas.microsoft.com/office/drawing/2014/main" id="{BF72513F-DA95-4EE5-97BF-A57244467B02}"/>
              </a:ext>
            </a:extLst>
          </p:cNvPr>
          <p:cNvSpPr/>
          <p:nvPr/>
        </p:nvSpPr>
        <p:spPr>
          <a:xfrm>
            <a:off x="6869990" y="5047981"/>
            <a:ext cx="3435350" cy="1199515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0DEFBF5-2EB4-49AB-A10F-FDD599E48835}"/>
              </a:ext>
            </a:extLst>
          </p:cNvPr>
          <p:cNvCxnSpPr/>
          <p:nvPr/>
        </p:nvCxnSpPr>
        <p:spPr>
          <a:xfrm flipV="1">
            <a:off x="8341920" y="6039216"/>
            <a:ext cx="16941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Star: 4 Points 195">
            <a:extLst>
              <a:ext uri="{FF2B5EF4-FFF2-40B4-BE49-F238E27FC236}">
                <a16:creationId xmlns:a16="http://schemas.microsoft.com/office/drawing/2014/main" id="{CDA9D41E-4501-4DB0-8111-76D7D3C8B404}"/>
              </a:ext>
            </a:extLst>
          </p:cNvPr>
          <p:cNvSpPr/>
          <p:nvPr/>
        </p:nvSpPr>
        <p:spPr>
          <a:xfrm>
            <a:off x="9119160" y="6000481"/>
            <a:ext cx="128905" cy="78740"/>
          </a:xfrm>
          <a:prstGeom prst="star4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02F126B-5F38-42D1-ABD7-7F49F08F9B93}"/>
              </a:ext>
            </a:extLst>
          </p:cNvPr>
          <p:cNvCxnSpPr/>
          <p:nvPr/>
        </p:nvCxnSpPr>
        <p:spPr>
          <a:xfrm flipV="1">
            <a:off x="8326045" y="5639801"/>
            <a:ext cx="16941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Star: 4 Points 197">
            <a:extLst>
              <a:ext uri="{FF2B5EF4-FFF2-40B4-BE49-F238E27FC236}">
                <a16:creationId xmlns:a16="http://schemas.microsoft.com/office/drawing/2014/main" id="{46E42C72-4F69-4509-8ED0-31B6D4E02CFD}"/>
              </a:ext>
            </a:extLst>
          </p:cNvPr>
          <p:cNvSpPr/>
          <p:nvPr/>
        </p:nvSpPr>
        <p:spPr>
          <a:xfrm>
            <a:off x="9118525" y="5597256"/>
            <a:ext cx="128905" cy="78740"/>
          </a:xfrm>
          <a:prstGeom prst="star4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9" name="Text Box 21">
            <a:extLst>
              <a:ext uri="{FF2B5EF4-FFF2-40B4-BE49-F238E27FC236}">
                <a16:creationId xmlns:a16="http://schemas.microsoft.com/office/drawing/2014/main" id="{4CD6A76B-A897-42BE-8FF9-C5B8761BCD10}"/>
              </a:ext>
            </a:extLst>
          </p:cNvPr>
          <p:cNvSpPr txBox="1"/>
          <p:nvPr/>
        </p:nvSpPr>
        <p:spPr>
          <a:xfrm>
            <a:off x="8154436" y="5185142"/>
            <a:ext cx="2106930" cy="32766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 1  -  2</a:t>
            </a:r>
            <a:r>
              <a:rPr lang="en-US" sz="1200" baseline="30000" dirty="0">
                <a:effectLst/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nd </a:t>
            </a:r>
            <a:r>
              <a:rPr lang="en-US" sz="1200" dirty="0">
                <a:effectLst/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MARCH 2022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latin typeface="Forte" panose="0306090204050207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0" name="Graphic 62" descr="Coffee">
            <a:extLst>
              <a:ext uri="{FF2B5EF4-FFF2-40B4-BE49-F238E27FC236}">
                <a16:creationId xmlns:a16="http://schemas.microsoft.com/office/drawing/2014/main" id="{DBDF25E1-F3F4-470E-977B-BB29CB60C46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3862" y="5111579"/>
            <a:ext cx="1098035" cy="998301"/>
          </a:xfrm>
          <a:prstGeom prst="rect">
            <a:avLst/>
          </a:prstGeom>
        </p:spPr>
      </p:pic>
      <p:sp>
        <p:nvSpPr>
          <p:cNvPr id="201" name="Rectangle: Diagonal Corners Rounded 200">
            <a:extLst>
              <a:ext uri="{FF2B5EF4-FFF2-40B4-BE49-F238E27FC236}">
                <a16:creationId xmlns:a16="http://schemas.microsoft.com/office/drawing/2014/main" id="{BE8CA378-FA03-4619-BDF6-C09A9C3D2F0A}"/>
              </a:ext>
            </a:extLst>
          </p:cNvPr>
          <p:cNvSpPr/>
          <p:nvPr/>
        </p:nvSpPr>
        <p:spPr>
          <a:xfrm>
            <a:off x="6974586" y="2124273"/>
            <a:ext cx="3273425" cy="1035685"/>
          </a:xfrm>
          <a:prstGeom prst="round2Diag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2" name="Text Box 23">
            <a:extLst>
              <a:ext uri="{FF2B5EF4-FFF2-40B4-BE49-F238E27FC236}">
                <a16:creationId xmlns:a16="http://schemas.microsoft.com/office/drawing/2014/main" id="{2B39CDC0-911E-454A-80BB-67226E9FC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0967" y="2674977"/>
            <a:ext cx="1494913" cy="3667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lin Sans FB Demi" panose="020E0802020502020306" pitchFamily="34" charset="0"/>
                <a:cs typeface="Times New Roman" panose="02020603050405020304" pitchFamily="18" charset="0"/>
              </a:rPr>
              <a:t>BREAKFAST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3" name="Rectangle: Diagonal Corners Rounded 202">
            <a:extLst>
              <a:ext uri="{FF2B5EF4-FFF2-40B4-BE49-F238E27FC236}">
                <a16:creationId xmlns:a16="http://schemas.microsoft.com/office/drawing/2014/main" id="{3BBAD0C1-D4D2-4516-BBE2-5025679FD12C}"/>
              </a:ext>
            </a:extLst>
          </p:cNvPr>
          <p:cNvSpPr/>
          <p:nvPr/>
        </p:nvSpPr>
        <p:spPr>
          <a:xfrm>
            <a:off x="6886956" y="2041723"/>
            <a:ext cx="3435350" cy="1199515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B8217B2-CC1C-4BBE-86DC-7FAEA24081C1}"/>
              </a:ext>
            </a:extLst>
          </p:cNvPr>
          <p:cNvCxnSpPr/>
          <p:nvPr/>
        </p:nvCxnSpPr>
        <p:spPr>
          <a:xfrm flipV="1">
            <a:off x="8358886" y="3032958"/>
            <a:ext cx="16941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Star: 4 Points 204">
            <a:extLst>
              <a:ext uri="{FF2B5EF4-FFF2-40B4-BE49-F238E27FC236}">
                <a16:creationId xmlns:a16="http://schemas.microsoft.com/office/drawing/2014/main" id="{F683A669-6758-41ED-8FBD-11BE3241160F}"/>
              </a:ext>
            </a:extLst>
          </p:cNvPr>
          <p:cNvSpPr/>
          <p:nvPr/>
        </p:nvSpPr>
        <p:spPr>
          <a:xfrm>
            <a:off x="9136126" y="2994223"/>
            <a:ext cx="128905" cy="78740"/>
          </a:xfrm>
          <a:prstGeom prst="star4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CE55BA3E-F53B-480D-BCC8-21177F063DF9}"/>
              </a:ext>
            </a:extLst>
          </p:cNvPr>
          <p:cNvCxnSpPr/>
          <p:nvPr/>
        </p:nvCxnSpPr>
        <p:spPr>
          <a:xfrm flipV="1">
            <a:off x="8343011" y="2633543"/>
            <a:ext cx="16941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Star: 4 Points 206">
            <a:extLst>
              <a:ext uri="{FF2B5EF4-FFF2-40B4-BE49-F238E27FC236}">
                <a16:creationId xmlns:a16="http://schemas.microsoft.com/office/drawing/2014/main" id="{F597FA71-3E66-4BB6-9BA0-EAC8E1C661E0}"/>
              </a:ext>
            </a:extLst>
          </p:cNvPr>
          <p:cNvSpPr/>
          <p:nvPr/>
        </p:nvSpPr>
        <p:spPr>
          <a:xfrm>
            <a:off x="9135491" y="2590998"/>
            <a:ext cx="128905" cy="78740"/>
          </a:xfrm>
          <a:prstGeom prst="star4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8" name="Text Box 21">
            <a:extLst>
              <a:ext uri="{FF2B5EF4-FFF2-40B4-BE49-F238E27FC236}">
                <a16:creationId xmlns:a16="http://schemas.microsoft.com/office/drawing/2014/main" id="{A8218067-EFB2-4A2D-86D6-2B28044FDC39}"/>
              </a:ext>
            </a:extLst>
          </p:cNvPr>
          <p:cNvSpPr txBox="1"/>
          <p:nvPr/>
        </p:nvSpPr>
        <p:spPr>
          <a:xfrm>
            <a:off x="8171402" y="2178884"/>
            <a:ext cx="2106930" cy="32766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 1  -  2</a:t>
            </a:r>
            <a:r>
              <a:rPr lang="en-US" sz="1200" baseline="30000" dirty="0">
                <a:effectLst/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nd </a:t>
            </a:r>
            <a:r>
              <a:rPr lang="en-US" sz="1200" dirty="0">
                <a:effectLst/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MARCH 2022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latin typeface="Forte" panose="0306090204050207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" name="Graphic 62" descr="Coffee">
            <a:extLst>
              <a:ext uri="{FF2B5EF4-FFF2-40B4-BE49-F238E27FC236}">
                <a16:creationId xmlns:a16="http://schemas.microsoft.com/office/drawing/2014/main" id="{9FE73B88-7EC2-40BC-8142-F5081DC76E1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80828" y="2105321"/>
            <a:ext cx="1098035" cy="99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8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 descr="Table setting">
            <a:extLst>
              <a:ext uri="{FF2B5EF4-FFF2-40B4-BE49-F238E27FC236}">
                <a16:creationId xmlns:a16="http://schemas.microsoft.com/office/drawing/2014/main" id="{A5358245-6A12-4CC7-9234-753B4F009D2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9211" y="595683"/>
            <a:ext cx="1133475" cy="1344767"/>
          </a:xfrm>
          <a:prstGeom prst="rect">
            <a:avLst/>
          </a:prstGeom>
        </p:spPr>
      </p:pic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57CB8DD-6B33-478C-BE9C-E0CE2F6D03FC}"/>
              </a:ext>
            </a:extLst>
          </p:cNvPr>
          <p:cNvSpPr/>
          <p:nvPr/>
        </p:nvSpPr>
        <p:spPr>
          <a:xfrm>
            <a:off x="1832534" y="746178"/>
            <a:ext cx="3273425" cy="1035685"/>
          </a:xfrm>
          <a:prstGeom prst="round2Diag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Text Box 23">
            <a:extLst>
              <a:ext uri="{FF2B5EF4-FFF2-40B4-BE49-F238E27FC236}">
                <a16:creationId xmlns:a16="http://schemas.microsoft.com/office/drawing/2014/main" id="{568700DE-4818-458F-ABDA-9E7C5F8A6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916" y="1296882"/>
            <a:ext cx="1377950" cy="3667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LUNCH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3E6E048A-6623-4289-9F8B-56EB5732E7A7}"/>
              </a:ext>
            </a:extLst>
          </p:cNvPr>
          <p:cNvSpPr/>
          <p:nvPr/>
        </p:nvSpPr>
        <p:spPr>
          <a:xfrm>
            <a:off x="1744904" y="663628"/>
            <a:ext cx="3435350" cy="1199515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8F66DC-024B-4345-AB3F-D54C635C432C}"/>
              </a:ext>
            </a:extLst>
          </p:cNvPr>
          <p:cNvCxnSpPr/>
          <p:nvPr/>
        </p:nvCxnSpPr>
        <p:spPr>
          <a:xfrm flipV="1">
            <a:off x="3216834" y="1654863"/>
            <a:ext cx="16941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tar: 4 Points 8">
            <a:extLst>
              <a:ext uri="{FF2B5EF4-FFF2-40B4-BE49-F238E27FC236}">
                <a16:creationId xmlns:a16="http://schemas.microsoft.com/office/drawing/2014/main" id="{3E93AA69-4FDC-400D-B6AD-71C0AEE9BA25}"/>
              </a:ext>
            </a:extLst>
          </p:cNvPr>
          <p:cNvSpPr/>
          <p:nvPr/>
        </p:nvSpPr>
        <p:spPr>
          <a:xfrm>
            <a:off x="3994074" y="1616128"/>
            <a:ext cx="128905" cy="78740"/>
          </a:xfrm>
          <a:prstGeom prst="star4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F983EB-1873-496E-9ACD-CF085A76E8A9}"/>
              </a:ext>
            </a:extLst>
          </p:cNvPr>
          <p:cNvCxnSpPr/>
          <p:nvPr/>
        </p:nvCxnSpPr>
        <p:spPr>
          <a:xfrm flipV="1">
            <a:off x="3200959" y="1255448"/>
            <a:ext cx="16941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tar: 4 Points 10">
            <a:extLst>
              <a:ext uri="{FF2B5EF4-FFF2-40B4-BE49-F238E27FC236}">
                <a16:creationId xmlns:a16="http://schemas.microsoft.com/office/drawing/2014/main" id="{BCF09713-9F5B-4ED4-AFF6-4A0D3CBE9DAF}"/>
              </a:ext>
            </a:extLst>
          </p:cNvPr>
          <p:cNvSpPr/>
          <p:nvPr/>
        </p:nvSpPr>
        <p:spPr>
          <a:xfrm>
            <a:off x="3993439" y="1212903"/>
            <a:ext cx="128905" cy="78740"/>
          </a:xfrm>
          <a:prstGeom prst="star4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5BD7487A-F1A5-4947-A50A-2E433ACF7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335" y="24259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EC34AD99-2A62-4C54-81B1-E3AE4239D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335" y="12617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Box 21">
            <a:extLst>
              <a:ext uri="{FF2B5EF4-FFF2-40B4-BE49-F238E27FC236}">
                <a16:creationId xmlns:a16="http://schemas.microsoft.com/office/drawing/2014/main" id="{E756F2FF-3260-4492-84AA-F6A09857CB3B}"/>
              </a:ext>
            </a:extLst>
          </p:cNvPr>
          <p:cNvSpPr txBox="1"/>
          <p:nvPr/>
        </p:nvSpPr>
        <p:spPr>
          <a:xfrm>
            <a:off x="3029350" y="800789"/>
            <a:ext cx="2257146" cy="32766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 2  -  </a:t>
            </a:r>
            <a:r>
              <a:rPr lang="en-US" sz="1200" dirty="0"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baseline="30000" dirty="0"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US" sz="1200" baseline="30000" dirty="0">
                <a:effectLst/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effectLst/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MARCH 2022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latin typeface="Forte" panose="0306090204050207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8" name="Graphic 1" descr="Table setting">
            <a:extLst>
              <a:ext uri="{FF2B5EF4-FFF2-40B4-BE49-F238E27FC236}">
                <a16:creationId xmlns:a16="http://schemas.microsoft.com/office/drawing/2014/main" id="{8082ECD2-C5C1-49B5-9558-EF8D003664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3016" y="2010736"/>
            <a:ext cx="1133475" cy="1344767"/>
          </a:xfrm>
          <a:prstGeom prst="rect">
            <a:avLst/>
          </a:prstGeom>
        </p:spPr>
      </p:pic>
      <p:sp>
        <p:nvSpPr>
          <p:cNvPr id="49" name="Rectangle: Diagonal Corners Rounded 48">
            <a:extLst>
              <a:ext uri="{FF2B5EF4-FFF2-40B4-BE49-F238E27FC236}">
                <a16:creationId xmlns:a16="http://schemas.microsoft.com/office/drawing/2014/main" id="{B7DAAE02-BD56-475E-964A-45C0E9F75C8D}"/>
              </a:ext>
            </a:extLst>
          </p:cNvPr>
          <p:cNvSpPr/>
          <p:nvPr/>
        </p:nvSpPr>
        <p:spPr>
          <a:xfrm>
            <a:off x="1796339" y="2161231"/>
            <a:ext cx="3273425" cy="1035685"/>
          </a:xfrm>
          <a:prstGeom prst="round2Diag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0" name="Text Box 23">
            <a:extLst>
              <a:ext uri="{FF2B5EF4-FFF2-40B4-BE49-F238E27FC236}">
                <a16:creationId xmlns:a16="http://schemas.microsoft.com/office/drawing/2014/main" id="{64CF47B5-4008-43D2-8A74-0684C4BAC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721" y="2711935"/>
            <a:ext cx="1377950" cy="3667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LUNCH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: Diagonal Corners Rounded 50">
            <a:extLst>
              <a:ext uri="{FF2B5EF4-FFF2-40B4-BE49-F238E27FC236}">
                <a16:creationId xmlns:a16="http://schemas.microsoft.com/office/drawing/2014/main" id="{922E2F5D-43A6-4F36-B585-437BD986C277}"/>
              </a:ext>
            </a:extLst>
          </p:cNvPr>
          <p:cNvSpPr/>
          <p:nvPr/>
        </p:nvSpPr>
        <p:spPr>
          <a:xfrm>
            <a:off x="1708709" y="2078681"/>
            <a:ext cx="3435350" cy="1199515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16A5805-FFE2-4732-B908-C6B8F0D6DE01}"/>
              </a:ext>
            </a:extLst>
          </p:cNvPr>
          <p:cNvCxnSpPr/>
          <p:nvPr/>
        </p:nvCxnSpPr>
        <p:spPr>
          <a:xfrm flipV="1">
            <a:off x="3180639" y="3069916"/>
            <a:ext cx="16941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tar: 4 Points 52">
            <a:extLst>
              <a:ext uri="{FF2B5EF4-FFF2-40B4-BE49-F238E27FC236}">
                <a16:creationId xmlns:a16="http://schemas.microsoft.com/office/drawing/2014/main" id="{7CE37C60-A218-4F5C-A8E9-371826376E2E}"/>
              </a:ext>
            </a:extLst>
          </p:cNvPr>
          <p:cNvSpPr/>
          <p:nvPr/>
        </p:nvSpPr>
        <p:spPr>
          <a:xfrm>
            <a:off x="3957879" y="3031181"/>
            <a:ext cx="128905" cy="78740"/>
          </a:xfrm>
          <a:prstGeom prst="star4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FB9FB80-800F-4BF8-BC7D-28D22FD8917A}"/>
              </a:ext>
            </a:extLst>
          </p:cNvPr>
          <p:cNvCxnSpPr/>
          <p:nvPr/>
        </p:nvCxnSpPr>
        <p:spPr>
          <a:xfrm flipV="1">
            <a:off x="3164764" y="2670501"/>
            <a:ext cx="16941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Star: 4 Points 54">
            <a:extLst>
              <a:ext uri="{FF2B5EF4-FFF2-40B4-BE49-F238E27FC236}">
                <a16:creationId xmlns:a16="http://schemas.microsoft.com/office/drawing/2014/main" id="{EB22B3DC-030A-4C42-8DB7-D06811A547AC}"/>
              </a:ext>
            </a:extLst>
          </p:cNvPr>
          <p:cNvSpPr/>
          <p:nvPr/>
        </p:nvSpPr>
        <p:spPr>
          <a:xfrm>
            <a:off x="3957244" y="2627956"/>
            <a:ext cx="128905" cy="78740"/>
          </a:xfrm>
          <a:prstGeom prst="star4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59" name="Graphic 1" descr="Table setting">
            <a:extLst>
              <a:ext uri="{FF2B5EF4-FFF2-40B4-BE49-F238E27FC236}">
                <a16:creationId xmlns:a16="http://schemas.microsoft.com/office/drawing/2014/main" id="{40584335-06C4-4D70-B7B9-522A6A1AF5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9042" y="3501936"/>
            <a:ext cx="1133475" cy="1344767"/>
          </a:xfrm>
          <a:prstGeom prst="rect">
            <a:avLst/>
          </a:prstGeom>
        </p:spPr>
      </p:pic>
      <p:sp>
        <p:nvSpPr>
          <p:cNvPr id="60" name="Rectangle: Diagonal Corners Rounded 59">
            <a:extLst>
              <a:ext uri="{FF2B5EF4-FFF2-40B4-BE49-F238E27FC236}">
                <a16:creationId xmlns:a16="http://schemas.microsoft.com/office/drawing/2014/main" id="{A52C089A-0AD6-4918-8206-143B58713DF3}"/>
              </a:ext>
            </a:extLst>
          </p:cNvPr>
          <p:cNvSpPr/>
          <p:nvPr/>
        </p:nvSpPr>
        <p:spPr>
          <a:xfrm>
            <a:off x="1752365" y="3652431"/>
            <a:ext cx="3273425" cy="1035685"/>
          </a:xfrm>
          <a:prstGeom prst="round2Diag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1" name="Text Box 23">
            <a:extLst>
              <a:ext uri="{FF2B5EF4-FFF2-40B4-BE49-F238E27FC236}">
                <a16:creationId xmlns:a16="http://schemas.microsoft.com/office/drawing/2014/main" id="{DA06C30A-BF1F-460A-B449-0282D93BB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747" y="4203135"/>
            <a:ext cx="1377950" cy="3667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LUNCH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: Diagonal Corners Rounded 61">
            <a:extLst>
              <a:ext uri="{FF2B5EF4-FFF2-40B4-BE49-F238E27FC236}">
                <a16:creationId xmlns:a16="http://schemas.microsoft.com/office/drawing/2014/main" id="{D4707B32-C7B3-4E03-BB7C-A6E04B4376D6}"/>
              </a:ext>
            </a:extLst>
          </p:cNvPr>
          <p:cNvSpPr/>
          <p:nvPr/>
        </p:nvSpPr>
        <p:spPr>
          <a:xfrm>
            <a:off x="1664735" y="3569881"/>
            <a:ext cx="3435350" cy="1199515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6E1C63A-DDD8-4603-983D-D4710F9126C9}"/>
              </a:ext>
            </a:extLst>
          </p:cNvPr>
          <p:cNvCxnSpPr/>
          <p:nvPr/>
        </p:nvCxnSpPr>
        <p:spPr>
          <a:xfrm flipV="1">
            <a:off x="3136665" y="4561116"/>
            <a:ext cx="16941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tar: 4 Points 63">
            <a:extLst>
              <a:ext uri="{FF2B5EF4-FFF2-40B4-BE49-F238E27FC236}">
                <a16:creationId xmlns:a16="http://schemas.microsoft.com/office/drawing/2014/main" id="{1D370611-9B5A-4C09-8608-A51B82332CC6}"/>
              </a:ext>
            </a:extLst>
          </p:cNvPr>
          <p:cNvSpPr/>
          <p:nvPr/>
        </p:nvSpPr>
        <p:spPr>
          <a:xfrm>
            <a:off x="3913905" y="4522381"/>
            <a:ext cx="128905" cy="78740"/>
          </a:xfrm>
          <a:prstGeom prst="star4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543D4DD-A34E-4FD2-97DC-60D8DF764A52}"/>
              </a:ext>
            </a:extLst>
          </p:cNvPr>
          <p:cNvCxnSpPr/>
          <p:nvPr/>
        </p:nvCxnSpPr>
        <p:spPr>
          <a:xfrm flipV="1">
            <a:off x="3120790" y="4161701"/>
            <a:ext cx="16941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Star: 4 Points 65">
            <a:extLst>
              <a:ext uri="{FF2B5EF4-FFF2-40B4-BE49-F238E27FC236}">
                <a16:creationId xmlns:a16="http://schemas.microsoft.com/office/drawing/2014/main" id="{0B9269A3-64BC-4105-BBE4-2309D8961D37}"/>
              </a:ext>
            </a:extLst>
          </p:cNvPr>
          <p:cNvSpPr/>
          <p:nvPr/>
        </p:nvSpPr>
        <p:spPr>
          <a:xfrm>
            <a:off x="3913270" y="4119156"/>
            <a:ext cx="128905" cy="78740"/>
          </a:xfrm>
          <a:prstGeom prst="star4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7" name="Rectangle 9">
            <a:extLst>
              <a:ext uri="{FF2B5EF4-FFF2-40B4-BE49-F238E27FC236}">
                <a16:creationId xmlns:a16="http://schemas.microsoft.com/office/drawing/2014/main" id="{A56CA40D-52B9-42F7-9A5B-C0B27EC0B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166" y="35687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" name="Rectangle 11">
            <a:extLst>
              <a:ext uri="{FF2B5EF4-FFF2-40B4-BE49-F238E27FC236}">
                <a16:creationId xmlns:a16="http://schemas.microsoft.com/office/drawing/2014/main" id="{308BA05E-3E63-4FDA-91E7-1A059E9F0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166" y="4587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0" name="Graphic 1" descr="Table setting">
            <a:extLst>
              <a:ext uri="{FF2B5EF4-FFF2-40B4-BE49-F238E27FC236}">
                <a16:creationId xmlns:a16="http://schemas.microsoft.com/office/drawing/2014/main" id="{C5DEB79C-7498-48D0-92EC-956FAEF5150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5068" y="5030519"/>
            <a:ext cx="1133475" cy="1344767"/>
          </a:xfrm>
          <a:prstGeom prst="rect">
            <a:avLst/>
          </a:prstGeom>
        </p:spPr>
      </p:pic>
      <p:sp>
        <p:nvSpPr>
          <p:cNvPr id="71" name="Rectangle: Diagonal Corners Rounded 70">
            <a:extLst>
              <a:ext uri="{FF2B5EF4-FFF2-40B4-BE49-F238E27FC236}">
                <a16:creationId xmlns:a16="http://schemas.microsoft.com/office/drawing/2014/main" id="{CE70B952-A71A-403F-B458-FFBD57379C61}"/>
              </a:ext>
            </a:extLst>
          </p:cNvPr>
          <p:cNvSpPr/>
          <p:nvPr/>
        </p:nvSpPr>
        <p:spPr>
          <a:xfrm>
            <a:off x="1708391" y="5181014"/>
            <a:ext cx="3273425" cy="1035685"/>
          </a:xfrm>
          <a:prstGeom prst="round2Diag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2" name="Text Box 23">
            <a:extLst>
              <a:ext uri="{FF2B5EF4-FFF2-40B4-BE49-F238E27FC236}">
                <a16:creationId xmlns:a16="http://schemas.microsoft.com/office/drawing/2014/main" id="{2F35BA92-FB02-4174-B329-B2B287916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4773" y="5731718"/>
            <a:ext cx="1377950" cy="3667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LUNCH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Rectangle: Diagonal Corners Rounded 72">
            <a:extLst>
              <a:ext uri="{FF2B5EF4-FFF2-40B4-BE49-F238E27FC236}">
                <a16:creationId xmlns:a16="http://schemas.microsoft.com/office/drawing/2014/main" id="{65CAAC5F-5703-4560-B584-C51A02A368B9}"/>
              </a:ext>
            </a:extLst>
          </p:cNvPr>
          <p:cNvSpPr/>
          <p:nvPr/>
        </p:nvSpPr>
        <p:spPr>
          <a:xfrm>
            <a:off x="1620761" y="5098464"/>
            <a:ext cx="3435350" cy="1199515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8FAEA43-40C5-42F4-9B36-4DC424DA396C}"/>
              </a:ext>
            </a:extLst>
          </p:cNvPr>
          <p:cNvCxnSpPr/>
          <p:nvPr/>
        </p:nvCxnSpPr>
        <p:spPr>
          <a:xfrm flipV="1">
            <a:off x="3092691" y="6089699"/>
            <a:ext cx="16941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Star: 4 Points 74">
            <a:extLst>
              <a:ext uri="{FF2B5EF4-FFF2-40B4-BE49-F238E27FC236}">
                <a16:creationId xmlns:a16="http://schemas.microsoft.com/office/drawing/2014/main" id="{EE394027-54A3-405A-A856-DA5359E7A658}"/>
              </a:ext>
            </a:extLst>
          </p:cNvPr>
          <p:cNvSpPr/>
          <p:nvPr/>
        </p:nvSpPr>
        <p:spPr>
          <a:xfrm>
            <a:off x="3869931" y="6050964"/>
            <a:ext cx="128905" cy="78740"/>
          </a:xfrm>
          <a:prstGeom prst="star4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29D7E3E-8ECE-457D-AB56-521554E1043D}"/>
              </a:ext>
            </a:extLst>
          </p:cNvPr>
          <p:cNvCxnSpPr/>
          <p:nvPr/>
        </p:nvCxnSpPr>
        <p:spPr>
          <a:xfrm flipV="1">
            <a:off x="3076816" y="5690284"/>
            <a:ext cx="16941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Star: 4 Points 76">
            <a:extLst>
              <a:ext uri="{FF2B5EF4-FFF2-40B4-BE49-F238E27FC236}">
                <a16:creationId xmlns:a16="http://schemas.microsoft.com/office/drawing/2014/main" id="{1BBFFC1F-901B-4533-A337-5B2A770CF433}"/>
              </a:ext>
            </a:extLst>
          </p:cNvPr>
          <p:cNvSpPr/>
          <p:nvPr/>
        </p:nvSpPr>
        <p:spPr>
          <a:xfrm>
            <a:off x="3869296" y="5647739"/>
            <a:ext cx="128905" cy="78740"/>
          </a:xfrm>
          <a:prstGeom prst="star4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8" name="Rectangle 9">
            <a:extLst>
              <a:ext uri="{FF2B5EF4-FFF2-40B4-BE49-F238E27FC236}">
                <a16:creationId xmlns:a16="http://schemas.microsoft.com/office/drawing/2014/main" id="{50AD9CA7-A85C-4B16-A021-6AE3FE249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192" y="50506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9" name="Rectangle 11">
            <a:extLst>
              <a:ext uri="{FF2B5EF4-FFF2-40B4-BE49-F238E27FC236}">
                <a16:creationId xmlns:a16="http://schemas.microsoft.com/office/drawing/2014/main" id="{934D3E59-DAC1-449E-A76B-633472B62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192" y="606982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Text Box 21">
            <a:extLst>
              <a:ext uri="{FF2B5EF4-FFF2-40B4-BE49-F238E27FC236}">
                <a16:creationId xmlns:a16="http://schemas.microsoft.com/office/drawing/2014/main" id="{EBD7DCF1-E707-4361-A968-DA1C731158D6}"/>
              </a:ext>
            </a:extLst>
          </p:cNvPr>
          <p:cNvSpPr txBox="1"/>
          <p:nvPr/>
        </p:nvSpPr>
        <p:spPr>
          <a:xfrm>
            <a:off x="2905206" y="5235625"/>
            <a:ext cx="2182851" cy="32766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 2  -  3</a:t>
            </a:r>
            <a:r>
              <a:rPr lang="en-US" sz="1200" baseline="30000" dirty="0">
                <a:effectLst/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RD </a:t>
            </a:r>
            <a:r>
              <a:rPr lang="en-US" sz="1200" dirty="0">
                <a:effectLst/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MARCH 2022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latin typeface="Forte" panose="0306090204050207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5" name="Rectangle: Diagonal Corners Rounded 134">
            <a:extLst>
              <a:ext uri="{FF2B5EF4-FFF2-40B4-BE49-F238E27FC236}">
                <a16:creationId xmlns:a16="http://schemas.microsoft.com/office/drawing/2014/main" id="{841A956B-A441-4C35-B35A-F9FA0B6DF065}"/>
              </a:ext>
            </a:extLst>
          </p:cNvPr>
          <p:cNvSpPr/>
          <p:nvPr/>
        </p:nvSpPr>
        <p:spPr>
          <a:xfrm>
            <a:off x="7004805" y="677544"/>
            <a:ext cx="3273425" cy="1035685"/>
          </a:xfrm>
          <a:prstGeom prst="round2Diag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6" name="Text Box 23">
            <a:extLst>
              <a:ext uri="{FF2B5EF4-FFF2-40B4-BE49-F238E27FC236}">
                <a16:creationId xmlns:a16="http://schemas.microsoft.com/office/drawing/2014/main" id="{873EB690-788F-4AF3-B53E-EA2BEF568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1186" y="1228248"/>
            <a:ext cx="1494913" cy="3667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lin Sans FB Demi" panose="020E0802020502020306" pitchFamily="34" charset="0"/>
                <a:cs typeface="Times New Roman" panose="02020603050405020304" pitchFamily="18" charset="0"/>
              </a:rPr>
              <a:t>BREAKFAST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7" name="Rectangle: Diagonal Corners Rounded 136">
            <a:extLst>
              <a:ext uri="{FF2B5EF4-FFF2-40B4-BE49-F238E27FC236}">
                <a16:creationId xmlns:a16="http://schemas.microsoft.com/office/drawing/2014/main" id="{1E0FB186-4FD4-46FB-978B-0965DEC4F328}"/>
              </a:ext>
            </a:extLst>
          </p:cNvPr>
          <p:cNvSpPr/>
          <p:nvPr/>
        </p:nvSpPr>
        <p:spPr>
          <a:xfrm>
            <a:off x="6917175" y="594994"/>
            <a:ext cx="3435350" cy="1199515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A1CD61D-58A3-4C8F-AD33-F9062ECB1855}"/>
              </a:ext>
            </a:extLst>
          </p:cNvPr>
          <p:cNvCxnSpPr/>
          <p:nvPr/>
        </p:nvCxnSpPr>
        <p:spPr>
          <a:xfrm flipV="1">
            <a:off x="8389105" y="1586229"/>
            <a:ext cx="16941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Star: 4 Points 138">
            <a:extLst>
              <a:ext uri="{FF2B5EF4-FFF2-40B4-BE49-F238E27FC236}">
                <a16:creationId xmlns:a16="http://schemas.microsoft.com/office/drawing/2014/main" id="{10DBD6A8-CBAB-4FA5-908C-9E2B8E28C651}"/>
              </a:ext>
            </a:extLst>
          </p:cNvPr>
          <p:cNvSpPr/>
          <p:nvPr/>
        </p:nvSpPr>
        <p:spPr>
          <a:xfrm>
            <a:off x="9166345" y="1547494"/>
            <a:ext cx="128905" cy="78740"/>
          </a:xfrm>
          <a:prstGeom prst="star4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A3B09FE1-5C30-401A-9942-7E18BF0058B9}"/>
              </a:ext>
            </a:extLst>
          </p:cNvPr>
          <p:cNvCxnSpPr/>
          <p:nvPr/>
        </p:nvCxnSpPr>
        <p:spPr>
          <a:xfrm flipV="1">
            <a:off x="8373230" y="1186814"/>
            <a:ext cx="16941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Star: 4 Points 140">
            <a:extLst>
              <a:ext uri="{FF2B5EF4-FFF2-40B4-BE49-F238E27FC236}">
                <a16:creationId xmlns:a16="http://schemas.microsoft.com/office/drawing/2014/main" id="{95B7FBED-1F92-427C-9272-AB3EF2519043}"/>
              </a:ext>
            </a:extLst>
          </p:cNvPr>
          <p:cNvSpPr/>
          <p:nvPr/>
        </p:nvSpPr>
        <p:spPr>
          <a:xfrm>
            <a:off x="9165710" y="1144269"/>
            <a:ext cx="128905" cy="78740"/>
          </a:xfrm>
          <a:prstGeom prst="star4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2" name="Text Box 21">
            <a:extLst>
              <a:ext uri="{FF2B5EF4-FFF2-40B4-BE49-F238E27FC236}">
                <a16:creationId xmlns:a16="http://schemas.microsoft.com/office/drawing/2014/main" id="{530878D0-E06E-4507-AC3A-B4B78CC4488C}"/>
              </a:ext>
            </a:extLst>
          </p:cNvPr>
          <p:cNvSpPr txBox="1"/>
          <p:nvPr/>
        </p:nvSpPr>
        <p:spPr>
          <a:xfrm>
            <a:off x="8201621" y="732155"/>
            <a:ext cx="2106930" cy="32766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 1  -  2</a:t>
            </a:r>
            <a:r>
              <a:rPr lang="en-US" sz="1200" baseline="30000" dirty="0">
                <a:effectLst/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nd </a:t>
            </a:r>
            <a:r>
              <a:rPr lang="en-US" sz="1200" dirty="0">
                <a:effectLst/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MARCH 2022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latin typeface="Forte" panose="0306090204050207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3" name="Graphic 62" descr="Coffee">
            <a:extLst>
              <a:ext uri="{FF2B5EF4-FFF2-40B4-BE49-F238E27FC236}">
                <a16:creationId xmlns:a16="http://schemas.microsoft.com/office/drawing/2014/main" id="{EF1F748F-EBA3-4B9E-BF05-12E057ADFCE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1047" y="658592"/>
            <a:ext cx="1098035" cy="998301"/>
          </a:xfrm>
          <a:prstGeom prst="rect">
            <a:avLst/>
          </a:prstGeom>
        </p:spPr>
      </p:pic>
      <p:sp>
        <p:nvSpPr>
          <p:cNvPr id="183" name="Rectangle: Diagonal Corners Rounded 182">
            <a:extLst>
              <a:ext uri="{FF2B5EF4-FFF2-40B4-BE49-F238E27FC236}">
                <a16:creationId xmlns:a16="http://schemas.microsoft.com/office/drawing/2014/main" id="{31B7B577-F40D-4115-91DB-CEC74F000C08}"/>
              </a:ext>
            </a:extLst>
          </p:cNvPr>
          <p:cNvSpPr/>
          <p:nvPr/>
        </p:nvSpPr>
        <p:spPr>
          <a:xfrm>
            <a:off x="6928924" y="3625753"/>
            <a:ext cx="3273425" cy="1035685"/>
          </a:xfrm>
          <a:prstGeom prst="round2Diag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4" name="Text Box 23">
            <a:extLst>
              <a:ext uri="{FF2B5EF4-FFF2-40B4-BE49-F238E27FC236}">
                <a16:creationId xmlns:a16="http://schemas.microsoft.com/office/drawing/2014/main" id="{E144A61A-5CD6-49E2-9455-F6C87A9D3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5305" y="4176457"/>
            <a:ext cx="1494913" cy="3667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lin Sans FB Demi" panose="020E0802020502020306" pitchFamily="34" charset="0"/>
                <a:cs typeface="Times New Roman" panose="02020603050405020304" pitchFamily="18" charset="0"/>
              </a:rPr>
              <a:t>BREAKFAST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5" name="Rectangle: Diagonal Corners Rounded 184">
            <a:extLst>
              <a:ext uri="{FF2B5EF4-FFF2-40B4-BE49-F238E27FC236}">
                <a16:creationId xmlns:a16="http://schemas.microsoft.com/office/drawing/2014/main" id="{C6D25852-C840-4448-9774-F84FC788BCE4}"/>
              </a:ext>
            </a:extLst>
          </p:cNvPr>
          <p:cNvSpPr/>
          <p:nvPr/>
        </p:nvSpPr>
        <p:spPr>
          <a:xfrm>
            <a:off x="6841294" y="3543203"/>
            <a:ext cx="3435350" cy="1199515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FBB0D725-B3EF-457F-83D3-AD02A196797C}"/>
              </a:ext>
            </a:extLst>
          </p:cNvPr>
          <p:cNvCxnSpPr/>
          <p:nvPr/>
        </p:nvCxnSpPr>
        <p:spPr>
          <a:xfrm flipV="1">
            <a:off x="8313224" y="4534438"/>
            <a:ext cx="16941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Star: 4 Points 186">
            <a:extLst>
              <a:ext uri="{FF2B5EF4-FFF2-40B4-BE49-F238E27FC236}">
                <a16:creationId xmlns:a16="http://schemas.microsoft.com/office/drawing/2014/main" id="{2B7F0697-7AC3-4AC3-B773-7DF62255D24B}"/>
              </a:ext>
            </a:extLst>
          </p:cNvPr>
          <p:cNvSpPr/>
          <p:nvPr/>
        </p:nvSpPr>
        <p:spPr>
          <a:xfrm>
            <a:off x="9090464" y="4495703"/>
            <a:ext cx="128905" cy="78740"/>
          </a:xfrm>
          <a:prstGeom prst="star4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E8F446D-8C77-4C8C-9336-AF4A4BF4872D}"/>
              </a:ext>
            </a:extLst>
          </p:cNvPr>
          <p:cNvCxnSpPr/>
          <p:nvPr/>
        </p:nvCxnSpPr>
        <p:spPr>
          <a:xfrm flipV="1">
            <a:off x="8297349" y="4135023"/>
            <a:ext cx="16941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Star: 4 Points 188">
            <a:extLst>
              <a:ext uri="{FF2B5EF4-FFF2-40B4-BE49-F238E27FC236}">
                <a16:creationId xmlns:a16="http://schemas.microsoft.com/office/drawing/2014/main" id="{15E1B0B3-E431-493E-933F-4988F02AFF67}"/>
              </a:ext>
            </a:extLst>
          </p:cNvPr>
          <p:cNvSpPr/>
          <p:nvPr/>
        </p:nvSpPr>
        <p:spPr>
          <a:xfrm>
            <a:off x="9089829" y="4092478"/>
            <a:ext cx="128905" cy="78740"/>
          </a:xfrm>
          <a:prstGeom prst="star4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0" name="Text Box 21">
            <a:extLst>
              <a:ext uri="{FF2B5EF4-FFF2-40B4-BE49-F238E27FC236}">
                <a16:creationId xmlns:a16="http://schemas.microsoft.com/office/drawing/2014/main" id="{721AD899-4227-4F9E-B55B-072289AB2D28}"/>
              </a:ext>
            </a:extLst>
          </p:cNvPr>
          <p:cNvSpPr txBox="1"/>
          <p:nvPr/>
        </p:nvSpPr>
        <p:spPr>
          <a:xfrm>
            <a:off x="8125740" y="3680364"/>
            <a:ext cx="2106930" cy="32766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 1  -  2</a:t>
            </a:r>
            <a:r>
              <a:rPr lang="en-US" sz="1200" baseline="30000" dirty="0">
                <a:effectLst/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nd </a:t>
            </a:r>
            <a:r>
              <a:rPr lang="en-US" sz="1200" dirty="0">
                <a:effectLst/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MARCH 2022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latin typeface="Forte" panose="0306090204050207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1" name="Graphic 62" descr="Coffee">
            <a:extLst>
              <a:ext uri="{FF2B5EF4-FFF2-40B4-BE49-F238E27FC236}">
                <a16:creationId xmlns:a16="http://schemas.microsoft.com/office/drawing/2014/main" id="{BB302C50-53BF-4262-AA61-CC5692026A8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5166" y="3606801"/>
            <a:ext cx="1098035" cy="998301"/>
          </a:xfrm>
          <a:prstGeom prst="rect">
            <a:avLst/>
          </a:prstGeom>
        </p:spPr>
      </p:pic>
      <p:sp>
        <p:nvSpPr>
          <p:cNvPr id="192" name="Rectangle: Diagonal Corners Rounded 191">
            <a:extLst>
              <a:ext uri="{FF2B5EF4-FFF2-40B4-BE49-F238E27FC236}">
                <a16:creationId xmlns:a16="http://schemas.microsoft.com/office/drawing/2014/main" id="{F42BC836-6584-4ABB-8EB5-4C7F872B037C}"/>
              </a:ext>
            </a:extLst>
          </p:cNvPr>
          <p:cNvSpPr/>
          <p:nvPr/>
        </p:nvSpPr>
        <p:spPr>
          <a:xfrm>
            <a:off x="6957620" y="5130531"/>
            <a:ext cx="3273425" cy="1035685"/>
          </a:xfrm>
          <a:prstGeom prst="round2Diag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3" name="Text Box 23">
            <a:extLst>
              <a:ext uri="{FF2B5EF4-FFF2-40B4-BE49-F238E27FC236}">
                <a16:creationId xmlns:a16="http://schemas.microsoft.com/office/drawing/2014/main" id="{E5BB7331-675E-4B22-9162-B178111CE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4001" y="5681235"/>
            <a:ext cx="1494913" cy="3667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lin Sans FB Demi" panose="020E0802020502020306" pitchFamily="34" charset="0"/>
                <a:cs typeface="Times New Roman" panose="02020603050405020304" pitchFamily="18" charset="0"/>
              </a:rPr>
              <a:t>BREAKFAST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4" name="Rectangle: Diagonal Corners Rounded 193">
            <a:extLst>
              <a:ext uri="{FF2B5EF4-FFF2-40B4-BE49-F238E27FC236}">
                <a16:creationId xmlns:a16="http://schemas.microsoft.com/office/drawing/2014/main" id="{BF72513F-DA95-4EE5-97BF-A57244467B02}"/>
              </a:ext>
            </a:extLst>
          </p:cNvPr>
          <p:cNvSpPr/>
          <p:nvPr/>
        </p:nvSpPr>
        <p:spPr>
          <a:xfrm>
            <a:off x="6869990" y="5047981"/>
            <a:ext cx="3435350" cy="1199515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0DEFBF5-2EB4-49AB-A10F-FDD599E48835}"/>
              </a:ext>
            </a:extLst>
          </p:cNvPr>
          <p:cNvCxnSpPr/>
          <p:nvPr/>
        </p:nvCxnSpPr>
        <p:spPr>
          <a:xfrm flipV="1">
            <a:off x="8341920" y="6039216"/>
            <a:ext cx="16941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Star: 4 Points 195">
            <a:extLst>
              <a:ext uri="{FF2B5EF4-FFF2-40B4-BE49-F238E27FC236}">
                <a16:creationId xmlns:a16="http://schemas.microsoft.com/office/drawing/2014/main" id="{CDA9D41E-4501-4DB0-8111-76D7D3C8B404}"/>
              </a:ext>
            </a:extLst>
          </p:cNvPr>
          <p:cNvSpPr/>
          <p:nvPr/>
        </p:nvSpPr>
        <p:spPr>
          <a:xfrm>
            <a:off x="9119160" y="6000481"/>
            <a:ext cx="128905" cy="78740"/>
          </a:xfrm>
          <a:prstGeom prst="star4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02F126B-5F38-42D1-ABD7-7F49F08F9B93}"/>
              </a:ext>
            </a:extLst>
          </p:cNvPr>
          <p:cNvCxnSpPr/>
          <p:nvPr/>
        </p:nvCxnSpPr>
        <p:spPr>
          <a:xfrm flipV="1">
            <a:off x="8326045" y="5639801"/>
            <a:ext cx="16941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Star: 4 Points 197">
            <a:extLst>
              <a:ext uri="{FF2B5EF4-FFF2-40B4-BE49-F238E27FC236}">
                <a16:creationId xmlns:a16="http://schemas.microsoft.com/office/drawing/2014/main" id="{46E42C72-4F69-4509-8ED0-31B6D4E02CFD}"/>
              </a:ext>
            </a:extLst>
          </p:cNvPr>
          <p:cNvSpPr/>
          <p:nvPr/>
        </p:nvSpPr>
        <p:spPr>
          <a:xfrm>
            <a:off x="9118525" y="5597256"/>
            <a:ext cx="128905" cy="78740"/>
          </a:xfrm>
          <a:prstGeom prst="star4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9" name="Text Box 21">
            <a:extLst>
              <a:ext uri="{FF2B5EF4-FFF2-40B4-BE49-F238E27FC236}">
                <a16:creationId xmlns:a16="http://schemas.microsoft.com/office/drawing/2014/main" id="{4CD6A76B-A897-42BE-8FF9-C5B8761BCD10}"/>
              </a:ext>
            </a:extLst>
          </p:cNvPr>
          <p:cNvSpPr txBox="1"/>
          <p:nvPr/>
        </p:nvSpPr>
        <p:spPr>
          <a:xfrm>
            <a:off x="8154436" y="5185142"/>
            <a:ext cx="2106930" cy="32766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 1  -  2</a:t>
            </a:r>
            <a:r>
              <a:rPr lang="en-US" sz="1200" baseline="30000" dirty="0">
                <a:effectLst/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nd </a:t>
            </a:r>
            <a:r>
              <a:rPr lang="en-US" sz="1200" dirty="0">
                <a:effectLst/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MARCH 2022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latin typeface="Forte" panose="0306090204050207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0" name="Graphic 62" descr="Coffee">
            <a:extLst>
              <a:ext uri="{FF2B5EF4-FFF2-40B4-BE49-F238E27FC236}">
                <a16:creationId xmlns:a16="http://schemas.microsoft.com/office/drawing/2014/main" id="{DBDF25E1-F3F4-470E-977B-BB29CB60C46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3862" y="5111579"/>
            <a:ext cx="1098035" cy="998301"/>
          </a:xfrm>
          <a:prstGeom prst="rect">
            <a:avLst/>
          </a:prstGeom>
        </p:spPr>
      </p:pic>
      <p:sp>
        <p:nvSpPr>
          <p:cNvPr id="201" name="Rectangle: Diagonal Corners Rounded 200">
            <a:extLst>
              <a:ext uri="{FF2B5EF4-FFF2-40B4-BE49-F238E27FC236}">
                <a16:creationId xmlns:a16="http://schemas.microsoft.com/office/drawing/2014/main" id="{BE8CA378-FA03-4619-BDF6-C09A9C3D2F0A}"/>
              </a:ext>
            </a:extLst>
          </p:cNvPr>
          <p:cNvSpPr/>
          <p:nvPr/>
        </p:nvSpPr>
        <p:spPr>
          <a:xfrm>
            <a:off x="6974586" y="2124273"/>
            <a:ext cx="3273425" cy="1035685"/>
          </a:xfrm>
          <a:prstGeom prst="round2Diag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2" name="Text Box 23">
            <a:extLst>
              <a:ext uri="{FF2B5EF4-FFF2-40B4-BE49-F238E27FC236}">
                <a16:creationId xmlns:a16="http://schemas.microsoft.com/office/drawing/2014/main" id="{2B39CDC0-911E-454A-80BB-67226E9FC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0967" y="2674977"/>
            <a:ext cx="1494913" cy="3667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lin Sans FB Demi" panose="020E0802020502020306" pitchFamily="34" charset="0"/>
                <a:cs typeface="Times New Roman" panose="02020603050405020304" pitchFamily="18" charset="0"/>
              </a:rPr>
              <a:t>BREAKFAST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3" name="Rectangle: Diagonal Corners Rounded 202">
            <a:extLst>
              <a:ext uri="{FF2B5EF4-FFF2-40B4-BE49-F238E27FC236}">
                <a16:creationId xmlns:a16="http://schemas.microsoft.com/office/drawing/2014/main" id="{3BBAD0C1-D4D2-4516-BBE2-5025679FD12C}"/>
              </a:ext>
            </a:extLst>
          </p:cNvPr>
          <p:cNvSpPr/>
          <p:nvPr/>
        </p:nvSpPr>
        <p:spPr>
          <a:xfrm>
            <a:off x="6886956" y="2041723"/>
            <a:ext cx="3435350" cy="1199515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B8217B2-CC1C-4BBE-86DC-7FAEA24081C1}"/>
              </a:ext>
            </a:extLst>
          </p:cNvPr>
          <p:cNvCxnSpPr/>
          <p:nvPr/>
        </p:nvCxnSpPr>
        <p:spPr>
          <a:xfrm flipV="1">
            <a:off x="8358886" y="3032958"/>
            <a:ext cx="16941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Star: 4 Points 204">
            <a:extLst>
              <a:ext uri="{FF2B5EF4-FFF2-40B4-BE49-F238E27FC236}">
                <a16:creationId xmlns:a16="http://schemas.microsoft.com/office/drawing/2014/main" id="{F683A669-6758-41ED-8FBD-11BE3241160F}"/>
              </a:ext>
            </a:extLst>
          </p:cNvPr>
          <p:cNvSpPr/>
          <p:nvPr/>
        </p:nvSpPr>
        <p:spPr>
          <a:xfrm>
            <a:off x="9136126" y="2994223"/>
            <a:ext cx="128905" cy="78740"/>
          </a:xfrm>
          <a:prstGeom prst="star4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CE55BA3E-F53B-480D-BCC8-21177F063DF9}"/>
              </a:ext>
            </a:extLst>
          </p:cNvPr>
          <p:cNvCxnSpPr/>
          <p:nvPr/>
        </p:nvCxnSpPr>
        <p:spPr>
          <a:xfrm flipV="1">
            <a:off x="8343011" y="2633543"/>
            <a:ext cx="16941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Star: 4 Points 206">
            <a:extLst>
              <a:ext uri="{FF2B5EF4-FFF2-40B4-BE49-F238E27FC236}">
                <a16:creationId xmlns:a16="http://schemas.microsoft.com/office/drawing/2014/main" id="{F597FA71-3E66-4BB6-9BA0-EAC8E1C661E0}"/>
              </a:ext>
            </a:extLst>
          </p:cNvPr>
          <p:cNvSpPr/>
          <p:nvPr/>
        </p:nvSpPr>
        <p:spPr>
          <a:xfrm>
            <a:off x="9135491" y="2590998"/>
            <a:ext cx="128905" cy="78740"/>
          </a:xfrm>
          <a:prstGeom prst="star4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8" name="Text Box 21">
            <a:extLst>
              <a:ext uri="{FF2B5EF4-FFF2-40B4-BE49-F238E27FC236}">
                <a16:creationId xmlns:a16="http://schemas.microsoft.com/office/drawing/2014/main" id="{A8218067-EFB2-4A2D-86D6-2B28044FDC39}"/>
              </a:ext>
            </a:extLst>
          </p:cNvPr>
          <p:cNvSpPr txBox="1"/>
          <p:nvPr/>
        </p:nvSpPr>
        <p:spPr>
          <a:xfrm>
            <a:off x="8171402" y="2178884"/>
            <a:ext cx="2106930" cy="32766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 1  -  2</a:t>
            </a:r>
            <a:r>
              <a:rPr lang="en-US" sz="1200" baseline="30000" dirty="0">
                <a:effectLst/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nd </a:t>
            </a:r>
            <a:r>
              <a:rPr lang="en-US" sz="1200" dirty="0">
                <a:effectLst/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MARCH 2022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latin typeface="Forte" panose="0306090204050207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" name="Graphic 62" descr="Coffee">
            <a:extLst>
              <a:ext uri="{FF2B5EF4-FFF2-40B4-BE49-F238E27FC236}">
                <a16:creationId xmlns:a16="http://schemas.microsoft.com/office/drawing/2014/main" id="{9FE73B88-7EC2-40BC-8142-F5081DC76E1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80828" y="2105321"/>
            <a:ext cx="1098035" cy="998301"/>
          </a:xfrm>
          <a:prstGeom prst="rect">
            <a:avLst/>
          </a:prstGeom>
        </p:spPr>
      </p:pic>
      <p:sp>
        <p:nvSpPr>
          <p:cNvPr id="81" name="Text Box 21">
            <a:extLst>
              <a:ext uri="{FF2B5EF4-FFF2-40B4-BE49-F238E27FC236}">
                <a16:creationId xmlns:a16="http://schemas.microsoft.com/office/drawing/2014/main" id="{6EAA4753-6538-46D5-9A9E-CCFEA00F1F2E}"/>
              </a:ext>
            </a:extLst>
          </p:cNvPr>
          <p:cNvSpPr txBox="1"/>
          <p:nvPr/>
        </p:nvSpPr>
        <p:spPr>
          <a:xfrm>
            <a:off x="2973590" y="2174802"/>
            <a:ext cx="2257146" cy="32766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 2  -  </a:t>
            </a:r>
            <a:r>
              <a:rPr lang="en-US" sz="1200" dirty="0"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baseline="30000" dirty="0"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US" sz="1200" baseline="30000" dirty="0">
                <a:effectLst/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effectLst/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MARCH 2022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latin typeface="Forte" panose="0306090204050207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Text Box 21">
            <a:extLst>
              <a:ext uri="{FF2B5EF4-FFF2-40B4-BE49-F238E27FC236}">
                <a16:creationId xmlns:a16="http://schemas.microsoft.com/office/drawing/2014/main" id="{0213594F-5654-448C-8CC3-0AF0880FAD96}"/>
              </a:ext>
            </a:extLst>
          </p:cNvPr>
          <p:cNvSpPr txBox="1"/>
          <p:nvPr/>
        </p:nvSpPr>
        <p:spPr>
          <a:xfrm>
            <a:off x="2962516" y="3742227"/>
            <a:ext cx="2257146" cy="32766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 2  -  </a:t>
            </a:r>
            <a:r>
              <a:rPr lang="en-US" sz="1200" dirty="0"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baseline="30000" dirty="0"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US" sz="1200" baseline="30000" dirty="0">
                <a:effectLst/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effectLst/>
                <a:latin typeface="Daytona" panose="020B0604030500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MARCH 2022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latin typeface="Forte" panose="0306090204050207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 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34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ED39-BD27-4BC2-BF7C-4B18F3FD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B8DBF-1456-4E12-9D1A-FF52E4D40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65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135</Words>
  <Application>Microsoft Office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Berlin Sans FB Demi</vt:lpstr>
      <vt:lpstr>Calibri</vt:lpstr>
      <vt:lpstr>Calibri Light</vt:lpstr>
      <vt:lpstr>Daytona</vt:lpstr>
      <vt:lpstr>Forte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Pandey, Shikha</dc:creator>
  <cp:lastModifiedBy>Pandey, Shikha</cp:lastModifiedBy>
  <cp:revision>2</cp:revision>
  <dcterms:created xsi:type="dcterms:W3CDTF">2022-02-27T17:23:00Z</dcterms:created>
  <dcterms:modified xsi:type="dcterms:W3CDTF">2022-02-27T17:36:35Z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89256c7-9946-44df-b379-51beb93fd2d9_Enabled">
    <vt:lpwstr>true</vt:lpwstr>
  </property>
  <property fmtid="{D5CDD505-2E9C-101B-9397-08002B2CF9AE}" pid="3" name="MSIP_Label_589256c7-9946-44df-b379-51beb93fd2d9_SetDate">
    <vt:lpwstr>2022-02-27T17:36:01Z</vt:lpwstr>
  </property>
  <property fmtid="{D5CDD505-2E9C-101B-9397-08002B2CF9AE}" pid="4" name="MSIP_Label_589256c7-9946-44df-b379-51beb93fd2d9_Method">
    <vt:lpwstr>Privileged</vt:lpwstr>
  </property>
  <property fmtid="{D5CDD505-2E9C-101B-9397-08002B2CF9AE}" pid="5" name="MSIP_Label_589256c7-9946-44df-b379-51beb93fd2d9_Name">
    <vt:lpwstr>589256c7-9946-44df-b379-51beb93fd2d9</vt:lpwstr>
  </property>
  <property fmtid="{D5CDD505-2E9C-101B-9397-08002B2CF9AE}" pid="6" name="MSIP_Label_589256c7-9946-44df-b379-51beb93fd2d9_SiteId">
    <vt:lpwstr>36da45f1-dd2c-4d1f-af13-5abe46b99921</vt:lpwstr>
  </property>
  <property fmtid="{D5CDD505-2E9C-101B-9397-08002B2CF9AE}" pid="7" name="MSIP_Label_589256c7-9946-44df-b379-51beb93fd2d9_ActionId">
    <vt:lpwstr>b7a00d92-e567-4f82-b771-797773f18d9e</vt:lpwstr>
  </property>
  <property fmtid="{D5CDD505-2E9C-101B-9397-08002B2CF9AE}" pid="8" name="MSIP_Label_589256c7-9946-44df-b379-51beb93fd2d9_ContentBits">
    <vt:lpwstr>0</vt:lpwstr>
  </property>
</Properties>
</file>