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2969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06724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833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289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6462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04931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49267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8696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9557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990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8205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739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5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Introduction to IPL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165621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Overview of IPL: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The Indian Premier League (IPL) is one of the world's most popular and lucrative cricket tournaments.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Purpose of Analysis: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This analysis explores the rich data behind the IPL, uncovering insights into team performance, player statistics, and match outcomes through SQL and Python visualizations.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Data Collection and Preprocessing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72938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Data Sources: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Collect IPL match data, player statistics, and team information from reliable sources like Cricinfo and IPL official websites.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Data Cleaning: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Handle missing values, remove duplicates, and standardize data formats to ensure accuracy and consistency.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Feature Engineering: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Create new derived features like win-loss ratio, strike rate, and economy rate to enrich the dataset for deeper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Exploratory Data Analysis (EDA) using SQL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28600" y="1508670"/>
            <a:ext cx="8686800" cy="172938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Data Exploration: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Use SQL to explore the dataset, uncover patterns, and identify key variables that influence IPL performance.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Team Statistics: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Analyze team-level data such as win-loss records, run rates, and player performances to identify top-performing teams.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Insights Extraction: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Extract meaningful insights from the data to understand factors contributing to team and player success in the IPL.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Visualizing IPL Data with Python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34642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Matplotlib: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Use Matplotlib to create high-quality, customizable visualizations like line charts, bar plots, and scatter plots.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Seaborn: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Leverage Seaborn's statistical data visualization capabilities to explore relationships between various IPL variables.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Plotly: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Employ Plotly's interactive and dynamic visualizations to present complex IPL data in an engaging and informative manner.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ma44tl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ThisisEngineering RAEng on Unsplash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8327"/>
            <a:ext cx="8520600" cy="572700"/>
          </a:xfrm>
        </p:spPr>
        <p:txBody>
          <a:bodyPr>
            <a:normAutofit/>
          </a:bodyPr>
          <a:lstStyle/>
          <a:p>
            <a:r>
              <a:t>Analyzing Team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1158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31158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3115865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Win-Loss Ratio: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Examine each team's win-loss ratio to identify the most consistent and successful franchises in the IPL.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Home vs. Away: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Analyze how teams perform at their home grounds versus away matches to understand the impact of home field advantage.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Batting and Bowling: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Assess each team's batting and bowling performances to identify their strengths and weaknesses.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Playoff Performances: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Evaluate teams' performances in the IPL playoffs to uncover the characteristics of championship-winning squads.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31158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k8m6pyc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Ezra Bathini on Unsplash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Player Statistics and Insights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55210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Batting: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Analyze batting statistics like runs scored, strike rate, and centuries to identify the most consistent and high-performing batters.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Bowling: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Evaluate bowling metrics such as wickets taken, economy rate, and bowling averages to pinpoint the most effective bowlers in the IPL.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Fielding: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Assess players' fielding contributions through stats like catches, run-outs, and diving saves to recognize the All-Rounders.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0q1jgnz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samarth shirke on Unsplash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Predicting Match Outcomes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55210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Data Preparation: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Clean and engineer features from the IPL dataset to create a suitable machine learning model input.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Model Selection: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Choose an appropriate machine learning algorithm, such as logistic regression or decision trees, to predict match outcomes.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Model Training and Evaluation: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Train the selected model, test its accuracy, and fine-tune hyperparameters to optimize its predictive performance.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v9kjioz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Aksh yadav on Unsplash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Conclusion and Recommendations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3169146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Key Insights: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The analysis has revealed important patterns in team performance, player statistics, and match outcomes that can guide strategic decision-making for IPL franchises.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Future Improvements: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Incorporating additional data sources, such as weather conditions and pitch reports, could further enhance the predictive capabilities of the match outcome model.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Recommendations: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The findings from this comprehensive IPL analysis can help teams optimize their player recruitment, in-game tactics, and overall strategy to achieve greater success in the tournament.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3169146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k8m6pyc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Ezra Bathini on Unsplash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617</Words>
  <Application>Microsoft Office PowerPoint</Application>
  <PresentationFormat>On-screen Show (16:9)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Proxima Nova</vt:lpstr>
      <vt:lpstr>Gallery</vt:lpstr>
      <vt:lpstr>Introduction to IPL Analysis</vt:lpstr>
      <vt:lpstr>Data Collection and Preprocessing</vt:lpstr>
      <vt:lpstr>Exploratory Data Analysis (EDA) using SQL</vt:lpstr>
      <vt:lpstr>Visualizing IPL Data with Python</vt:lpstr>
      <vt:lpstr>Analyzing Team Performance</vt:lpstr>
      <vt:lpstr>Player Statistics and Insights</vt:lpstr>
      <vt:lpstr>Predicting Match Outcomes</vt:lpstr>
      <vt:lpstr>Conclusion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IPL Analysis</dc:title>
  <dc:creator>ashish maurya</dc:creator>
  <cp:lastModifiedBy>ashish maurya</cp:lastModifiedBy>
  <cp:revision>2</cp:revision>
  <dcterms:modified xsi:type="dcterms:W3CDTF">2024-07-30T10:29:32Z</dcterms:modified>
</cp:coreProperties>
</file>