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3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1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81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0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8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6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1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3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8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6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3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4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5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E9C69C-F3B1-4733-83F1-155B77F7B6C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85CE-2B12-46E1-BE50-3FF859B4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09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8F4E-E33B-4C3D-A290-8E0F5BEC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1" y="629920"/>
            <a:ext cx="9560560" cy="4104640"/>
          </a:xfrm>
        </p:spPr>
        <p:txBody>
          <a:bodyPr/>
          <a:lstStyle/>
          <a:p>
            <a:r>
              <a:rPr lang="en-US" dirty="0"/>
              <a:t>Basic Banking System Project BY         </a:t>
            </a:r>
            <a:br>
              <a:rPr lang="en-US" dirty="0"/>
            </a:br>
            <a:r>
              <a:rPr lang="en-US" dirty="0"/>
              <a:t>Spark Foundation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309B7-7139-4D09-802C-945634730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00" y="4828180"/>
            <a:ext cx="9421813" cy="1095100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/>
              <a:t>Created by :- Aditya kumar</a:t>
            </a:r>
          </a:p>
          <a:p>
            <a:r>
              <a:rPr lang="en-US" sz="3300" dirty="0"/>
              <a:t>                          shikha </a:t>
            </a:r>
            <a:r>
              <a:rPr lang="en-US" sz="3300" dirty="0" err="1"/>
              <a:t>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409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Basic Banking System Project BY          Spark Foundation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Banking System Project BY          Spark Foundation </dc:title>
  <dc:creator>Aditya Kumar</dc:creator>
  <cp:lastModifiedBy>Aditya Kumar</cp:lastModifiedBy>
  <cp:revision>1</cp:revision>
  <dcterms:created xsi:type="dcterms:W3CDTF">2022-02-16T16:42:55Z</dcterms:created>
  <dcterms:modified xsi:type="dcterms:W3CDTF">2022-02-16T17:57:08Z</dcterms:modified>
</cp:coreProperties>
</file>