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7C1B-D7B8-48C3-B765-B12A2794005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AE92-42ED-4E64-AD28-9B23B531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7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7C1B-D7B8-48C3-B765-B12A2794005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AE92-42ED-4E64-AD28-9B23B531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88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7C1B-D7B8-48C3-B765-B12A2794005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AE92-42ED-4E64-AD28-9B23B531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7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7C1B-D7B8-48C3-B765-B12A2794005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AE92-42ED-4E64-AD28-9B23B5310D2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77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7C1B-D7B8-48C3-B765-B12A2794005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AE92-42ED-4E64-AD28-9B23B531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73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7C1B-D7B8-48C3-B765-B12A2794005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AE92-42ED-4E64-AD28-9B23B531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1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7C1B-D7B8-48C3-B765-B12A2794005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AE92-42ED-4E64-AD28-9B23B531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97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7C1B-D7B8-48C3-B765-B12A2794005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AE92-42ED-4E64-AD28-9B23B531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81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7C1B-D7B8-48C3-B765-B12A2794005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AE92-42ED-4E64-AD28-9B23B531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68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7C1B-D7B8-48C3-B765-B12A2794005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AE92-42ED-4E64-AD28-9B23B531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7C1B-D7B8-48C3-B765-B12A2794005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AE92-42ED-4E64-AD28-9B23B531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6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7C1B-D7B8-48C3-B765-B12A2794005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AE92-42ED-4E64-AD28-9B23B531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01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7C1B-D7B8-48C3-B765-B12A2794005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AE92-42ED-4E64-AD28-9B23B531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62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7C1B-D7B8-48C3-B765-B12A2794005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AE92-42ED-4E64-AD28-9B23B531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16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7C1B-D7B8-48C3-B765-B12A2794005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AE92-42ED-4E64-AD28-9B23B531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93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7C1B-D7B8-48C3-B765-B12A2794005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AE92-42ED-4E64-AD28-9B23B531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6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7C1B-D7B8-48C3-B765-B12A2794005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AE92-42ED-4E64-AD28-9B23B531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54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E917C1B-D7B8-48C3-B765-B12A2794005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95AE92-42ED-4E64-AD28-9B23B531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7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8DAD-77CB-4775-B1D9-736F28716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848526"/>
          </a:xfrm>
        </p:spPr>
        <p:txBody>
          <a:bodyPr/>
          <a:lstStyle/>
          <a:p>
            <a:r>
              <a:rPr lang="en-US" dirty="0"/>
              <a:t>Pizza Sales Dashboard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389E5-F1A7-4A6E-81D8-9B6A5BF7C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545237"/>
            <a:ext cx="8689976" cy="74471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mentor</a:t>
            </a:r>
            <a:endParaRPr lang="en-IN" sz="3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18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51D0-04C7-4270-98AE-0F29F2D8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7830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of pizza sales dataset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F135A-1A4C-4D4E-9C35-9A5B5FB6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00" y="1696826"/>
            <a:ext cx="7324627" cy="41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6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FB19C4-0846-478E-8108-870AB91C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11" y="1253766"/>
            <a:ext cx="7878943" cy="45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3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29D5-1A4F-4813-B776-65FE771E9C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83703"/>
            <a:ext cx="11278226" cy="4207496"/>
          </a:xfrm>
        </p:spPr>
        <p:txBody>
          <a:bodyPr>
            <a:normAutofit fontScale="77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Performance</a:t>
            </a:r>
            <a:r>
              <a:rPr lang="en-US" alt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revenue: $817.86K.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pizzas sold: 50K.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Pizza Size</a:t>
            </a:r>
            <a:r>
              <a:rPr lang="en-US" alt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sizes contribute the most to revenue, with XL and XXL pizzas generating significant total sales.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by Pizza Category</a:t>
            </a:r>
            <a:r>
              <a:rPr lang="en-US" alt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like Classic and Chicken are top sellers by quantity, while Supreme and Veggie follow closely.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Over Time</a:t>
            </a:r>
            <a:r>
              <a:rPr lang="en-US" alt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revenue varies, with peak months showing over $70K in total revenue (e.g., January and March).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trends suggest periods of higher pizza sales, potentially aligning with holidays or special events.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7917F4-D490-470E-812D-E9E75381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38943"/>
          </a:xfrm>
        </p:spPr>
        <p:txBody>
          <a:bodyPr/>
          <a:lstStyle/>
          <a:p>
            <a:r>
              <a:rPr lang="en-US" dirty="0"/>
              <a:t>Insights from the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26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0A2D05E-4E8A-4FC0-82DF-95B97670C68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136083" y="1487282"/>
            <a:ext cx="10817104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by Pizza Category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Classic pizzas lead in revenue, followed closely by Supreme, Chicken, and Veggie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 Pizza Types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 pizzas like "The Classic Deluxe," "The Barbecue Feast," and "The Hawaiian Delight" are the most sold items, highlighting customer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Ingredients Driving Sales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Ingredients such as chicken, barbecued toppings, pepperoni, and exotic meats contribute significantly to the total price.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6B88-9F6A-48CB-9D55-2D449FEEAD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45996"/>
            <a:ext cx="10363826" cy="424520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by Size and Category</a:t>
            </a:r>
            <a:r>
              <a:rPr lang="en-US" alt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and large sizes dominate across categories, particularly for Chicken and Classic pizzas.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Sales Patterns</a:t>
            </a:r>
            <a:r>
              <a:rPr lang="en-US" alt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 sales throughout the year, with March and May achieving the highest total sales by quantity.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Pizza Variety Insights</a:t>
            </a:r>
            <a:r>
              <a:rPr lang="en-US" alt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"Thai Chicken Pizza" and "Spinach Supreme Pizza" perform well across size categories, showing diverse customer tastes.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415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</TotalTime>
  <Words>268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Droplet</vt:lpstr>
      <vt:lpstr>Pizza Sales Dashboard </vt:lpstr>
      <vt:lpstr>Dashboard of pizza sales dataset </vt:lpstr>
      <vt:lpstr>PowerPoint Presentation</vt:lpstr>
      <vt:lpstr>Insights from the dashboard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Dashboard</dc:title>
  <dc:creator>Adithya Ramakrishnan</dc:creator>
  <cp:lastModifiedBy>Adithya Ramakrishnan</cp:lastModifiedBy>
  <cp:revision>2</cp:revision>
  <dcterms:created xsi:type="dcterms:W3CDTF">2025-01-15T16:22:17Z</dcterms:created>
  <dcterms:modified xsi:type="dcterms:W3CDTF">2025-01-15T16:38:13Z</dcterms:modified>
</cp:coreProperties>
</file>