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9" d="100"/>
          <a:sy n="89" d="100"/>
        </p:scale>
        <p:origin x="-125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java-lambda-expressionspptx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java-lambda-expressions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java-lambda-expressionsppt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java-lambda-expressions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java-lambda-expressions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java-lambda-expressions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java-lambda-expressionsppt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lenovo</cp:lastModifiedBy>
  <cp:revision>2</cp:revision>
  <dcterms:created xsi:type="dcterms:W3CDTF">2013-01-27T09:14:16Z</dcterms:created>
  <dcterms:modified xsi:type="dcterms:W3CDTF">2024-03-04T04:00:21Z</dcterms:modified>
  <cp:category/>
</cp:coreProperties>
</file>