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97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introduction-to-spring-framewor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roduction-to-spring-framewor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roduction-to-spring-framewor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roduction-to-spring-framewor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roduction-to-spring-framewor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roduction-to-spring-framework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roduction-to-spring-framework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roduction-to-spring-framework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roduction-to-spring-framework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ction-to-spring-framework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ction-to-spring-framework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ction-to-spring-framewor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ntroduction-to-spring-framework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ntroduction-to-spring-framework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introduction-to-spring-framework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introduction-to-spring-framework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introduction-to-spring-framework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introduction-to-spring-framework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introduction-to-spring-framework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introduction-to-spring-framework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introduction-to-spring-framework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introduction-to-spring-framework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ction-to-spring-framewor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introduction-to-spring-framework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introduction-to-spring-framework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introduction-to-spring-framework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introduction-to-spring-framework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introduction-to-spring-framework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introduction-to-spring-framework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introduction-to-spring-framework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introduction-to-spring-framework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introduction-to-spring-framework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introduction-to-spring-framework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ction-to-spring-framewor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introduction-to-spring-framework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introduction-to-spring-framework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introduction-to-spring-framework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introduction-to-spring-framework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introduction-to-spring-framework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introduction-to-spring-framework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introduction-to-spring-framework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introduction-to-spring-framework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introduction-to-spring-framework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9-introduction-to-spring-framework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ction-to-spring-framewor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-introduction-to-spring-framework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ction-to-spring-framewor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ction-to-spring-framewor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roduction-to-spring-framewor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roduction-to-spring-framewor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2024-03-05T03:43:43Z</dcterms:modified>
  <cp:category/>
</cp:coreProperties>
</file>