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142F-33D0-AA73-DAE2-568950E3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7E0E5-257E-55BE-D3F7-2D21A5321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93AD-B681-2CAE-B0BA-1D47AAD2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01FB-9503-314B-56C5-EEFB96E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8990-6860-D76B-78E7-D6E2F5D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FC21-67E8-FB2D-F1A2-048474CB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67569-220F-E4CD-165A-43EBB5CD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D192-3A9B-8473-A3DE-483E012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7FC8-51D2-BCFC-5D37-19A3712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9AEB-185B-B7A5-669C-CA5F99C4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2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F1DC5-108D-34B1-A650-259F48F6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DC55E-7054-3F3D-D697-1159697F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CBEC-EF99-306F-4182-360D91FA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E1D4-4AFF-FD0A-18D0-C6B10396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D6AE-8BD0-37DC-CE86-AD4B023F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9B7A-E91C-B00E-7F36-E45B5875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3252-35A6-08B3-58EE-D5A39947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CB06-E7D5-29D7-D321-7404446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7A54-5919-D8A2-CDE9-2C9281F4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E96B-EB4C-1D02-E8C5-D540F4D5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FE6F-CFE6-0912-6DD5-DC93724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51CE-19A5-7945-F904-878B3309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8DFD-AFA2-C346-7668-3C9422C1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6229-E3B9-A79F-3132-F22ED541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4134-08D6-290F-901A-87C50E6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5A77-7CC4-E107-03B6-71AAD82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AEC7-7C6D-3CA3-A144-BC31EB06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D39B6-BEBE-7279-F376-AEABE17C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74F8-BC57-ACA2-4DFC-202C9355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57C3-1293-78C9-1020-35C836AB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88C2-E1DB-0D0E-6028-62E63B1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2FCC-88CE-4811-350B-F9592F84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3F8D-46FC-5513-CEE9-2F0CDAEA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673D8-1604-D1FB-FB58-F20A36BF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39643-8EF0-6832-C0F9-BBB1BD45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3F929-1801-0891-FBD7-B36649392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E58C7-8EE6-88E1-FF97-9E385DEA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D68A2-A4C0-0FAC-56BB-F754C341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1AB54-4124-69B7-372A-1168919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C83-1668-799D-B7BE-FC411FD8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71A12-2A69-2F54-81A5-F2F10C70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30A55-310D-428A-0246-C11BA3B6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84B38-E7C4-9924-2756-FF315A8E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D0276-140D-037F-D9BF-2350510B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860C6-8E3E-8251-BA6E-EB22682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AFB3A-CA2C-80AA-8C3F-EA9ED5AC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9B55-D83F-B9E6-631D-6886AF0C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301C-4447-F079-E71C-AA843BFA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53B-7B75-5575-8F80-42E9EA5CC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5A893-176B-EC8C-7404-6DC97017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5003-C43A-D8A3-4DF9-0C7FE45C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278D-ABE5-3E52-51A3-D31CA8E8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4377-EA5D-8E52-D4E8-5B598634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0FB3F-8560-4FFA-F03D-C7C89DECB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0D88-96F7-03A5-ECFD-593D1A58F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644D-48E7-EA93-424D-CB7ED356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1F2B-6F58-EE73-B854-7A971BF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05FB-86D6-B833-4643-BF9AAF1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9CFF1-18D2-2FA2-A204-D7E84BBE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0B847-F7DD-4B31-E4E6-8F48D6F3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30B5-BF1A-F3A8-3F84-779B3AAA1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0980-0C53-4B5A-8675-0896C1DCAB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CD90-9C61-8626-05AA-8E1000387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3E21-FC5D-31B9-8BBD-8097686F0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DA15-EC05-4857-8F65-CEC8161BB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6AC-00B3-7A2E-8F70-7BFE3DDD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Aim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8AE08-D037-A279-8FDD-8BE5B3C214AD}"/>
              </a:ext>
            </a:extLst>
          </p:cNvPr>
          <p:cNvSpPr txBox="1"/>
          <p:nvPr/>
        </p:nvSpPr>
        <p:spPr>
          <a:xfrm>
            <a:off x="1799303" y="2432406"/>
            <a:ext cx="67744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Working on a security system that helps detect </a:t>
            </a:r>
            <a:r>
              <a:rPr lang="en-US" sz="4400" b="1" dirty="0"/>
              <a:t>harmful activities on a Windows computer.</a:t>
            </a:r>
            <a:endParaRPr lang="en-IN" sz="4400" dirty="0"/>
          </a:p>
        </p:txBody>
      </p:sp>
      <p:pic>
        <p:nvPicPr>
          <p:cNvPr id="1026" name="Picture 2" descr="Microsoft Ended Support for Windows 7 | eWay-CRM">
            <a:extLst>
              <a:ext uri="{FF2B5EF4-FFF2-40B4-BE49-F238E27FC236}">
                <a16:creationId xmlns:a16="http://schemas.microsoft.com/office/drawing/2014/main" id="{8E6D525C-EA70-56EF-72E2-7A505012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58" y="2143433"/>
            <a:ext cx="4206239" cy="290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D5B-1401-5A43-3C06-21BC402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Used: ADFA-WD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10551-03AF-AB3D-601D-DC7E707AB4E0}"/>
              </a:ext>
            </a:extLst>
          </p:cNvPr>
          <p:cNvSpPr txBox="1"/>
          <p:nvPr/>
        </p:nvSpPr>
        <p:spPr>
          <a:xfrm>
            <a:off x="314631" y="1839932"/>
            <a:ext cx="106385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Australian Defense Force Academy –Windows Dataset is a </a:t>
            </a:r>
            <a:r>
              <a:rPr lang="en-US" sz="3200" b="1" dirty="0"/>
              <a:t>Windows-based dataset</a:t>
            </a:r>
            <a:r>
              <a:rPr lang="en-US" sz="3200" dirty="0"/>
              <a:t> created for intrusion detection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9C3A8-9E8B-5943-5E10-1019FAA473A8}"/>
              </a:ext>
            </a:extLst>
          </p:cNvPr>
          <p:cNvSpPr txBox="1"/>
          <p:nvPr/>
        </p:nvSpPr>
        <p:spPr>
          <a:xfrm>
            <a:off x="452283" y="3212691"/>
            <a:ext cx="83180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does the dataset contain?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Normal system activity 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Different types of </a:t>
            </a:r>
            <a:r>
              <a:rPr lang="en-US" sz="2800" b="1" dirty="0"/>
              <a:t>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79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B9C-B136-7E2F-0E18-FE24C3E0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03"/>
            <a:ext cx="10515600" cy="2379407"/>
          </a:xfrm>
        </p:spPr>
        <p:txBody>
          <a:bodyPr>
            <a:normAutofit/>
          </a:bodyPr>
          <a:lstStyle/>
          <a:p>
            <a:pPr algn="ctr"/>
            <a:r>
              <a:rPr lang="en-US" sz="4900" dirty="0"/>
              <a:t>Flowchart for Intrusion Detection Using ADFA-WD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80CA3-6A6A-7608-7E83-47361799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01" y="1829806"/>
            <a:ext cx="2765441" cy="47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176-E554-EAA1-4212-1AD8C202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Found: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005E4-C80A-23D8-F988-B77CF96E529A}"/>
              </a:ext>
            </a:extLst>
          </p:cNvPr>
          <p:cNvSpPr txBox="1"/>
          <p:nvPr/>
        </p:nvSpPr>
        <p:spPr>
          <a:xfrm>
            <a:off x="1012722" y="2251587"/>
            <a:ext cx="7246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much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detect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alarms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45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Aim</vt:lpstr>
      <vt:lpstr>Dataset Used: ADFA-WD</vt:lpstr>
      <vt:lpstr>Flowchart for Intrusion Detection Using ADFA-WD </vt:lpstr>
      <vt:lpstr>Challenges Found: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Shikhar Sharma</dc:creator>
  <cp:lastModifiedBy>Shikhar Sharma</cp:lastModifiedBy>
  <cp:revision>1</cp:revision>
  <dcterms:created xsi:type="dcterms:W3CDTF">2025-02-21T15:26:59Z</dcterms:created>
  <dcterms:modified xsi:type="dcterms:W3CDTF">2025-02-21T15:27:07Z</dcterms:modified>
</cp:coreProperties>
</file>