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59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ED836-054B-4B23-93FE-7434A57EDEE3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CD96A-71B4-44BE-8616-84F9ADF24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47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F657D-0A8C-16BA-5046-6E4B43A30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A205F-DCB5-4E74-55AC-9AAA84F80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47F21-520D-A10D-9944-3AA90580D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2CE61-5C77-4883-A973-DD44B67762B1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F4D0F-FFA2-E08D-3BA1-F4A5FBF7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B25F2-AD2E-E538-5F56-6BF0F1AC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35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00E4-33F2-AE7F-D365-0FD1B10A1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1CE3C-B830-72CD-558C-BEDA8BBDD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36EEFC-6A39-1091-CEE4-EEC455AE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E8634-56DE-4456-9A13-7A98EBB3C628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CE66E-B824-445A-585A-3E139F4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21024-1C43-C4BA-A5AF-C45D7BC9C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069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C5066-B416-C12E-1A13-8FD000F20D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1BE0D1-99AC-4DB0-BF28-44033E00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A4899B-A28A-C76F-E457-59E1D56B4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B671D-1652-4274-BDFD-8ABED1C0E0B6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CA251-4EC5-C22F-8ABC-94CE09DF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AB033-23E2-5B44-FFC6-6180CEF5C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09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76F1B-4E42-BA99-38FC-48DE9463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AC993-38CD-3AFB-7C41-5C58B98C2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1589D-3B5A-919A-65A7-38E24A541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4729-7084-361D-F571-52B6F0980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2C82E-1149-CB1B-36F3-503A839C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5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56134-C5DB-A2F7-D397-9A1EC5BA0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01612-2EA5-383B-CEA9-6AEB4D6D95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19720-2498-A302-ED11-8B867E19B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06716-DE59-4119-9B6C-1DC0908FAD1D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EFFAF1-D7B3-3096-1A65-A7E87B3E6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416E8-8612-FCEF-594B-AD10DB9C6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6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3F3C5-E4BB-B3D3-EA1A-FFF2FAF28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14D9-C283-AC81-F203-93EC6AC2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F13AB-9853-E02C-DF83-8E12C0EB3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748E3-C5FB-72D7-AB56-47F63A82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04F38-E93F-40F8-9F73-45DAAE753740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F88F0-06F3-24BD-2F38-C1CFCABD1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9E3F68-B04F-4358-1A38-39B151D72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62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31538-3F43-3AEC-88E3-0255759F0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205F23-F21E-0DE7-25D7-17BFD0A52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65256-0021-3F0A-A8F0-67A7490A8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00FA60-9D51-1636-9DF9-A0BA89EAAE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BA16BE-8540-1E15-9DAE-643BABDEA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EF122-ADB4-8C04-784C-AE1303D0C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DD64A-FFFA-4328-A736-66AE68D5DE9A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843BCE-DCD8-3874-1A4D-877FF05A2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B10169-0934-B3D7-EFB6-5534CA9A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74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8EFC4-2D52-A87F-9026-92B6D9D6A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4C3B7B-BE82-4EED-6308-C6CDAD503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8BBCE-192C-4318-A35F-C08778B411C1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1851-5725-A7F2-2381-8B1930164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C83148-544F-24DB-6869-008F548E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5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27012-A558-9DED-2380-4DAE83278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37EFE-3C86-404A-B082-10882E7A95BD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06122E-7A14-5E81-4ED3-2DEBEC4F5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5AEDB-23FA-1C9A-A3E3-8B5BC26E1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72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8FBD-E3DE-508C-7E4D-39CDF8585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FB9E3-2015-23B6-5299-04C62478B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3E5BE7-121B-0109-8151-3C92B669E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16D34-62D1-546D-801C-0CBFE878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B094F-A452-43E2-85DB-85E29282427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A5F679-A256-D223-95C9-4644C29E5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F7B479-AD32-6DDD-4C6C-A3BDFA3A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03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195C3-859B-1381-112B-E99E2E23B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DE1022-82A3-7AFF-BB33-C1D39CAB2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6816A1-EFA3-9F0B-1ED9-D342AE47A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C33378-C439-26DE-8CB5-E64AB16A2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F71CA-A2B1-4C00-B223-19C0601E14E3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2927FF-8250-BE4B-26FB-AEC41063B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C3FB5-59FD-853A-EE4D-8D017517D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940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4D75A-42E9-96BA-047D-9959EF960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AB1C1C-CF44-ADCC-4A64-3C95C0522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A2EF9-CCE4-29E8-8AA1-BD6D37901E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03A24-D897-4619-9022-42CC9DF36744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73693-EE27-D570-6327-400A151808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70C02-D635-7A69-EE50-50AF43F24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54F7F4-7DD8-4E66-8958-06920FBD87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8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0756-FF7F-370E-C49A-D1CEB5D9CE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NU302 R&amp;D Project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 err="1">
                <a:solidFill>
                  <a:srgbClr val="C00000"/>
                </a:solidFill>
              </a:rPr>
              <a:t>Project</a:t>
            </a:r>
            <a:r>
              <a:rPr lang="en-US" dirty="0">
                <a:solidFill>
                  <a:srgbClr val="C00000"/>
                </a:solidFill>
              </a:rPr>
              <a:t> Title</a:t>
            </a:r>
            <a:br>
              <a:rPr lang="en-US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2BEF0-558C-3440-7FC6-41A9EB5414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dirty="0">
                <a:solidFill>
                  <a:srgbClr val="C00000"/>
                </a:solidFill>
              </a:rPr>
              <a:t>Sem II AY2024-2025</a:t>
            </a:r>
          </a:p>
          <a:p>
            <a:r>
              <a:rPr lang="en-US" sz="2000" dirty="0">
                <a:solidFill>
                  <a:srgbClr val="C00000"/>
                </a:solidFill>
              </a:rPr>
              <a:t>Supervised by</a:t>
            </a:r>
          </a:p>
          <a:p>
            <a:r>
              <a:rPr lang="en-US" sz="2000" dirty="0">
                <a:solidFill>
                  <a:srgbClr val="C00000"/>
                </a:solidFill>
              </a:rPr>
              <a:t>Name (s) of Supervisor:</a:t>
            </a:r>
          </a:p>
          <a:p>
            <a:r>
              <a:rPr lang="en-US" sz="2000" dirty="0">
                <a:solidFill>
                  <a:srgbClr val="C00000"/>
                </a:solidFill>
              </a:rPr>
              <a:t>By</a:t>
            </a:r>
          </a:p>
          <a:p>
            <a:r>
              <a:rPr lang="en-US" sz="2000" dirty="0">
                <a:solidFill>
                  <a:srgbClr val="C00000"/>
                </a:solidFill>
              </a:rPr>
              <a:t>Name of Students with Enrolment 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695AEA-E2C5-61E4-09CC-6105A2F00C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8"/>
            <a:ext cx="2148840" cy="112204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823C3EBA-B248-397B-703A-E6DC80FE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A5D9C-CA31-49CC-9F83-8E4CD36DA33C}" type="datetime1">
              <a:rPr lang="en-US" smtClean="0"/>
              <a:t>4/21/2025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8BC2C-BFBD-3468-F697-DC2C424CF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949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4155-EE6E-7CB0-F6F8-4A862A790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and Future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9570C-D8D1-5E7E-FAC0-5B1C45EC0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1273C-3B07-651D-3DAA-30CC1B2D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ABD42B-7FD7-54A8-2DEA-A73C81FC78B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B9CAFE7-0052-0ABD-F4B2-8DC8A62071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3472160"/>
            <a:ext cx="10989039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Acknowledge any limitations or constraints of your research.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Research Directions: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Suggest potential avenues for future research based on your findings and limitations. What questions remain unanswered? </a:t>
            </a:r>
          </a:p>
        </p:txBody>
      </p:sp>
    </p:spTree>
    <p:extLst>
      <p:ext uri="{BB962C8B-B14F-4D97-AF65-F5344CB8AC3E}">
        <p14:creationId xmlns:p14="http://schemas.microsoft.com/office/powerpoint/2010/main" val="266507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1242-0E83-545E-FDE4-99E3A8405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Conclusion - Summarizing Your Key Takeaways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A6992-091D-A0E7-1F84-B3C1C083F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48316-50C4-0333-FC5A-0D6DB6B5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175929-8ED9-B3B4-5CD8-2CB2CD0C15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187DFC83-04CE-E41A-51B5-B0C63C0107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Brief Summary of Main Findings: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Reiterate the most important results of your research.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Conclusion: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State the main takeaway message of your project.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 Thought/Impact Statement: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 with a memorable statement about the significance of your work. </a:t>
            </a:r>
          </a:p>
        </p:txBody>
      </p:sp>
    </p:spTree>
    <p:extLst>
      <p:ext uri="{BB962C8B-B14F-4D97-AF65-F5344CB8AC3E}">
        <p14:creationId xmlns:p14="http://schemas.microsoft.com/office/powerpoint/2010/main" val="2762790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02829-4F74-8B5B-B5FF-3A434BD760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endParaRPr lang="en-US" sz="32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Thank you!!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C00000"/>
                </a:solidFill>
              </a:rPr>
              <a:t>Questions?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CFAEF0-D789-59A1-38D5-53480E87D10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25403"/>
            <a:ext cx="6903720" cy="3607193"/>
          </a:xfrm>
          <a:prstGeom prst="rect">
            <a:avLst/>
          </a:prstGeom>
          <a:noFill/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BDCFB-2FDD-8DC7-241A-84F0CABFEB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AEA56831-F291-4561-87D0-F1B802FC19CE}" type="datetime1">
              <a:rPr lang="en-US" smtClean="0"/>
              <a:pPr>
                <a:spcAft>
                  <a:spcPts val="600"/>
                </a:spcAft>
              </a:pPr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21E93D-9C34-3A4F-5512-4FB6FBF2F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454F7F4-7DD8-4E66-8958-06920FBD8709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95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BDFB2-8BA8-F5AF-DF97-77F57AC4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References (APA style)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DFBBB-40F4-091F-3D32-EE355FF78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8AE72-9BE4-EEB7-53DB-440B4930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8B776-C2EF-9DC5-3EAA-AA0893B95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002046-8FEC-92E2-08EE-88F8D6B158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73" y="0"/>
            <a:ext cx="1304261" cy="68103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7207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BFB22-D4FB-79F6-7C04-3C66A8C6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750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8A2A-4264-F63B-0988-A6CBC3764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 more than 15 slides </a:t>
            </a:r>
            <a:r>
              <a:rPr lang="en-US" dirty="0" err="1">
                <a:solidFill>
                  <a:srgbClr val="C00000"/>
                </a:solidFill>
              </a:rPr>
              <a:t>uptill</a:t>
            </a:r>
            <a:r>
              <a:rPr lang="en-US" dirty="0">
                <a:solidFill>
                  <a:srgbClr val="C00000"/>
                </a:solidFill>
              </a:rPr>
              <a:t> thank you slide.</a:t>
            </a:r>
          </a:p>
          <a:p>
            <a:r>
              <a:rPr lang="en-US" dirty="0">
                <a:solidFill>
                  <a:srgbClr val="C00000"/>
                </a:solidFill>
              </a:rPr>
              <a:t>References can be appended at the end after thank you slides limit it </a:t>
            </a:r>
            <a:r>
              <a:rPr lang="en-US" dirty="0" err="1">
                <a:solidFill>
                  <a:srgbClr val="C00000"/>
                </a:solidFill>
              </a:rPr>
              <a:t>upto</a:t>
            </a:r>
            <a:r>
              <a:rPr lang="en-US" dirty="0">
                <a:solidFill>
                  <a:srgbClr val="C00000"/>
                </a:solidFill>
              </a:rPr>
              <a:t> 2 slides. Keep font size 18 for reference slide (APA) style.</a:t>
            </a:r>
          </a:p>
          <a:p>
            <a:r>
              <a:rPr lang="en-US" b="1" dirty="0">
                <a:solidFill>
                  <a:srgbClr val="C00000"/>
                </a:solidFill>
              </a:rPr>
              <a:t>Time for Presentation: 15 minutes</a:t>
            </a:r>
          </a:p>
          <a:p>
            <a:r>
              <a:rPr lang="en-US" b="1" dirty="0">
                <a:solidFill>
                  <a:srgbClr val="C00000"/>
                </a:solidFill>
              </a:rPr>
              <a:t>Time for </a:t>
            </a:r>
            <a:r>
              <a:rPr lang="en-US" b="1" dirty="0" err="1">
                <a:solidFill>
                  <a:srgbClr val="C00000"/>
                </a:solidFill>
              </a:rPr>
              <a:t>QnA</a:t>
            </a:r>
            <a:r>
              <a:rPr lang="en-US" b="1" dirty="0">
                <a:solidFill>
                  <a:srgbClr val="C00000"/>
                </a:solidFill>
              </a:rPr>
              <a:t>: 15 minutes.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A4EC3B-3169-08DD-7549-939741EA1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50DF82B-5888-4FF8-68EE-8BFB98352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CD8BB-3CC0-4B30-A870-05701B8A6218}" type="datetime1">
              <a:rPr lang="en-US" smtClean="0"/>
              <a:t>4/21/2025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5D02EF-71AF-E83C-BA41-000B2FEA6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905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38401-74C0-2C88-60C1-D88375542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7906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Introduction - Setting the Stage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F7B9E2-D437-C3B2-C7F4-9980D5B322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573" y="0"/>
            <a:ext cx="1484548" cy="77517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B0D046A-9399-4DA0-E102-693CED144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2A15B-CBB8-4953-BAE8-DF712D0A58FF}" type="datetime1">
              <a:rPr lang="en-US" smtClean="0"/>
              <a:t>4/21/2025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7EE45-1046-AE29-2DDF-0AEAED33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3</a:t>
            </a:fld>
            <a:endParaRPr lang="en-US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8924DE03-ACC0-1F90-B1C2-06662ABBFC1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39629"/>
            <a:ext cx="989565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Brief Background: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Provide context and highlight the importance of your research topic.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Problem Statement: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Clearly and concisely state the problem or gap you are addressing.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Why is this important?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 Briefly explain the significance and potential impact of your research. </a:t>
            </a:r>
          </a:p>
        </p:txBody>
      </p:sp>
    </p:spTree>
    <p:extLst>
      <p:ext uri="{BB962C8B-B14F-4D97-AF65-F5344CB8AC3E}">
        <p14:creationId xmlns:p14="http://schemas.microsoft.com/office/powerpoint/2010/main" val="3134183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3F508-2133-1BE9-3A6D-2F4F542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Research Question(s) and Objectives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E06F5-150A-4260-E571-2D823BFD2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D4D29F-5F05-FBE3-86EF-AE2F4D29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963BD-3237-D074-66D4-7D0C67CD16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5E8CD639-CB36-02FC-4355-C70B70C7C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01129"/>
            <a:ext cx="1124387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Question(s):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Clearly state the central question(s) your research aims to answer. Use clear and focused language.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 the specific aims and goals of your research. What did you set out to achieve? Use action verbs. </a:t>
            </a:r>
          </a:p>
        </p:txBody>
      </p:sp>
    </p:spTree>
    <p:extLst>
      <p:ext uri="{BB962C8B-B14F-4D97-AF65-F5344CB8AC3E}">
        <p14:creationId xmlns:p14="http://schemas.microsoft.com/office/powerpoint/2010/main" val="727345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C6559-2A8B-4704-8B41-C7B1B2764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Literature Review - Building on Existing Knowledge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0FBCE-A2F1-23FA-B6EC-D87AEC78A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E2D187-37D4-1213-3707-11A3F4AB8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4B440-167B-7F85-71B0-595531D8F4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43EFCD6-C914-1BEA-23AC-10AB1A79DA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415611"/>
            <a:ext cx="11353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 from Previous Research: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highlight 2-3 crucial findings from relevant literature that informed your work.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Your Research Builds Upon/Differs: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explain how your project connects to or diverges from existing research. </a:t>
            </a:r>
          </a:p>
        </p:txBody>
      </p:sp>
    </p:spTree>
    <p:extLst>
      <p:ext uri="{BB962C8B-B14F-4D97-AF65-F5344CB8AC3E}">
        <p14:creationId xmlns:p14="http://schemas.microsoft.com/office/powerpoint/2010/main" val="1980355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70E8-F4B7-CCB5-4C0D-585931C02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Methodology - How You Conducted Your Research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1278BF-1FC5-BDE0-89FC-75DA21471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88E293-7B76-E700-FAF8-EE51BE06E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6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ECF4B9-3EC6-2C38-691F-4D766DF6B1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3195162"/>
            <a:ext cx="11108961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Design: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explain the approach you used (e.g., experimental, survey, qualitative, case study).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Participants/Subjects (if applicable):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describe who or what you studied.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Collection Methods: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Briefly explain how you gathered your data (e.g., surveys, interviews, experiments, observations).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B8467CD-E668-C713-D28B-FD6D72E64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626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8B7C-813B-69AD-4566-8BD27339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Results - What You Found (Use Visuals!)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DDE85-315C-3E96-F85F-3783F92E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3BD30-B198-0CF1-6A74-6750C78FE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CCF122-3F9A-5976-4046-DC7D7244B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D89421C4-4D24-49A7-785C-A1B5A72AF00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Findings/Results 1: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 your most important finding clearly and concisely.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 graph, chart, table, or image to illustrate the data.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 text to a minimum and focus on the visual.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Findings/Results 2 (if necessary):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 another significant finding using a visual.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(Label your visuals clearly and provide brief captions if needed.)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66860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C9548-9C56-AC00-E93C-631C21B80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Discussion - Interpreting Your Findings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09C6C-6381-A66C-8335-DF85B0799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4AC76-A400-640B-25C0-BDBC5B5D2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FA2FFC-45F2-AB30-BD51-FF75E636D2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7AD9D73B-C566-7536-D1DB-0E9A2DAD05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3333661"/>
            <a:ext cx="1118391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Interpretation of Results: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Explain what your findings mean in relation to your research questions and objectives.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Did your results support your initial ideas/hypotheses?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 there any surprising or unexpected findings?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125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A144D-ECEB-0ECD-6744-B76F58C58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Implications and Significance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4CBE-FCF2-B3A6-9397-162BF9B38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56831-F291-4561-87D0-F1B802FC19CE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AB3286-53BF-8448-FD32-9E801D3A5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54F7F4-7DD8-4E66-8958-06920FBD870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F40B0B-A8EF-C195-9D70-001333D8B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7097"/>
            <a:ext cx="1216507" cy="63521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A4CEBA11-E11C-BA4F-0A3C-C050CB6B0A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333661"/>
            <a:ext cx="1122888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Practical Implications: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might your findings be applied in the real world? What are the potential benefits or applications?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Theoretical Implications: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does your research contribute to the broader understanding of the topic?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Reiterate the importance of your work and its potential impact. </a:t>
            </a:r>
          </a:p>
        </p:txBody>
      </p:sp>
    </p:spTree>
    <p:extLst>
      <p:ext uri="{BB962C8B-B14F-4D97-AF65-F5344CB8AC3E}">
        <p14:creationId xmlns:p14="http://schemas.microsoft.com/office/powerpoint/2010/main" val="3105978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572</TotalTime>
  <Words>602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NU302 R&amp;D Project Project Title </vt:lpstr>
      <vt:lpstr>Contents</vt:lpstr>
      <vt:lpstr>Introduction - Setting the Stage</vt:lpstr>
      <vt:lpstr>Research Question(s) and Objectives</vt:lpstr>
      <vt:lpstr>Literature Review - Building on Existing Knowledge</vt:lpstr>
      <vt:lpstr>Methodology - How You Conducted Your Research</vt:lpstr>
      <vt:lpstr>Results - What You Found (Use Visuals!)</vt:lpstr>
      <vt:lpstr>Discussion - Interpreting Your Findings</vt:lpstr>
      <vt:lpstr>Implications and Significance</vt:lpstr>
      <vt:lpstr>Limitations and Future Research</vt:lpstr>
      <vt:lpstr>Conclusion - Summarizing Your Key Takeaways</vt:lpstr>
      <vt:lpstr>PowerPoint Presentation</vt:lpstr>
      <vt:lpstr>References (APA style)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Neha Tiwari</dc:creator>
  <cp:lastModifiedBy>Neha Tiwari</cp:lastModifiedBy>
  <cp:revision>6</cp:revision>
  <dcterms:created xsi:type="dcterms:W3CDTF">2025-04-07T08:00:51Z</dcterms:created>
  <dcterms:modified xsi:type="dcterms:W3CDTF">2025-04-21T09:38:17Z</dcterms:modified>
</cp:coreProperties>
</file>