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41"/>
  </p:notesMasterIdLst>
  <p:handoutMasterIdLst>
    <p:handoutMasterId r:id="rId42"/>
  </p:handoutMasterIdLst>
  <p:sldIdLst>
    <p:sldId id="256" r:id="rId6"/>
    <p:sldId id="301" r:id="rId7"/>
    <p:sldId id="297" r:id="rId8"/>
    <p:sldId id="300" r:id="rId9"/>
    <p:sldId id="271" r:id="rId10"/>
    <p:sldId id="275" r:id="rId11"/>
    <p:sldId id="306" r:id="rId12"/>
    <p:sldId id="305" r:id="rId13"/>
    <p:sldId id="308" r:id="rId14"/>
    <p:sldId id="309" r:id="rId15"/>
    <p:sldId id="310" r:id="rId16"/>
    <p:sldId id="332" r:id="rId17"/>
    <p:sldId id="322" r:id="rId18"/>
    <p:sldId id="324" r:id="rId19"/>
    <p:sldId id="323" r:id="rId20"/>
    <p:sldId id="326" r:id="rId21"/>
    <p:sldId id="325" r:id="rId22"/>
    <p:sldId id="328" r:id="rId23"/>
    <p:sldId id="327" r:id="rId24"/>
    <p:sldId id="330" r:id="rId25"/>
    <p:sldId id="329" r:id="rId26"/>
    <p:sldId id="331" r:id="rId27"/>
    <p:sldId id="311" r:id="rId28"/>
    <p:sldId id="313" r:id="rId29"/>
    <p:sldId id="314" r:id="rId30"/>
    <p:sldId id="315" r:id="rId31"/>
    <p:sldId id="316" r:id="rId32"/>
    <p:sldId id="317" r:id="rId33"/>
    <p:sldId id="318" r:id="rId34"/>
    <p:sldId id="319" r:id="rId35"/>
    <p:sldId id="320" r:id="rId36"/>
    <p:sldId id="312" r:id="rId37"/>
    <p:sldId id="321" r:id="rId38"/>
    <p:sldId id="333" r:id="rId39"/>
    <p:sldId id="303" r:id="rId40"/>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521415D9-36F7-43E2-AB2F-B90AF26B5E84}">
      <p14:sectionLst xmlns:p14="http://schemas.microsoft.com/office/powerpoint/2010/main">
        <p14:section name="Default Section" id="{8E320836-7106-4D2C-8C9A-5A314C249341}">
          <p14:sldIdLst>
            <p14:sldId id="256"/>
            <p14:sldId id="301"/>
            <p14:sldId id="297"/>
            <p14:sldId id="300"/>
            <p14:sldId id="271"/>
            <p14:sldId id="275"/>
            <p14:sldId id="306"/>
            <p14:sldId id="305"/>
            <p14:sldId id="308"/>
            <p14:sldId id="309"/>
            <p14:sldId id="310"/>
            <p14:sldId id="332"/>
            <p14:sldId id="322"/>
            <p14:sldId id="324"/>
            <p14:sldId id="323"/>
            <p14:sldId id="326"/>
            <p14:sldId id="325"/>
            <p14:sldId id="328"/>
            <p14:sldId id="327"/>
            <p14:sldId id="330"/>
            <p14:sldId id="329"/>
            <p14:sldId id="331"/>
            <p14:sldId id="311"/>
            <p14:sldId id="313"/>
            <p14:sldId id="314"/>
            <p14:sldId id="315"/>
            <p14:sldId id="316"/>
            <p14:sldId id="317"/>
            <p14:sldId id="318"/>
            <p14:sldId id="319"/>
            <p14:sldId id="320"/>
            <p14:sldId id="312"/>
            <p14:sldId id="321"/>
            <p14:sldId id="333"/>
            <p14:sldId id="303"/>
          </p14:sldIdLst>
        </p14:section>
      </p14:sectionLst>
    </p:ex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FF"/>
    <a:srgbClr val="00008C"/>
    <a:srgbClr val="F2F2F2"/>
    <a:srgbClr val="2C2D8B"/>
    <a:srgbClr val="000000"/>
    <a:srgbClr val="FFCC00"/>
    <a:srgbClr val="00CCFF"/>
    <a:srgbClr val="F46E00"/>
    <a:srgbClr val="9AF7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D2FA8-0942-4FB3-8A4B-17C5A958A519}" v="52" dt="2022-03-22T08:59:53.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snapToGrid="0">
      <p:cViewPr varScale="1">
        <p:scale>
          <a:sx n="103" d="100"/>
          <a:sy n="103" d="100"/>
        </p:scale>
        <p:origin x="787" y="77"/>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notesTextViewPr>
    <p:cViewPr>
      <p:scale>
        <a:sx n="1" d="1"/>
        <a:sy n="1" d="1"/>
      </p:scale>
      <p:origin x="0" y="0"/>
    </p:cViewPr>
  </p:notesTextViewPr>
  <p:notesViewPr>
    <p:cSldViewPr snapToGrid="0">
      <p:cViewPr>
        <p:scale>
          <a:sx n="1" d="2"/>
          <a:sy n="1" d="2"/>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r Singh" userId="053128fda68198bd" providerId="LiveId" clId="{9A0D2FA8-0942-4FB3-8A4B-17C5A958A519}"/>
    <pc:docChg chg="undo custSel addSld delSld modSld sldOrd modSection">
      <pc:chgData name="Shikhar Singh" userId="053128fda68198bd" providerId="LiveId" clId="{9A0D2FA8-0942-4FB3-8A4B-17C5A958A519}" dt="2022-03-23T04:31:21.178" v="9240" actId="1076"/>
      <pc:docMkLst>
        <pc:docMk/>
      </pc:docMkLst>
      <pc:sldChg chg="modSp mod">
        <pc:chgData name="Shikhar Singh" userId="053128fda68198bd" providerId="LiveId" clId="{9A0D2FA8-0942-4FB3-8A4B-17C5A958A519}" dt="2022-03-22T19:16:06.780" v="4174" actId="1076"/>
        <pc:sldMkLst>
          <pc:docMk/>
          <pc:sldMk cId="1736500707" sldId="256"/>
        </pc:sldMkLst>
        <pc:spChg chg="mod">
          <ac:chgData name="Shikhar Singh" userId="053128fda68198bd" providerId="LiveId" clId="{9A0D2FA8-0942-4FB3-8A4B-17C5A958A519}" dt="2022-03-22T19:16:06.780" v="4174" actId="1076"/>
          <ac:spMkLst>
            <pc:docMk/>
            <pc:sldMk cId="1736500707" sldId="256"/>
            <ac:spMk id="6" creationId="{9E21957E-A19E-43F0-9146-53E08A09F893}"/>
          </ac:spMkLst>
        </pc:spChg>
      </pc:sldChg>
      <pc:sldChg chg="delSp modSp mod">
        <pc:chgData name="Shikhar Singh" userId="053128fda68198bd" providerId="LiveId" clId="{9A0D2FA8-0942-4FB3-8A4B-17C5A958A519}" dt="2022-03-22T07:34:18.662" v="1397" actId="478"/>
        <pc:sldMkLst>
          <pc:docMk/>
          <pc:sldMk cId="760889361" sldId="271"/>
        </pc:sldMkLst>
        <pc:spChg chg="mod">
          <ac:chgData name="Shikhar Singh" userId="053128fda68198bd" providerId="LiveId" clId="{9A0D2FA8-0942-4FB3-8A4B-17C5A958A519}" dt="2022-03-22T07:33:47.245" v="1396" actId="1076"/>
          <ac:spMkLst>
            <pc:docMk/>
            <pc:sldMk cId="760889361" sldId="271"/>
            <ac:spMk id="2" creationId="{E4964396-3961-4DE3-820B-BFAB6BF56C09}"/>
          </ac:spMkLst>
        </pc:spChg>
        <pc:spChg chg="mod">
          <ac:chgData name="Shikhar Singh" userId="053128fda68198bd" providerId="LiveId" clId="{9A0D2FA8-0942-4FB3-8A4B-17C5A958A519}" dt="2022-03-22T07:26:03.853" v="500" actId="115"/>
          <ac:spMkLst>
            <pc:docMk/>
            <pc:sldMk cId="760889361" sldId="271"/>
            <ac:spMk id="3" creationId="{00000000-0000-0000-0000-000000000000}"/>
          </ac:spMkLst>
        </pc:spChg>
        <pc:graphicFrameChg chg="del mod modGraphic">
          <ac:chgData name="Shikhar Singh" userId="053128fda68198bd" providerId="LiveId" clId="{9A0D2FA8-0942-4FB3-8A4B-17C5A958A519}" dt="2022-03-22T07:34:18.662" v="1397" actId="478"/>
          <ac:graphicFrameMkLst>
            <pc:docMk/>
            <pc:sldMk cId="760889361" sldId="271"/>
            <ac:graphicFrameMk id="4" creationId="{7C075F1E-2206-4A43-B7F6-9FB8AAD63054}"/>
          </ac:graphicFrameMkLst>
        </pc:graphicFrameChg>
      </pc:sldChg>
      <pc:sldChg chg="modSp mod">
        <pc:chgData name="Shikhar Singh" userId="053128fda68198bd" providerId="LiveId" clId="{9A0D2FA8-0942-4FB3-8A4B-17C5A958A519}" dt="2022-03-22T07:39:24.182" v="1498" actId="113"/>
        <pc:sldMkLst>
          <pc:docMk/>
          <pc:sldMk cId="4216018751" sldId="275"/>
        </pc:sldMkLst>
        <pc:graphicFrameChg chg="mod modGraphic">
          <ac:chgData name="Shikhar Singh" userId="053128fda68198bd" providerId="LiveId" clId="{9A0D2FA8-0942-4FB3-8A4B-17C5A958A519}" dt="2022-03-22T07:39:24.182" v="1498" actId="113"/>
          <ac:graphicFrameMkLst>
            <pc:docMk/>
            <pc:sldMk cId="4216018751" sldId="275"/>
            <ac:graphicFrameMk id="5" creationId="{B108ADE8-E8CE-4365-B61A-F540097677A6}"/>
          </ac:graphicFrameMkLst>
        </pc:graphicFrameChg>
      </pc:sldChg>
      <pc:sldChg chg="modSp mod">
        <pc:chgData name="Shikhar Singh" userId="053128fda68198bd" providerId="LiveId" clId="{9A0D2FA8-0942-4FB3-8A4B-17C5A958A519}" dt="2022-03-22T07:17:14.759" v="419" actId="113"/>
        <pc:sldMkLst>
          <pc:docMk/>
          <pc:sldMk cId="3940284134" sldId="297"/>
        </pc:sldMkLst>
        <pc:spChg chg="mod">
          <ac:chgData name="Shikhar Singh" userId="053128fda68198bd" providerId="LiveId" clId="{9A0D2FA8-0942-4FB3-8A4B-17C5A958A519}" dt="2022-03-22T07:09:44.119" v="68" actId="20577"/>
          <ac:spMkLst>
            <pc:docMk/>
            <pc:sldMk cId="3940284134" sldId="297"/>
            <ac:spMk id="2" creationId="{9E061288-5DDB-4837-B9D1-014B040DE3C2}"/>
          </ac:spMkLst>
        </pc:spChg>
        <pc:spChg chg="mod">
          <ac:chgData name="Shikhar Singh" userId="053128fda68198bd" providerId="LiveId" clId="{9A0D2FA8-0942-4FB3-8A4B-17C5A958A519}" dt="2022-03-22T07:05:23.738" v="30" actId="115"/>
          <ac:spMkLst>
            <pc:docMk/>
            <pc:sldMk cId="3940284134" sldId="297"/>
            <ac:spMk id="3" creationId="{A82B1972-B19A-4AB7-B2A5-22CC17A590D0}"/>
          </ac:spMkLst>
        </pc:spChg>
        <pc:spChg chg="mod">
          <ac:chgData name="Shikhar Singh" userId="053128fda68198bd" providerId="LiveId" clId="{9A0D2FA8-0942-4FB3-8A4B-17C5A958A519}" dt="2022-03-22T07:06:40.316" v="36" actId="1076"/>
          <ac:spMkLst>
            <pc:docMk/>
            <pc:sldMk cId="3940284134" sldId="297"/>
            <ac:spMk id="4" creationId="{3A10ADDC-56B8-4580-A62D-00B093B5B1B9}"/>
          </ac:spMkLst>
        </pc:spChg>
        <pc:spChg chg="mod">
          <ac:chgData name="Shikhar Singh" userId="053128fda68198bd" providerId="LiveId" clId="{9A0D2FA8-0942-4FB3-8A4B-17C5A958A519}" dt="2022-03-22T07:17:14.759" v="419" actId="113"/>
          <ac:spMkLst>
            <pc:docMk/>
            <pc:sldMk cId="3940284134" sldId="297"/>
            <ac:spMk id="5" creationId="{D6A8FBF1-AF4D-49FA-9B27-C152571E974D}"/>
          </ac:spMkLst>
        </pc:spChg>
      </pc:sldChg>
      <pc:sldChg chg="modSp mod">
        <pc:chgData name="Shikhar Singh" userId="053128fda68198bd" providerId="LiveId" clId="{9A0D2FA8-0942-4FB3-8A4B-17C5A958A519}" dt="2022-03-22T07:18:00.847" v="453" actId="115"/>
        <pc:sldMkLst>
          <pc:docMk/>
          <pc:sldMk cId="1931470817" sldId="300"/>
        </pc:sldMkLst>
        <pc:spChg chg="mod">
          <ac:chgData name="Shikhar Singh" userId="053128fda68198bd" providerId="LiveId" clId="{9A0D2FA8-0942-4FB3-8A4B-17C5A958A519}" dt="2022-03-22T07:18:00.847" v="453" actId="115"/>
          <ac:spMkLst>
            <pc:docMk/>
            <pc:sldMk cId="1931470817" sldId="300"/>
            <ac:spMk id="3" creationId="{D7094B1C-C79C-4765-B4A7-16975E27EB88}"/>
          </ac:spMkLst>
        </pc:spChg>
      </pc:sldChg>
      <pc:sldChg chg="modSp mod">
        <pc:chgData name="Shikhar Singh" userId="053128fda68198bd" providerId="LiveId" clId="{9A0D2FA8-0942-4FB3-8A4B-17C5A958A519}" dt="2022-03-23T04:25:09.322" v="9130" actId="1076"/>
        <pc:sldMkLst>
          <pc:docMk/>
          <pc:sldMk cId="1578403838" sldId="301"/>
        </pc:sldMkLst>
        <pc:spChg chg="mod">
          <ac:chgData name="Shikhar Singh" userId="053128fda68198bd" providerId="LiveId" clId="{9A0D2FA8-0942-4FB3-8A4B-17C5A958A519}" dt="2022-03-23T04:25:09.322" v="9130" actId="1076"/>
          <ac:spMkLst>
            <pc:docMk/>
            <pc:sldMk cId="1578403838" sldId="301"/>
            <ac:spMk id="2" creationId="{374B83F4-8021-43BC-BF60-D0F2DA912668}"/>
          </ac:spMkLst>
        </pc:spChg>
        <pc:spChg chg="mod">
          <ac:chgData name="Shikhar Singh" userId="053128fda68198bd" providerId="LiveId" clId="{9A0D2FA8-0942-4FB3-8A4B-17C5A958A519}" dt="2022-03-23T04:24:54.058" v="9124" actId="20577"/>
          <ac:spMkLst>
            <pc:docMk/>
            <pc:sldMk cId="1578403838" sldId="301"/>
            <ac:spMk id="3" creationId="{40F7E5D0-34A3-4835-9534-BEB04C0F3B0A}"/>
          </ac:spMkLst>
        </pc:spChg>
        <pc:spChg chg="mod">
          <ac:chgData name="Shikhar Singh" userId="053128fda68198bd" providerId="LiveId" clId="{9A0D2FA8-0942-4FB3-8A4B-17C5A958A519}" dt="2022-03-23T04:24:54.580" v="9125" actId="21"/>
          <ac:spMkLst>
            <pc:docMk/>
            <pc:sldMk cId="1578403838" sldId="301"/>
            <ac:spMk id="4" creationId="{3351230F-AE26-4755-89C4-795B8011D247}"/>
          </ac:spMkLst>
        </pc:spChg>
      </pc:sldChg>
      <pc:sldChg chg="addSp delSp modSp del mod">
        <pc:chgData name="Shikhar Singh" userId="053128fda68198bd" providerId="LiveId" clId="{9A0D2FA8-0942-4FB3-8A4B-17C5A958A519}" dt="2022-03-23T04:21:57.210" v="8942" actId="47"/>
        <pc:sldMkLst>
          <pc:docMk/>
          <pc:sldMk cId="786412531" sldId="304"/>
        </pc:sldMkLst>
        <pc:spChg chg="del">
          <ac:chgData name="Shikhar Singh" userId="053128fda68198bd" providerId="LiveId" clId="{9A0D2FA8-0942-4FB3-8A4B-17C5A958A519}" dt="2022-03-22T07:54:24.384" v="1618" actId="3680"/>
          <ac:spMkLst>
            <pc:docMk/>
            <pc:sldMk cId="786412531" sldId="304"/>
            <ac:spMk id="2" creationId="{34A459CE-FE97-41A3-AF37-3DA95089D1A5}"/>
          </ac:spMkLst>
        </pc:spChg>
        <pc:spChg chg="mod">
          <ac:chgData name="Shikhar Singh" userId="053128fda68198bd" providerId="LiveId" clId="{9A0D2FA8-0942-4FB3-8A4B-17C5A958A519}" dt="2022-03-22T07:51:21.196" v="1613" actId="1076"/>
          <ac:spMkLst>
            <pc:docMk/>
            <pc:sldMk cId="786412531" sldId="304"/>
            <ac:spMk id="3" creationId="{F40C1956-69E2-401B-A732-08D72F623ADC}"/>
          </ac:spMkLst>
        </pc:spChg>
        <pc:spChg chg="mod">
          <ac:chgData name="Shikhar Singh" userId="053128fda68198bd" providerId="LiveId" clId="{9A0D2FA8-0942-4FB3-8A4B-17C5A958A519}" dt="2022-03-22T07:51:44.708" v="1617" actId="1076"/>
          <ac:spMkLst>
            <pc:docMk/>
            <pc:sldMk cId="786412531" sldId="304"/>
            <ac:spMk id="4" creationId="{890FF7D5-01EF-434C-8945-8440F56F9882}"/>
          </ac:spMkLst>
        </pc:spChg>
        <pc:graphicFrameChg chg="add mod ord modGraphic">
          <ac:chgData name="Shikhar Singh" userId="053128fda68198bd" providerId="LiveId" clId="{9A0D2FA8-0942-4FB3-8A4B-17C5A958A519}" dt="2022-03-22T07:58:08.921" v="1805" actId="207"/>
          <ac:graphicFrameMkLst>
            <pc:docMk/>
            <pc:sldMk cId="786412531" sldId="304"/>
            <ac:graphicFrameMk id="5" creationId="{0C3D91D9-50F5-4335-B929-16605D9EE0E6}"/>
          </ac:graphicFrameMkLst>
        </pc:graphicFrameChg>
      </pc:sldChg>
      <pc:sldChg chg="addSp delSp modSp new mod ord">
        <pc:chgData name="Shikhar Singh" userId="053128fda68198bd" providerId="LiveId" clId="{9A0D2FA8-0942-4FB3-8A4B-17C5A958A519}" dt="2022-03-22T08:37:37.557" v="2483" actId="255"/>
        <pc:sldMkLst>
          <pc:docMk/>
          <pc:sldMk cId="3967348793" sldId="305"/>
        </pc:sldMkLst>
        <pc:spChg chg="mod">
          <ac:chgData name="Shikhar Singh" userId="053128fda68198bd" providerId="LiveId" clId="{9A0D2FA8-0942-4FB3-8A4B-17C5A958A519}" dt="2022-03-22T08:27:24.211" v="2417" actId="1076"/>
          <ac:spMkLst>
            <pc:docMk/>
            <pc:sldMk cId="3967348793" sldId="305"/>
            <ac:spMk id="2" creationId="{BEF20F8B-BF11-4BB9-9F2B-3F5704620908}"/>
          </ac:spMkLst>
        </pc:spChg>
        <pc:spChg chg="del">
          <ac:chgData name="Shikhar Singh" userId="053128fda68198bd" providerId="LiveId" clId="{9A0D2FA8-0942-4FB3-8A4B-17C5A958A519}" dt="2022-03-22T08:30:05.521" v="2451" actId="3680"/>
          <ac:spMkLst>
            <pc:docMk/>
            <pc:sldMk cId="3967348793" sldId="305"/>
            <ac:spMk id="3" creationId="{F319C301-BCD9-4370-ABD3-37D30D5F89D6}"/>
          </ac:spMkLst>
        </pc:spChg>
        <pc:spChg chg="del">
          <ac:chgData name="Shikhar Singh" userId="053128fda68198bd" providerId="LiveId" clId="{9A0D2FA8-0942-4FB3-8A4B-17C5A958A519}" dt="2022-03-22T08:33:16.726" v="2466" actId="3680"/>
          <ac:spMkLst>
            <pc:docMk/>
            <pc:sldMk cId="3967348793" sldId="305"/>
            <ac:spMk id="4" creationId="{36EC6417-7A8B-4102-91AB-7035A1B37474}"/>
          </ac:spMkLst>
        </pc:spChg>
        <pc:spChg chg="add mod">
          <ac:chgData name="Shikhar Singh" userId="053128fda68198bd" providerId="LiveId" clId="{9A0D2FA8-0942-4FB3-8A4B-17C5A958A519}" dt="2022-03-22T08:31:55.840" v="2457" actId="207"/>
          <ac:spMkLst>
            <pc:docMk/>
            <pc:sldMk cId="3967348793" sldId="305"/>
            <ac:spMk id="5" creationId="{5CB5BC9E-D3D7-450A-9A56-EBB4D318A63E}"/>
          </ac:spMkLst>
        </pc:spChg>
        <pc:spChg chg="add mod">
          <ac:chgData name="Shikhar Singh" userId="053128fda68198bd" providerId="LiveId" clId="{9A0D2FA8-0942-4FB3-8A4B-17C5A958A519}" dt="2022-03-22T08:32:17.339" v="2462" actId="1076"/>
          <ac:spMkLst>
            <pc:docMk/>
            <pc:sldMk cId="3967348793" sldId="305"/>
            <ac:spMk id="6" creationId="{752489D9-0333-4864-AF0B-694D293BEF92}"/>
          </ac:spMkLst>
        </pc:spChg>
        <pc:graphicFrameChg chg="add mod ord modGraphic">
          <ac:chgData name="Shikhar Singh" userId="053128fda68198bd" providerId="LiveId" clId="{9A0D2FA8-0942-4FB3-8A4B-17C5A958A519}" dt="2022-03-22T08:32:50.574" v="2465" actId="122"/>
          <ac:graphicFrameMkLst>
            <pc:docMk/>
            <pc:sldMk cId="3967348793" sldId="305"/>
            <ac:graphicFrameMk id="7" creationId="{F0268F76-6A68-4A5C-A0C3-284A3BD7769E}"/>
          </ac:graphicFrameMkLst>
        </pc:graphicFrameChg>
        <pc:graphicFrameChg chg="add mod ord modGraphic">
          <ac:chgData name="Shikhar Singh" userId="053128fda68198bd" providerId="LiveId" clId="{9A0D2FA8-0942-4FB3-8A4B-17C5A958A519}" dt="2022-03-22T08:37:37.557" v="2483" actId="255"/>
          <ac:graphicFrameMkLst>
            <pc:docMk/>
            <pc:sldMk cId="3967348793" sldId="305"/>
            <ac:graphicFrameMk id="10" creationId="{BD5FCD7A-316D-4825-A297-05C412312E2B}"/>
          </ac:graphicFrameMkLst>
        </pc:graphicFrameChg>
      </pc:sldChg>
      <pc:sldChg chg="addSp delSp modSp add mod">
        <pc:chgData name="Shikhar Singh" userId="053128fda68198bd" providerId="LiveId" clId="{9A0D2FA8-0942-4FB3-8A4B-17C5A958A519}" dt="2022-03-22T08:24:10.132" v="2378" actId="207"/>
        <pc:sldMkLst>
          <pc:docMk/>
          <pc:sldMk cId="4131506430" sldId="306"/>
        </pc:sldMkLst>
        <pc:spChg chg="del mod">
          <ac:chgData name="Shikhar Singh" userId="053128fda68198bd" providerId="LiveId" clId="{9A0D2FA8-0942-4FB3-8A4B-17C5A958A519}" dt="2022-03-22T08:17:19.563" v="2232" actId="3680"/>
          <ac:spMkLst>
            <pc:docMk/>
            <pc:sldMk cId="4131506430" sldId="306"/>
            <ac:spMk id="2" creationId="{34A459CE-FE97-41A3-AF37-3DA95089D1A5}"/>
          </ac:spMkLst>
        </pc:spChg>
        <pc:spChg chg="mod">
          <ac:chgData name="Shikhar Singh" userId="053128fda68198bd" providerId="LiveId" clId="{9A0D2FA8-0942-4FB3-8A4B-17C5A958A519}" dt="2022-03-22T08:15:43.260" v="2227" actId="1076"/>
          <ac:spMkLst>
            <pc:docMk/>
            <pc:sldMk cId="4131506430" sldId="306"/>
            <ac:spMk id="3" creationId="{F40C1956-69E2-401B-A732-08D72F623ADC}"/>
          </ac:spMkLst>
        </pc:spChg>
        <pc:spChg chg="mod">
          <ac:chgData name="Shikhar Singh" userId="053128fda68198bd" providerId="LiveId" clId="{9A0D2FA8-0942-4FB3-8A4B-17C5A958A519}" dt="2022-03-22T08:15:50.123" v="2229" actId="1076"/>
          <ac:spMkLst>
            <pc:docMk/>
            <pc:sldMk cId="4131506430" sldId="306"/>
            <ac:spMk id="4" creationId="{890FF7D5-01EF-434C-8945-8440F56F9882}"/>
          </ac:spMkLst>
        </pc:spChg>
        <pc:graphicFrameChg chg="add mod ord modGraphic">
          <ac:chgData name="Shikhar Singh" userId="053128fda68198bd" providerId="LiveId" clId="{9A0D2FA8-0942-4FB3-8A4B-17C5A958A519}" dt="2022-03-22T08:24:10.132" v="2378" actId="207"/>
          <ac:graphicFrameMkLst>
            <pc:docMk/>
            <pc:sldMk cId="4131506430" sldId="306"/>
            <ac:graphicFrameMk id="5" creationId="{488B9908-0F69-4059-96AD-2BA3F20EC5B5}"/>
          </ac:graphicFrameMkLst>
        </pc:graphicFrameChg>
      </pc:sldChg>
      <pc:sldChg chg="modSp add del mod">
        <pc:chgData name="Shikhar Singh" userId="053128fda68198bd" providerId="LiveId" clId="{9A0D2FA8-0942-4FB3-8A4B-17C5A958A519}" dt="2022-03-23T04:21:58.251" v="8943" actId="47"/>
        <pc:sldMkLst>
          <pc:docMk/>
          <pc:sldMk cId="1614681019" sldId="307"/>
        </pc:sldMkLst>
        <pc:spChg chg="mod">
          <ac:chgData name="Shikhar Singh" userId="053128fda68198bd" providerId="LiveId" clId="{9A0D2FA8-0942-4FB3-8A4B-17C5A958A519}" dt="2022-03-22T08:00:00.740" v="1971" actId="20577"/>
          <ac:spMkLst>
            <pc:docMk/>
            <pc:sldMk cId="1614681019" sldId="307"/>
            <ac:spMk id="4" creationId="{890FF7D5-01EF-434C-8945-8440F56F9882}"/>
          </ac:spMkLst>
        </pc:spChg>
        <pc:graphicFrameChg chg="modGraphic">
          <ac:chgData name="Shikhar Singh" userId="053128fda68198bd" providerId="LiveId" clId="{9A0D2FA8-0942-4FB3-8A4B-17C5A958A519}" dt="2022-03-22T08:04:55.038" v="2127" actId="2164"/>
          <ac:graphicFrameMkLst>
            <pc:docMk/>
            <pc:sldMk cId="1614681019" sldId="307"/>
            <ac:graphicFrameMk id="5" creationId="{0C3D91D9-50F5-4335-B929-16605D9EE0E6}"/>
          </ac:graphicFrameMkLst>
        </pc:graphicFrameChg>
      </pc:sldChg>
      <pc:sldChg chg="addSp delSp modSp new mod">
        <pc:chgData name="Shikhar Singh" userId="053128fda68198bd" providerId="LiveId" clId="{9A0D2FA8-0942-4FB3-8A4B-17C5A958A519}" dt="2022-03-22T08:45:00.783" v="2592" actId="122"/>
        <pc:sldMkLst>
          <pc:docMk/>
          <pc:sldMk cId="136786555" sldId="308"/>
        </pc:sldMkLst>
        <pc:spChg chg="mod">
          <ac:chgData name="Shikhar Singh" userId="053128fda68198bd" providerId="LiveId" clId="{9A0D2FA8-0942-4FB3-8A4B-17C5A958A519}" dt="2022-03-22T08:38:19.258" v="2503" actId="1076"/>
          <ac:spMkLst>
            <pc:docMk/>
            <pc:sldMk cId="136786555" sldId="308"/>
            <ac:spMk id="2" creationId="{7E63F14F-90A5-404E-9720-3BE3DA90EFCB}"/>
          </ac:spMkLst>
        </pc:spChg>
        <pc:spChg chg="del">
          <ac:chgData name="Shikhar Singh" userId="053128fda68198bd" providerId="LiveId" clId="{9A0D2FA8-0942-4FB3-8A4B-17C5A958A519}" dt="2022-03-22T08:41:33.497" v="2565" actId="3680"/>
          <ac:spMkLst>
            <pc:docMk/>
            <pc:sldMk cId="136786555" sldId="308"/>
            <ac:spMk id="3" creationId="{5C2D5FDE-B0D7-4EB9-BEF3-181A9705CC75}"/>
          </ac:spMkLst>
        </pc:spChg>
        <pc:spChg chg="del mod">
          <ac:chgData name="Shikhar Singh" userId="053128fda68198bd" providerId="LiveId" clId="{9A0D2FA8-0942-4FB3-8A4B-17C5A958A519}" dt="2022-03-22T08:43:52.080" v="2581" actId="3680"/>
          <ac:spMkLst>
            <pc:docMk/>
            <pc:sldMk cId="136786555" sldId="308"/>
            <ac:spMk id="4" creationId="{ACA92FBC-97F2-4167-9738-96BF270A2995}"/>
          </ac:spMkLst>
        </pc:spChg>
        <pc:spChg chg="add mod">
          <ac:chgData name="Shikhar Singh" userId="053128fda68198bd" providerId="LiveId" clId="{9A0D2FA8-0942-4FB3-8A4B-17C5A958A519}" dt="2022-03-22T08:41:51.147" v="2568" actId="1076"/>
          <ac:spMkLst>
            <pc:docMk/>
            <pc:sldMk cId="136786555" sldId="308"/>
            <ac:spMk id="5" creationId="{237124A1-98BA-4FCC-BBD6-41439FD30893}"/>
          </ac:spMkLst>
        </pc:spChg>
        <pc:spChg chg="add mod">
          <ac:chgData name="Shikhar Singh" userId="053128fda68198bd" providerId="LiveId" clId="{9A0D2FA8-0942-4FB3-8A4B-17C5A958A519}" dt="2022-03-22T08:41:54.531" v="2569" actId="1076"/>
          <ac:spMkLst>
            <pc:docMk/>
            <pc:sldMk cId="136786555" sldId="308"/>
            <ac:spMk id="6" creationId="{30E1875C-47DE-4B12-9287-912ADBC06175}"/>
          </ac:spMkLst>
        </pc:spChg>
        <pc:spChg chg="add del mod">
          <ac:chgData name="Shikhar Singh" userId="053128fda68198bd" providerId="LiveId" clId="{9A0D2FA8-0942-4FB3-8A4B-17C5A958A519}" dt="2022-03-22T08:44:26.436" v="2584" actId="3680"/>
          <ac:spMkLst>
            <pc:docMk/>
            <pc:sldMk cId="136786555" sldId="308"/>
            <ac:spMk id="10" creationId="{28142509-5B73-4B54-8C2F-B1B81DE86C4F}"/>
          </ac:spMkLst>
        </pc:spChg>
        <pc:graphicFrameChg chg="add mod ord modGraphic">
          <ac:chgData name="Shikhar Singh" userId="053128fda68198bd" providerId="LiveId" clId="{9A0D2FA8-0942-4FB3-8A4B-17C5A958A519}" dt="2022-03-22T08:43:21.478" v="2580" actId="122"/>
          <ac:graphicFrameMkLst>
            <pc:docMk/>
            <pc:sldMk cId="136786555" sldId="308"/>
            <ac:graphicFrameMk id="7" creationId="{E30524D2-5C7B-4793-9A67-493C8BB74C19}"/>
          </ac:graphicFrameMkLst>
        </pc:graphicFrameChg>
        <pc:graphicFrameChg chg="add del mod ord modGraphic">
          <ac:chgData name="Shikhar Singh" userId="053128fda68198bd" providerId="LiveId" clId="{9A0D2FA8-0942-4FB3-8A4B-17C5A958A519}" dt="2022-03-22T08:44:13.195" v="2583" actId="478"/>
          <ac:graphicFrameMkLst>
            <pc:docMk/>
            <pc:sldMk cId="136786555" sldId="308"/>
            <ac:graphicFrameMk id="8" creationId="{2441189B-444A-4563-87AF-1512A14F0674}"/>
          </ac:graphicFrameMkLst>
        </pc:graphicFrameChg>
        <pc:graphicFrameChg chg="add mod ord modGraphic">
          <ac:chgData name="Shikhar Singh" userId="053128fda68198bd" providerId="LiveId" clId="{9A0D2FA8-0942-4FB3-8A4B-17C5A958A519}" dt="2022-03-22T08:45:00.783" v="2592" actId="122"/>
          <ac:graphicFrameMkLst>
            <pc:docMk/>
            <pc:sldMk cId="136786555" sldId="308"/>
            <ac:graphicFrameMk id="11" creationId="{EC2A6EF1-36CA-4750-BB98-05C17FA5DA3D}"/>
          </ac:graphicFrameMkLst>
        </pc:graphicFrameChg>
      </pc:sldChg>
      <pc:sldChg chg="addSp delSp modSp new mod">
        <pc:chgData name="Shikhar Singh" userId="053128fda68198bd" providerId="LiveId" clId="{9A0D2FA8-0942-4FB3-8A4B-17C5A958A519}" dt="2022-03-22T08:48:48.680" v="2691"/>
        <pc:sldMkLst>
          <pc:docMk/>
          <pc:sldMk cId="2984667122" sldId="309"/>
        </pc:sldMkLst>
        <pc:spChg chg="mod">
          <ac:chgData name="Shikhar Singh" userId="053128fda68198bd" providerId="LiveId" clId="{9A0D2FA8-0942-4FB3-8A4B-17C5A958A519}" dt="2022-03-22T08:45:50.891" v="2623" actId="1076"/>
          <ac:spMkLst>
            <pc:docMk/>
            <pc:sldMk cId="2984667122" sldId="309"/>
            <ac:spMk id="2" creationId="{2FE915C8-560B-4B98-B781-C709A4BD7F40}"/>
          </ac:spMkLst>
        </pc:spChg>
        <pc:spChg chg="del">
          <ac:chgData name="Shikhar Singh" userId="053128fda68198bd" providerId="LiveId" clId="{9A0D2FA8-0942-4FB3-8A4B-17C5A958A519}" dt="2022-03-22T08:48:00.389" v="2682" actId="3680"/>
          <ac:spMkLst>
            <pc:docMk/>
            <pc:sldMk cId="2984667122" sldId="309"/>
            <ac:spMk id="3" creationId="{A09E2A78-0512-43EE-A947-D1961A14545A}"/>
          </ac:spMkLst>
        </pc:spChg>
        <pc:spChg chg="del">
          <ac:chgData name="Shikhar Singh" userId="053128fda68198bd" providerId="LiveId" clId="{9A0D2FA8-0942-4FB3-8A4B-17C5A958A519}" dt="2022-03-22T08:48:43.703" v="2689" actId="3680"/>
          <ac:spMkLst>
            <pc:docMk/>
            <pc:sldMk cId="2984667122" sldId="309"/>
            <ac:spMk id="4" creationId="{684C939C-FD10-440A-8953-60577BBC9121}"/>
          </ac:spMkLst>
        </pc:spChg>
        <pc:spChg chg="add mod">
          <ac:chgData name="Shikhar Singh" userId="053128fda68198bd" providerId="LiveId" clId="{9A0D2FA8-0942-4FB3-8A4B-17C5A958A519}" dt="2022-03-22T08:46:57.082" v="2678" actId="1076"/>
          <ac:spMkLst>
            <pc:docMk/>
            <pc:sldMk cId="2984667122" sldId="309"/>
            <ac:spMk id="5" creationId="{6483C257-4553-4192-A873-523FBA2F105F}"/>
          </ac:spMkLst>
        </pc:spChg>
        <pc:spChg chg="add mod">
          <ac:chgData name="Shikhar Singh" userId="053128fda68198bd" providerId="LiveId" clId="{9A0D2FA8-0942-4FB3-8A4B-17C5A958A519}" dt="2022-03-22T08:47:12.074" v="2681" actId="1076"/>
          <ac:spMkLst>
            <pc:docMk/>
            <pc:sldMk cId="2984667122" sldId="309"/>
            <ac:spMk id="6" creationId="{0AB29176-3130-456A-9E80-635B3B884489}"/>
          </ac:spMkLst>
        </pc:spChg>
        <pc:graphicFrameChg chg="add mod ord modGraphic">
          <ac:chgData name="Shikhar Singh" userId="053128fda68198bd" providerId="LiveId" clId="{9A0D2FA8-0942-4FB3-8A4B-17C5A958A519}" dt="2022-03-22T08:48:24.127" v="2688" actId="14100"/>
          <ac:graphicFrameMkLst>
            <pc:docMk/>
            <pc:sldMk cId="2984667122" sldId="309"/>
            <ac:graphicFrameMk id="7" creationId="{055CE68A-A62A-42B8-B59A-904236C99FC3}"/>
          </ac:graphicFrameMkLst>
        </pc:graphicFrameChg>
        <pc:graphicFrameChg chg="add mod ord modGraphic">
          <ac:chgData name="Shikhar Singh" userId="053128fda68198bd" providerId="LiveId" clId="{9A0D2FA8-0942-4FB3-8A4B-17C5A958A519}" dt="2022-03-22T08:48:48.680" v="2691"/>
          <ac:graphicFrameMkLst>
            <pc:docMk/>
            <pc:sldMk cId="2984667122" sldId="309"/>
            <ac:graphicFrameMk id="8" creationId="{178B1630-391E-437E-A539-5D9E4F4C9E7C}"/>
          </ac:graphicFrameMkLst>
        </pc:graphicFrameChg>
      </pc:sldChg>
      <pc:sldChg chg="addSp delSp modSp new mod">
        <pc:chgData name="Shikhar Singh" userId="053128fda68198bd" providerId="LiveId" clId="{9A0D2FA8-0942-4FB3-8A4B-17C5A958A519}" dt="2022-03-22T08:56:14.437" v="2942" actId="122"/>
        <pc:sldMkLst>
          <pc:docMk/>
          <pc:sldMk cId="2330729925" sldId="310"/>
        </pc:sldMkLst>
        <pc:spChg chg="del">
          <ac:chgData name="Shikhar Singh" userId="053128fda68198bd" providerId="LiveId" clId="{9A0D2FA8-0942-4FB3-8A4B-17C5A958A519}" dt="2022-03-22T08:51:44.191" v="2761" actId="3680"/>
          <ac:spMkLst>
            <pc:docMk/>
            <pc:sldMk cId="2330729925" sldId="310"/>
            <ac:spMk id="2" creationId="{A2C2E7B0-84C2-4CA6-A4D3-BF66F62CDA64}"/>
          </ac:spMkLst>
        </pc:spChg>
        <pc:spChg chg="mod">
          <ac:chgData name="Shikhar Singh" userId="053128fda68198bd" providerId="LiveId" clId="{9A0D2FA8-0942-4FB3-8A4B-17C5A958A519}" dt="2022-03-22T08:50:26.057" v="2716" actId="1076"/>
          <ac:spMkLst>
            <pc:docMk/>
            <pc:sldMk cId="2330729925" sldId="310"/>
            <ac:spMk id="3" creationId="{AB8C95A9-4C0F-4249-B7D2-3F1F4389C33E}"/>
          </ac:spMkLst>
        </pc:spChg>
        <pc:spChg chg="mod">
          <ac:chgData name="Shikhar Singh" userId="053128fda68198bd" providerId="LiveId" clId="{9A0D2FA8-0942-4FB3-8A4B-17C5A958A519}" dt="2022-03-22T08:51:20.410" v="2760" actId="1076"/>
          <ac:spMkLst>
            <pc:docMk/>
            <pc:sldMk cId="2330729925" sldId="310"/>
            <ac:spMk id="4" creationId="{90708CAB-D4A9-4833-BB0A-8FB6DAC60279}"/>
          </ac:spMkLst>
        </pc:spChg>
        <pc:graphicFrameChg chg="add mod ord modGraphic">
          <ac:chgData name="Shikhar Singh" userId="053128fda68198bd" providerId="LiveId" clId="{9A0D2FA8-0942-4FB3-8A4B-17C5A958A519}" dt="2022-03-22T08:56:14.437" v="2942" actId="122"/>
          <ac:graphicFrameMkLst>
            <pc:docMk/>
            <pc:sldMk cId="2330729925" sldId="310"/>
            <ac:graphicFrameMk id="5" creationId="{30A147C5-394C-421B-A840-21B4FD1E693E}"/>
          </ac:graphicFrameMkLst>
        </pc:graphicFrameChg>
      </pc:sldChg>
      <pc:sldChg chg="modSp new mod ord">
        <pc:chgData name="Shikhar Singh" userId="053128fda68198bd" providerId="LiveId" clId="{9A0D2FA8-0942-4FB3-8A4B-17C5A958A519}" dt="2022-03-23T04:11:22.865" v="7838"/>
        <pc:sldMkLst>
          <pc:docMk/>
          <pc:sldMk cId="753266564" sldId="311"/>
        </pc:sldMkLst>
        <pc:spChg chg="mod">
          <ac:chgData name="Shikhar Singh" userId="053128fda68198bd" providerId="LiveId" clId="{9A0D2FA8-0942-4FB3-8A4B-17C5A958A519}" dt="2022-03-22T09:04:29.578" v="3701" actId="20577"/>
          <ac:spMkLst>
            <pc:docMk/>
            <pc:sldMk cId="753266564" sldId="311"/>
            <ac:spMk id="2" creationId="{B36CF519-E878-4424-91A3-F61F75BDB541}"/>
          </ac:spMkLst>
        </pc:spChg>
        <pc:spChg chg="mod">
          <ac:chgData name="Shikhar Singh" userId="053128fda68198bd" providerId="LiveId" clId="{9A0D2FA8-0942-4FB3-8A4B-17C5A958A519}" dt="2022-03-22T08:58:27.714" v="2970" actId="1076"/>
          <ac:spMkLst>
            <pc:docMk/>
            <pc:sldMk cId="753266564" sldId="311"/>
            <ac:spMk id="3" creationId="{4D55FC5B-2CE1-433C-AEBF-0E28E57BFC8A}"/>
          </ac:spMkLst>
        </pc:spChg>
        <pc:spChg chg="mod">
          <ac:chgData name="Shikhar Singh" userId="053128fda68198bd" providerId="LiveId" clId="{9A0D2FA8-0942-4FB3-8A4B-17C5A958A519}" dt="2022-03-22T08:59:59.128" v="3098" actId="313"/>
          <ac:spMkLst>
            <pc:docMk/>
            <pc:sldMk cId="753266564" sldId="311"/>
            <ac:spMk id="4" creationId="{226CBA60-9562-4AF6-940D-080ABAEDB505}"/>
          </ac:spMkLst>
        </pc:spChg>
      </pc:sldChg>
      <pc:sldChg chg="modSp new mod">
        <pc:chgData name="Shikhar Singh" userId="053128fda68198bd" providerId="LiveId" clId="{9A0D2FA8-0942-4FB3-8A4B-17C5A958A519}" dt="2022-03-22T19:30:14.245" v="5963" actId="20577"/>
        <pc:sldMkLst>
          <pc:docMk/>
          <pc:sldMk cId="3939147264" sldId="312"/>
        </pc:sldMkLst>
        <pc:spChg chg="mod">
          <ac:chgData name="Shikhar Singh" userId="053128fda68198bd" providerId="LiveId" clId="{9A0D2FA8-0942-4FB3-8A4B-17C5A958A519}" dt="2022-03-22T19:30:14.245" v="5963" actId="20577"/>
          <ac:spMkLst>
            <pc:docMk/>
            <pc:sldMk cId="3939147264" sldId="312"/>
            <ac:spMk id="2" creationId="{5E276F69-E300-4F11-9585-E34D009C6B8F}"/>
          </ac:spMkLst>
        </pc:spChg>
        <pc:spChg chg="mod">
          <ac:chgData name="Shikhar Singh" userId="053128fda68198bd" providerId="LiveId" clId="{9A0D2FA8-0942-4FB3-8A4B-17C5A958A519}" dt="2022-03-22T19:16:56.792" v="4245" actId="1076"/>
          <ac:spMkLst>
            <pc:docMk/>
            <pc:sldMk cId="3939147264" sldId="312"/>
            <ac:spMk id="3" creationId="{A18998F7-0384-472C-9885-463B51076D60}"/>
          </ac:spMkLst>
        </pc:spChg>
        <pc:spChg chg="mod">
          <ac:chgData name="Shikhar Singh" userId="053128fda68198bd" providerId="LiveId" clId="{9A0D2FA8-0942-4FB3-8A4B-17C5A958A519}" dt="2022-03-22T19:18:41.912" v="4418" actId="14100"/>
          <ac:spMkLst>
            <pc:docMk/>
            <pc:sldMk cId="3939147264" sldId="312"/>
            <ac:spMk id="4" creationId="{7F3BEABE-00FC-475C-962A-67269CF623F8}"/>
          </ac:spMkLst>
        </pc:spChg>
      </pc:sldChg>
      <pc:sldChg chg="addSp modSp new mod">
        <pc:chgData name="Shikhar Singh" userId="053128fda68198bd" providerId="LiveId" clId="{9A0D2FA8-0942-4FB3-8A4B-17C5A958A519}" dt="2022-03-22T09:15:52.322" v="3755" actId="732"/>
        <pc:sldMkLst>
          <pc:docMk/>
          <pc:sldMk cId="2317655470" sldId="313"/>
        </pc:sldMkLst>
        <pc:spChg chg="mod">
          <ac:chgData name="Shikhar Singh" userId="053128fda68198bd" providerId="LiveId" clId="{9A0D2FA8-0942-4FB3-8A4B-17C5A958A519}" dt="2022-03-22T09:14:25.013" v="3736" actId="1076"/>
          <ac:spMkLst>
            <pc:docMk/>
            <pc:sldMk cId="2317655470" sldId="313"/>
            <ac:spMk id="2" creationId="{9F99A2B6-3009-4E4E-B4B5-20323B1BC9B6}"/>
          </ac:spMkLst>
        </pc:spChg>
        <pc:picChg chg="add mod modCrop">
          <ac:chgData name="Shikhar Singh" userId="053128fda68198bd" providerId="LiveId" clId="{9A0D2FA8-0942-4FB3-8A4B-17C5A958A519}" dt="2022-03-22T09:15:29.471" v="3751" actId="732"/>
          <ac:picMkLst>
            <pc:docMk/>
            <pc:sldMk cId="2317655470" sldId="313"/>
            <ac:picMk id="4" creationId="{6321828B-E62F-4E0E-8B7E-A3E54A316651}"/>
          </ac:picMkLst>
        </pc:picChg>
        <pc:picChg chg="add mod modCrop">
          <ac:chgData name="Shikhar Singh" userId="053128fda68198bd" providerId="LiveId" clId="{9A0D2FA8-0942-4FB3-8A4B-17C5A958A519}" dt="2022-03-22T09:15:52.322" v="3755" actId="732"/>
          <ac:picMkLst>
            <pc:docMk/>
            <pc:sldMk cId="2317655470" sldId="313"/>
            <ac:picMk id="6" creationId="{9D4C0442-0428-4C79-9F16-C7B4308844D9}"/>
          </ac:picMkLst>
        </pc:picChg>
      </pc:sldChg>
      <pc:sldChg chg="addSp modSp add mod">
        <pc:chgData name="Shikhar Singh" userId="053128fda68198bd" providerId="LiveId" clId="{9A0D2FA8-0942-4FB3-8A4B-17C5A958A519}" dt="2022-03-22T09:16:54.393" v="3766" actId="732"/>
        <pc:sldMkLst>
          <pc:docMk/>
          <pc:sldMk cId="3778248636" sldId="314"/>
        </pc:sldMkLst>
        <pc:picChg chg="add mod modCrop">
          <ac:chgData name="Shikhar Singh" userId="053128fda68198bd" providerId="LiveId" clId="{9A0D2FA8-0942-4FB3-8A4B-17C5A958A519}" dt="2022-03-22T09:16:40.234" v="3764" actId="732"/>
          <ac:picMkLst>
            <pc:docMk/>
            <pc:sldMk cId="3778248636" sldId="314"/>
            <ac:picMk id="5" creationId="{5099882A-B780-4D6C-9AE8-5519F1E93DF9}"/>
          </ac:picMkLst>
        </pc:picChg>
        <pc:picChg chg="add mod modCrop">
          <ac:chgData name="Shikhar Singh" userId="053128fda68198bd" providerId="LiveId" clId="{9A0D2FA8-0942-4FB3-8A4B-17C5A958A519}" dt="2022-03-22T09:16:54.393" v="3766" actId="732"/>
          <ac:picMkLst>
            <pc:docMk/>
            <pc:sldMk cId="3778248636" sldId="314"/>
            <ac:picMk id="8" creationId="{22EF32AB-C937-4568-98CB-83BC4AB974C8}"/>
          </ac:picMkLst>
        </pc:picChg>
      </pc:sldChg>
      <pc:sldChg chg="addSp modSp new mod">
        <pc:chgData name="Shikhar Singh" userId="053128fda68198bd" providerId="LiveId" clId="{9A0D2FA8-0942-4FB3-8A4B-17C5A958A519}" dt="2022-03-22T10:17:27.599" v="3908" actId="732"/>
        <pc:sldMkLst>
          <pc:docMk/>
          <pc:sldMk cId="2860954287" sldId="315"/>
        </pc:sldMkLst>
        <pc:spChg chg="mod">
          <ac:chgData name="Shikhar Singh" userId="053128fda68198bd" providerId="LiveId" clId="{9A0D2FA8-0942-4FB3-8A4B-17C5A958A519}" dt="2022-03-22T09:59:48.103" v="3801" actId="1076"/>
          <ac:spMkLst>
            <pc:docMk/>
            <pc:sldMk cId="2860954287" sldId="315"/>
            <ac:spMk id="2" creationId="{6F13ADD7-ADE7-4AC3-9379-82EFFCA62C1D}"/>
          </ac:spMkLst>
        </pc:spChg>
        <pc:picChg chg="add mod modCrop">
          <ac:chgData name="Shikhar Singh" userId="053128fda68198bd" providerId="LiveId" clId="{9A0D2FA8-0942-4FB3-8A4B-17C5A958A519}" dt="2022-03-22T10:17:13.939" v="3906" actId="732"/>
          <ac:picMkLst>
            <pc:docMk/>
            <pc:sldMk cId="2860954287" sldId="315"/>
            <ac:picMk id="4" creationId="{B349733B-4871-41A5-8233-48A4CBDA556C}"/>
          </ac:picMkLst>
        </pc:picChg>
        <pc:picChg chg="add mod modCrop">
          <ac:chgData name="Shikhar Singh" userId="053128fda68198bd" providerId="LiveId" clId="{9A0D2FA8-0942-4FB3-8A4B-17C5A958A519}" dt="2022-03-22T10:17:27.599" v="3908" actId="732"/>
          <ac:picMkLst>
            <pc:docMk/>
            <pc:sldMk cId="2860954287" sldId="315"/>
            <ac:picMk id="6" creationId="{31BB274C-569A-41E7-9F56-F219C05141A3}"/>
          </ac:picMkLst>
        </pc:picChg>
      </pc:sldChg>
      <pc:sldChg chg="addSp modSp new mod">
        <pc:chgData name="Shikhar Singh" userId="053128fda68198bd" providerId="LiveId" clId="{9A0D2FA8-0942-4FB3-8A4B-17C5A958A519}" dt="2022-03-22T10:18:53.105" v="3919" actId="732"/>
        <pc:sldMkLst>
          <pc:docMk/>
          <pc:sldMk cId="1933298453" sldId="316"/>
        </pc:sldMkLst>
        <pc:spChg chg="mod">
          <ac:chgData name="Shikhar Singh" userId="053128fda68198bd" providerId="LiveId" clId="{9A0D2FA8-0942-4FB3-8A4B-17C5A958A519}" dt="2022-03-22T10:00:29.938" v="3860" actId="20577"/>
          <ac:spMkLst>
            <pc:docMk/>
            <pc:sldMk cId="1933298453" sldId="316"/>
            <ac:spMk id="2" creationId="{AC9CE34D-7F67-488F-B775-7CFFF93EB5D6}"/>
          </ac:spMkLst>
        </pc:spChg>
        <pc:picChg chg="add mod modCrop">
          <ac:chgData name="Shikhar Singh" userId="053128fda68198bd" providerId="LiveId" clId="{9A0D2FA8-0942-4FB3-8A4B-17C5A958A519}" dt="2022-03-22T10:18:53.105" v="3919" actId="732"/>
          <ac:picMkLst>
            <pc:docMk/>
            <pc:sldMk cId="1933298453" sldId="316"/>
            <ac:picMk id="4" creationId="{DAA97DCF-0A4B-4D20-B244-976F9C0C91A5}"/>
          </ac:picMkLst>
        </pc:picChg>
        <pc:picChg chg="add mod modCrop">
          <ac:chgData name="Shikhar Singh" userId="053128fda68198bd" providerId="LiveId" clId="{9A0D2FA8-0942-4FB3-8A4B-17C5A958A519}" dt="2022-03-22T10:18:38.695" v="3916" actId="732"/>
          <ac:picMkLst>
            <pc:docMk/>
            <pc:sldMk cId="1933298453" sldId="316"/>
            <ac:picMk id="6" creationId="{9DD524E2-DC34-4F62-A5FD-359996A85F57}"/>
          </ac:picMkLst>
        </pc:picChg>
      </pc:sldChg>
      <pc:sldChg chg="addSp modSp new mod">
        <pc:chgData name="Shikhar Singh" userId="053128fda68198bd" providerId="LiveId" clId="{9A0D2FA8-0942-4FB3-8A4B-17C5A958A519}" dt="2022-03-22T10:42:57.558" v="4035" actId="14100"/>
        <pc:sldMkLst>
          <pc:docMk/>
          <pc:sldMk cId="2298715801" sldId="317"/>
        </pc:sldMkLst>
        <pc:spChg chg="mod">
          <ac:chgData name="Shikhar Singh" userId="053128fda68198bd" providerId="LiveId" clId="{9A0D2FA8-0942-4FB3-8A4B-17C5A958A519}" dt="2022-03-22T10:20:06.687" v="3961" actId="1076"/>
          <ac:spMkLst>
            <pc:docMk/>
            <pc:sldMk cId="2298715801" sldId="317"/>
            <ac:spMk id="2" creationId="{51334419-5D89-4EDE-8521-0FB76AEC37D2}"/>
          </ac:spMkLst>
        </pc:spChg>
        <pc:picChg chg="add mod modCrop">
          <ac:chgData name="Shikhar Singh" userId="053128fda68198bd" providerId="LiveId" clId="{9A0D2FA8-0942-4FB3-8A4B-17C5A958A519}" dt="2022-03-22T10:42:25.055" v="4031" actId="14100"/>
          <ac:picMkLst>
            <pc:docMk/>
            <pc:sldMk cId="2298715801" sldId="317"/>
            <ac:picMk id="4" creationId="{F0613CDF-E397-48E2-AAB4-C0DED1150D7E}"/>
          </ac:picMkLst>
        </pc:picChg>
        <pc:picChg chg="add mod modCrop">
          <ac:chgData name="Shikhar Singh" userId="053128fda68198bd" providerId="LiveId" clId="{9A0D2FA8-0942-4FB3-8A4B-17C5A958A519}" dt="2022-03-22T10:42:57.558" v="4035" actId="14100"/>
          <ac:picMkLst>
            <pc:docMk/>
            <pc:sldMk cId="2298715801" sldId="317"/>
            <ac:picMk id="6" creationId="{A02AC032-C917-47DA-9DC7-64274949C2EC}"/>
          </ac:picMkLst>
        </pc:picChg>
      </pc:sldChg>
      <pc:sldChg chg="modSp new del mod">
        <pc:chgData name="Shikhar Singh" userId="053128fda68198bd" providerId="LiveId" clId="{9A0D2FA8-0942-4FB3-8A4B-17C5A958A519}" dt="2022-03-22T10:16:32.115" v="3897" actId="2696"/>
        <pc:sldMkLst>
          <pc:docMk/>
          <pc:sldMk cId="3342195344" sldId="317"/>
        </pc:sldMkLst>
        <pc:spChg chg="mod">
          <ac:chgData name="Shikhar Singh" userId="053128fda68198bd" providerId="LiveId" clId="{9A0D2FA8-0942-4FB3-8A4B-17C5A958A519}" dt="2022-03-22T10:16:17.381" v="3896" actId="20577"/>
          <ac:spMkLst>
            <pc:docMk/>
            <pc:sldMk cId="3342195344" sldId="317"/>
            <ac:spMk id="2" creationId="{58CFD48F-60C0-43C8-93D9-11EFDA1FF8D2}"/>
          </ac:spMkLst>
        </pc:spChg>
      </pc:sldChg>
      <pc:sldChg chg="addSp delSp modSp new mod">
        <pc:chgData name="Shikhar Singh" userId="053128fda68198bd" providerId="LiveId" clId="{9A0D2FA8-0942-4FB3-8A4B-17C5A958A519}" dt="2022-03-22T10:24:44.430" v="4015" actId="14100"/>
        <pc:sldMkLst>
          <pc:docMk/>
          <pc:sldMk cId="833139153" sldId="318"/>
        </pc:sldMkLst>
        <pc:spChg chg="mod">
          <ac:chgData name="Shikhar Singh" userId="053128fda68198bd" providerId="LiveId" clId="{9A0D2FA8-0942-4FB3-8A4B-17C5A958A519}" dt="2022-03-22T10:20:32.943" v="3964" actId="1076"/>
          <ac:spMkLst>
            <pc:docMk/>
            <pc:sldMk cId="833139153" sldId="318"/>
            <ac:spMk id="2" creationId="{0ED03E01-6EF4-4386-8AB7-8342FEC00920}"/>
          </ac:spMkLst>
        </pc:spChg>
        <pc:picChg chg="add mod modCrop">
          <ac:chgData name="Shikhar Singh" userId="053128fda68198bd" providerId="LiveId" clId="{9A0D2FA8-0942-4FB3-8A4B-17C5A958A519}" dt="2022-03-22T10:24:44.430" v="4015" actId="14100"/>
          <ac:picMkLst>
            <pc:docMk/>
            <pc:sldMk cId="833139153" sldId="318"/>
            <ac:picMk id="4" creationId="{DFDA3584-5B12-48E7-BA77-DD558103C924}"/>
          </ac:picMkLst>
        </pc:picChg>
        <pc:picChg chg="add del mod modCrop">
          <ac:chgData name="Shikhar Singh" userId="053128fda68198bd" providerId="LiveId" clId="{9A0D2FA8-0942-4FB3-8A4B-17C5A958A519}" dt="2022-03-22T10:22:26.667" v="3983" actId="478"/>
          <ac:picMkLst>
            <pc:docMk/>
            <pc:sldMk cId="833139153" sldId="318"/>
            <ac:picMk id="6" creationId="{BC077DB3-F7E9-43C9-842F-0D10C56E57E9}"/>
          </ac:picMkLst>
        </pc:picChg>
        <pc:picChg chg="add del mod modCrop">
          <ac:chgData name="Shikhar Singh" userId="053128fda68198bd" providerId="LiveId" clId="{9A0D2FA8-0942-4FB3-8A4B-17C5A958A519}" dt="2022-03-22T10:23:29.710" v="3999" actId="931"/>
          <ac:picMkLst>
            <pc:docMk/>
            <pc:sldMk cId="833139153" sldId="318"/>
            <ac:picMk id="8" creationId="{B45F1C75-7A69-4312-BC71-15CE986FE7EE}"/>
          </ac:picMkLst>
        </pc:picChg>
        <pc:picChg chg="add mod modCrop">
          <ac:chgData name="Shikhar Singh" userId="053128fda68198bd" providerId="LiveId" clId="{9A0D2FA8-0942-4FB3-8A4B-17C5A958A519}" dt="2022-03-22T10:24:34.911" v="4014" actId="1076"/>
          <ac:picMkLst>
            <pc:docMk/>
            <pc:sldMk cId="833139153" sldId="318"/>
            <ac:picMk id="10" creationId="{2A4758FB-9402-4D13-B563-9BA317CEFA4A}"/>
          </ac:picMkLst>
        </pc:picChg>
      </pc:sldChg>
      <pc:sldChg chg="new del">
        <pc:chgData name="Shikhar Singh" userId="053128fda68198bd" providerId="LiveId" clId="{9A0D2FA8-0942-4FB3-8A4B-17C5A958A519}" dt="2022-03-22T10:16:35.087" v="3898" actId="2696"/>
        <pc:sldMkLst>
          <pc:docMk/>
          <pc:sldMk cId="3372978168" sldId="318"/>
        </pc:sldMkLst>
      </pc:sldChg>
      <pc:sldChg chg="new del">
        <pc:chgData name="Shikhar Singh" userId="053128fda68198bd" providerId="LiveId" clId="{9A0D2FA8-0942-4FB3-8A4B-17C5A958A519}" dt="2022-03-22T10:24:56.503" v="4017" actId="680"/>
        <pc:sldMkLst>
          <pc:docMk/>
          <pc:sldMk cId="1843465130" sldId="319"/>
        </pc:sldMkLst>
      </pc:sldChg>
      <pc:sldChg chg="new del">
        <pc:chgData name="Shikhar Singh" userId="053128fda68198bd" providerId="LiveId" clId="{9A0D2FA8-0942-4FB3-8A4B-17C5A958A519}" dt="2022-03-22T10:20:42.909" v="3966" actId="680"/>
        <pc:sldMkLst>
          <pc:docMk/>
          <pc:sldMk cId="3831361298" sldId="319"/>
        </pc:sldMkLst>
      </pc:sldChg>
      <pc:sldChg chg="addSp delSp modSp new mod">
        <pc:chgData name="Shikhar Singh" userId="053128fda68198bd" providerId="LiveId" clId="{9A0D2FA8-0942-4FB3-8A4B-17C5A958A519}" dt="2022-03-22T10:46:58.111" v="4136" actId="14100"/>
        <pc:sldMkLst>
          <pc:docMk/>
          <pc:sldMk cId="4004793731" sldId="319"/>
        </pc:sldMkLst>
        <pc:spChg chg="mod">
          <ac:chgData name="Shikhar Singh" userId="053128fda68198bd" providerId="LiveId" clId="{9A0D2FA8-0942-4FB3-8A4B-17C5A958A519}" dt="2022-03-22T10:44:12.351" v="4099" actId="1076"/>
          <ac:spMkLst>
            <pc:docMk/>
            <pc:sldMk cId="4004793731" sldId="319"/>
            <ac:spMk id="2" creationId="{DD894C8B-981B-4F54-9060-4B9890D6C516}"/>
          </ac:spMkLst>
        </pc:spChg>
        <pc:picChg chg="add del mod modCrop">
          <ac:chgData name="Shikhar Singh" userId="053128fda68198bd" providerId="LiveId" clId="{9A0D2FA8-0942-4FB3-8A4B-17C5A958A519}" dt="2022-03-22T10:46:16.666" v="4127" actId="478"/>
          <ac:picMkLst>
            <pc:docMk/>
            <pc:sldMk cId="4004793731" sldId="319"/>
            <ac:picMk id="4" creationId="{FF05DD35-1531-4D32-B809-E7648FCF5506}"/>
          </ac:picMkLst>
        </pc:picChg>
        <pc:picChg chg="add mod modCrop">
          <ac:chgData name="Shikhar Singh" userId="053128fda68198bd" providerId="LiveId" clId="{9A0D2FA8-0942-4FB3-8A4B-17C5A958A519}" dt="2022-03-22T10:46:58.111" v="4136" actId="14100"/>
          <ac:picMkLst>
            <pc:docMk/>
            <pc:sldMk cId="4004793731" sldId="319"/>
            <ac:picMk id="6" creationId="{747AD82F-8451-4603-BB7D-57D27AF18530}"/>
          </ac:picMkLst>
        </pc:picChg>
        <pc:picChg chg="add mod modCrop">
          <ac:chgData name="Shikhar Singh" userId="053128fda68198bd" providerId="LiveId" clId="{9A0D2FA8-0942-4FB3-8A4B-17C5A958A519}" dt="2022-03-22T10:46:53.046" v="4135" actId="1076"/>
          <ac:picMkLst>
            <pc:docMk/>
            <pc:sldMk cId="4004793731" sldId="319"/>
            <ac:picMk id="8" creationId="{96012CF3-400F-4901-AE69-CDB52381780F}"/>
          </ac:picMkLst>
        </pc:picChg>
      </pc:sldChg>
      <pc:sldChg chg="addSp modSp new mod">
        <pc:chgData name="Shikhar Singh" userId="053128fda68198bd" providerId="LiveId" clId="{9A0D2FA8-0942-4FB3-8A4B-17C5A958A519}" dt="2022-03-22T10:48:24.311" v="4155" actId="14100"/>
        <pc:sldMkLst>
          <pc:docMk/>
          <pc:sldMk cId="971500770" sldId="320"/>
        </pc:sldMkLst>
        <pc:spChg chg="mod">
          <ac:chgData name="Shikhar Singh" userId="053128fda68198bd" providerId="LiveId" clId="{9A0D2FA8-0942-4FB3-8A4B-17C5A958A519}" dt="2022-03-22T10:44:23.071" v="4103" actId="1076"/>
          <ac:spMkLst>
            <pc:docMk/>
            <pc:sldMk cId="971500770" sldId="320"/>
            <ac:spMk id="2" creationId="{B862E4EE-6A50-48BB-B5DD-E29001726D77}"/>
          </ac:spMkLst>
        </pc:spChg>
        <pc:picChg chg="add mod modCrop">
          <ac:chgData name="Shikhar Singh" userId="053128fda68198bd" providerId="LiveId" clId="{9A0D2FA8-0942-4FB3-8A4B-17C5A958A519}" dt="2022-03-22T10:48:24.311" v="4155" actId="14100"/>
          <ac:picMkLst>
            <pc:docMk/>
            <pc:sldMk cId="971500770" sldId="320"/>
            <ac:picMk id="4" creationId="{521B812E-3E25-414F-A1CC-329C9DE0FED3}"/>
          </ac:picMkLst>
        </pc:picChg>
        <pc:picChg chg="add mod modCrop">
          <ac:chgData name="Shikhar Singh" userId="053128fda68198bd" providerId="LiveId" clId="{9A0D2FA8-0942-4FB3-8A4B-17C5A958A519}" dt="2022-03-22T10:48:19.583" v="4154" actId="1076"/>
          <ac:picMkLst>
            <pc:docMk/>
            <pc:sldMk cId="971500770" sldId="320"/>
            <ac:picMk id="6" creationId="{3EEA5848-6EC9-447D-9254-BF1DD5532C9B}"/>
          </ac:picMkLst>
        </pc:picChg>
      </pc:sldChg>
      <pc:sldChg chg="addSp delSp modSp new mod">
        <pc:chgData name="Shikhar Singh" userId="053128fda68198bd" providerId="LiveId" clId="{9A0D2FA8-0942-4FB3-8A4B-17C5A958A519}" dt="2022-03-22T19:38:33.019" v="6662" actId="115"/>
        <pc:sldMkLst>
          <pc:docMk/>
          <pc:sldMk cId="1312966317" sldId="321"/>
        </pc:sldMkLst>
        <pc:spChg chg="mod">
          <ac:chgData name="Shikhar Singh" userId="053128fda68198bd" providerId="LiveId" clId="{9A0D2FA8-0942-4FB3-8A4B-17C5A958A519}" dt="2022-03-22T19:38:30.681" v="6661" actId="115"/>
          <ac:spMkLst>
            <pc:docMk/>
            <pc:sldMk cId="1312966317" sldId="321"/>
            <ac:spMk id="2" creationId="{D436E429-8E23-4357-A67D-AD14BA322608}"/>
          </ac:spMkLst>
        </pc:spChg>
        <pc:spChg chg="add mod">
          <ac:chgData name="Shikhar Singh" userId="053128fda68198bd" providerId="LiveId" clId="{9A0D2FA8-0942-4FB3-8A4B-17C5A958A519}" dt="2022-03-22T19:38:12.140" v="6657" actId="255"/>
          <ac:spMkLst>
            <pc:docMk/>
            <pc:sldMk cId="1312966317" sldId="321"/>
            <ac:spMk id="3" creationId="{57499710-C56F-40B8-ABA7-A41B92EB6B47}"/>
          </ac:spMkLst>
        </pc:spChg>
        <pc:spChg chg="add del mod">
          <ac:chgData name="Shikhar Singh" userId="053128fda68198bd" providerId="LiveId" clId="{9A0D2FA8-0942-4FB3-8A4B-17C5A958A519}" dt="2022-03-22T19:34:47.517" v="6405"/>
          <ac:spMkLst>
            <pc:docMk/>
            <pc:sldMk cId="1312966317" sldId="321"/>
            <ac:spMk id="4" creationId="{A3658E9E-2C92-4B62-A888-D70FA4C57D44}"/>
          </ac:spMkLst>
        </pc:spChg>
        <pc:spChg chg="add mod">
          <ac:chgData name="Shikhar Singh" userId="053128fda68198bd" providerId="LiveId" clId="{9A0D2FA8-0942-4FB3-8A4B-17C5A958A519}" dt="2022-03-22T19:38:33.019" v="6662" actId="115"/>
          <ac:spMkLst>
            <pc:docMk/>
            <pc:sldMk cId="1312966317" sldId="321"/>
            <ac:spMk id="5" creationId="{1AC7680A-06D3-40C8-AAA0-AB4974B59F8A}"/>
          </ac:spMkLst>
        </pc:spChg>
        <pc:spChg chg="add mod">
          <ac:chgData name="Shikhar Singh" userId="053128fda68198bd" providerId="LiveId" clId="{9A0D2FA8-0942-4FB3-8A4B-17C5A958A519}" dt="2022-03-22T19:38:19.233" v="6659" actId="255"/>
          <ac:spMkLst>
            <pc:docMk/>
            <pc:sldMk cId="1312966317" sldId="321"/>
            <ac:spMk id="6" creationId="{2C69EAFA-3C16-4298-A176-426350B6E42C}"/>
          </ac:spMkLst>
        </pc:spChg>
      </pc:sldChg>
      <pc:sldChg chg="new del">
        <pc:chgData name="Shikhar Singh" userId="053128fda68198bd" providerId="LiveId" clId="{9A0D2FA8-0942-4FB3-8A4B-17C5A958A519}" dt="2022-03-22T10:47:38.649" v="4144" actId="680"/>
        <pc:sldMkLst>
          <pc:docMk/>
          <pc:sldMk cId="1421793502" sldId="321"/>
        </pc:sldMkLst>
      </pc:sldChg>
      <pc:sldChg chg="addSp delSp modSp new mod">
        <pc:chgData name="Shikhar Singh" userId="053128fda68198bd" providerId="LiveId" clId="{9A0D2FA8-0942-4FB3-8A4B-17C5A958A519}" dt="2022-03-22T19:59:00.268" v="6823" actId="20577"/>
        <pc:sldMkLst>
          <pc:docMk/>
          <pc:sldMk cId="1574789364" sldId="322"/>
        </pc:sldMkLst>
        <pc:spChg chg="del">
          <ac:chgData name="Shikhar Singh" userId="053128fda68198bd" providerId="LiveId" clId="{9A0D2FA8-0942-4FB3-8A4B-17C5A958A519}" dt="2022-03-22T19:58:01.046" v="6795" actId="931"/>
          <ac:spMkLst>
            <pc:docMk/>
            <pc:sldMk cId="1574789364" sldId="322"/>
            <ac:spMk id="2" creationId="{6EFA553E-2AEF-4BA7-9A7D-D8DA6D0AE5FD}"/>
          </ac:spMkLst>
        </pc:spChg>
        <pc:spChg chg="mod">
          <ac:chgData name="Shikhar Singh" userId="053128fda68198bd" providerId="LiveId" clId="{9A0D2FA8-0942-4FB3-8A4B-17C5A958A519}" dt="2022-03-22T19:59:00.268" v="6823" actId="20577"/>
          <ac:spMkLst>
            <pc:docMk/>
            <pc:sldMk cId="1574789364" sldId="322"/>
            <ac:spMk id="3" creationId="{885BC53E-0AB4-474E-90DD-8BE62A5801EE}"/>
          </ac:spMkLst>
        </pc:spChg>
        <pc:spChg chg="mod">
          <ac:chgData name="Shikhar Singh" userId="053128fda68198bd" providerId="LiveId" clId="{9A0D2FA8-0942-4FB3-8A4B-17C5A958A519}" dt="2022-03-22T19:58:30.306" v="6806" actId="1076"/>
          <ac:spMkLst>
            <pc:docMk/>
            <pc:sldMk cId="1574789364" sldId="322"/>
            <ac:spMk id="4" creationId="{356B1730-3B1E-4633-826B-13402ABC54D6}"/>
          </ac:spMkLst>
        </pc:spChg>
        <pc:picChg chg="add mod">
          <ac:chgData name="Shikhar Singh" userId="053128fda68198bd" providerId="LiveId" clId="{9A0D2FA8-0942-4FB3-8A4B-17C5A958A519}" dt="2022-03-22T19:58:19.021" v="6803" actId="1076"/>
          <ac:picMkLst>
            <pc:docMk/>
            <pc:sldMk cId="1574789364" sldId="322"/>
            <ac:picMk id="6" creationId="{77D8F973-5CCF-4D11-87EE-B3E1BC5BA33E}"/>
          </ac:picMkLst>
        </pc:picChg>
      </pc:sldChg>
      <pc:sldChg chg="addSp delSp modSp new del mod">
        <pc:chgData name="Shikhar Singh" userId="053128fda68198bd" providerId="LiveId" clId="{9A0D2FA8-0942-4FB3-8A4B-17C5A958A519}" dt="2022-03-22T19:54:57.128" v="6672" actId="2696"/>
        <pc:sldMkLst>
          <pc:docMk/>
          <pc:sldMk cId="4179846862" sldId="322"/>
        </pc:sldMkLst>
        <pc:spChg chg="del mod">
          <ac:chgData name="Shikhar Singh" userId="053128fda68198bd" providerId="LiveId" clId="{9A0D2FA8-0942-4FB3-8A4B-17C5A958A519}" dt="2022-03-22T19:54:55.004" v="6671" actId="478"/>
          <ac:spMkLst>
            <pc:docMk/>
            <pc:sldMk cId="4179846862" sldId="322"/>
            <ac:spMk id="2" creationId="{0A464504-75C7-437F-BE45-83E2E2048A74}"/>
          </ac:spMkLst>
        </pc:spChg>
        <pc:spChg chg="add mod">
          <ac:chgData name="Shikhar Singh" userId="053128fda68198bd" providerId="LiveId" clId="{9A0D2FA8-0942-4FB3-8A4B-17C5A958A519}" dt="2022-03-22T19:54:55.004" v="6671" actId="478"/>
          <ac:spMkLst>
            <pc:docMk/>
            <pc:sldMk cId="4179846862" sldId="322"/>
            <ac:spMk id="4" creationId="{4B46DBCC-B349-4433-B431-08CBF7AA8B3C}"/>
          </ac:spMkLst>
        </pc:spChg>
      </pc:sldChg>
      <pc:sldChg chg="addSp delSp modSp add mod">
        <pc:chgData name="Shikhar Singh" userId="053128fda68198bd" providerId="LiveId" clId="{9A0D2FA8-0942-4FB3-8A4B-17C5A958A519}" dt="2022-03-22T20:01:00.840" v="6951" actId="962"/>
        <pc:sldMkLst>
          <pc:docMk/>
          <pc:sldMk cId="3557072178" sldId="323"/>
        </pc:sldMkLst>
        <pc:spChg chg="del">
          <ac:chgData name="Shikhar Singh" userId="053128fda68198bd" providerId="LiveId" clId="{9A0D2FA8-0942-4FB3-8A4B-17C5A958A519}" dt="2022-03-22T20:00:58.643" v="6949" actId="931"/>
          <ac:spMkLst>
            <pc:docMk/>
            <pc:sldMk cId="3557072178" sldId="323"/>
            <ac:spMk id="2" creationId="{6EFA553E-2AEF-4BA7-9A7D-D8DA6D0AE5FD}"/>
          </ac:spMkLst>
        </pc:spChg>
        <pc:spChg chg="mod">
          <ac:chgData name="Shikhar Singh" userId="053128fda68198bd" providerId="LiveId" clId="{9A0D2FA8-0942-4FB3-8A4B-17C5A958A519}" dt="2022-03-22T19:59:50.074" v="6859" actId="20577"/>
          <ac:spMkLst>
            <pc:docMk/>
            <pc:sldMk cId="3557072178" sldId="323"/>
            <ac:spMk id="3" creationId="{885BC53E-0AB4-474E-90DD-8BE62A5801EE}"/>
          </ac:spMkLst>
        </pc:spChg>
        <pc:spChg chg="mod">
          <ac:chgData name="Shikhar Singh" userId="053128fda68198bd" providerId="LiveId" clId="{9A0D2FA8-0942-4FB3-8A4B-17C5A958A519}" dt="2022-03-22T20:00:52.966" v="6948" actId="33524"/>
          <ac:spMkLst>
            <pc:docMk/>
            <pc:sldMk cId="3557072178" sldId="323"/>
            <ac:spMk id="4" creationId="{356B1730-3B1E-4633-826B-13402ABC54D6}"/>
          </ac:spMkLst>
        </pc:spChg>
        <pc:picChg chg="add mod">
          <ac:chgData name="Shikhar Singh" userId="053128fda68198bd" providerId="LiveId" clId="{9A0D2FA8-0942-4FB3-8A4B-17C5A958A519}" dt="2022-03-22T20:01:00.840" v="6951" actId="962"/>
          <ac:picMkLst>
            <pc:docMk/>
            <pc:sldMk cId="3557072178" sldId="323"/>
            <ac:picMk id="6" creationId="{4EA2ABB4-E471-42F9-8153-35D38F45F93B}"/>
          </ac:picMkLst>
        </pc:picChg>
      </pc:sldChg>
      <pc:sldChg chg="addSp delSp modSp add mod">
        <pc:chgData name="Shikhar Singh" userId="053128fda68198bd" providerId="LiveId" clId="{9A0D2FA8-0942-4FB3-8A4B-17C5A958A519}" dt="2022-03-22T19:59:09.688" v="6840" actId="20577"/>
        <pc:sldMkLst>
          <pc:docMk/>
          <pc:sldMk cId="2251056700" sldId="324"/>
        </pc:sldMkLst>
        <pc:spChg chg="del">
          <ac:chgData name="Shikhar Singh" userId="053128fda68198bd" providerId="LiveId" clId="{9A0D2FA8-0942-4FB3-8A4B-17C5A958A519}" dt="2022-03-22T19:57:08.080" v="6745" actId="931"/>
          <ac:spMkLst>
            <pc:docMk/>
            <pc:sldMk cId="2251056700" sldId="324"/>
            <ac:spMk id="2" creationId="{6EFA553E-2AEF-4BA7-9A7D-D8DA6D0AE5FD}"/>
          </ac:spMkLst>
        </pc:spChg>
        <pc:spChg chg="mod">
          <ac:chgData name="Shikhar Singh" userId="053128fda68198bd" providerId="LiveId" clId="{9A0D2FA8-0942-4FB3-8A4B-17C5A958A519}" dt="2022-03-22T19:59:09.688" v="6840" actId="20577"/>
          <ac:spMkLst>
            <pc:docMk/>
            <pc:sldMk cId="2251056700" sldId="324"/>
            <ac:spMk id="3" creationId="{885BC53E-0AB4-474E-90DD-8BE62A5801EE}"/>
          </ac:spMkLst>
        </pc:spChg>
        <pc:spChg chg="mod">
          <ac:chgData name="Shikhar Singh" userId="053128fda68198bd" providerId="LiveId" clId="{9A0D2FA8-0942-4FB3-8A4B-17C5A958A519}" dt="2022-03-22T19:57:32.409" v="6755" actId="1076"/>
          <ac:spMkLst>
            <pc:docMk/>
            <pc:sldMk cId="2251056700" sldId="324"/>
            <ac:spMk id="4" creationId="{356B1730-3B1E-4633-826B-13402ABC54D6}"/>
          </ac:spMkLst>
        </pc:spChg>
        <pc:picChg chg="add mod">
          <ac:chgData name="Shikhar Singh" userId="053128fda68198bd" providerId="LiveId" clId="{9A0D2FA8-0942-4FB3-8A4B-17C5A958A519}" dt="2022-03-22T19:57:27.220" v="6754" actId="1076"/>
          <ac:picMkLst>
            <pc:docMk/>
            <pc:sldMk cId="2251056700" sldId="324"/>
            <ac:picMk id="6" creationId="{E959B6AE-E886-425B-A751-CA86CADA1AAF}"/>
          </ac:picMkLst>
        </pc:picChg>
      </pc:sldChg>
      <pc:sldChg chg="addSp delSp modSp add mod">
        <pc:chgData name="Shikhar Singh" userId="053128fda68198bd" providerId="LiveId" clId="{9A0D2FA8-0942-4FB3-8A4B-17C5A958A519}" dt="2022-03-22T20:04:09.332" v="7154" actId="20577"/>
        <pc:sldMkLst>
          <pc:docMk/>
          <pc:sldMk cId="3015578262" sldId="325"/>
        </pc:sldMkLst>
        <pc:spChg chg="del">
          <ac:chgData name="Shikhar Singh" userId="053128fda68198bd" providerId="LiveId" clId="{9A0D2FA8-0942-4FB3-8A4B-17C5A958A519}" dt="2022-03-22T20:03:27.315" v="7143" actId="931"/>
          <ac:spMkLst>
            <pc:docMk/>
            <pc:sldMk cId="3015578262" sldId="325"/>
            <ac:spMk id="2" creationId="{6EFA553E-2AEF-4BA7-9A7D-D8DA6D0AE5FD}"/>
          </ac:spMkLst>
        </pc:spChg>
        <pc:spChg chg="mod">
          <ac:chgData name="Shikhar Singh" userId="053128fda68198bd" providerId="LiveId" clId="{9A0D2FA8-0942-4FB3-8A4B-17C5A958A519}" dt="2022-03-22T20:02:16.203" v="7071" actId="20577"/>
          <ac:spMkLst>
            <pc:docMk/>
            <pc:sldMk cId="3015578262" sldId="325"/>
            <ac:spMk id="3" creationId="{885BC53E-0AB4-474E-90DD-8BE62A5801EE}"/>
          </ac:spMkLst>
        </pc:spChg>
        <pc:spChg chg="mod">
          <ac:chgData name="Shikhar Singh" userId="053128fda68198bd" providerId="LiveId" clId="{9A0D2FA8-0942-4FB3-8A4B-17C5A958A519}" dt="2022-03-22T20:04:09.332" v="7154" actId="20577"/>
          <ac:spMkLst>
            <pc:docMk/>
            <pc:sldMk cId="3015578262" sldId="325"/>
            <ac:spMk id="4" creationId="{356B1730-3B1E-4633-826B-13402ABC54D6}"/>
          </ac:spMkLst>
        </pc:spChg>
        <pc:spChg chg="add del mod">
          <ac:chgData name="Shikhar Singh" userId="053128fda68198bd" providerId="LiveId" clId="{9A0D2FA8-0942-4FB3-8A4B-17C5A958A519}" dt="2022-03-22T20:03:56.214" v="7150" actId="478"/>
          <ac:spMkLst>
            <pc:docMk/>
            <pc:sldMk cId="3015578262" sldId="325"/>
            <ac:spMk id="7" creationId="{D7D826A6-8216-4AD2-8BF2-10A9D51B7440}"/>
          </ac:spMkLst>
        </pc:spChg>
        <pc:picChg chg="add del mod">
          <ac:chgData name="Shikhar Singh" userId="053128fda68198bd" providerId="LiveId" clId="{9A0D2FA8-0942-4FB3-8A4B-17C5A958A519}" dt="2022-03-22T20:03:37.185" v="7146" actId="21"/>
          <ac:picMkLst>
            <pc:docMk/>
            <pc:sldMk cId="3015578262" sldId="325"/>
            <ac:picMk id="6" creationId="{DCC2E5AD-837E-48B1-9710-29AB6EEA5185}"/>
          </ac:picMkLst>
        </pc:picChg>
        <pc:picChg chg="add mod">
          <ac:chgData name="Shikhar Singh" userId="053128fda68198bd" providerId="LiveId" clId="{9A0D2FA8-0942-4FB3-8A4B-17C5A958A519}" dt="2022-03-22T20:03:46.249" v="7149"/>
          <ac:picMkLst>
            <pc:docMk/>
            <pc:sldMk cId="3015578262" sldId="325"/>
            <ac:picMk id="8" creationId="{34CF1564-16D8-4253-B757-F4EE09238056}"/>
          </ac:picMkLst>
        </pc:picChg>
      </pc:sldChg>
      <pc:sldChg chg="addSp delSp modSp add mod">
        <pc:chgData name="Shikhar Singh" userId="053128fda68198bd" providerId="LiveId" clId="{9A0D2FA8-0942-4FB3-8A4B-17C5A958A519}" dt="2022-03-22T20:02:05.537" v="7052" actId="962"/>
        <pc:sldMkLst>
          <pc:docMk/>
          <pc:sldMk cId="3864569895" sldId="326"/>
        </pc:sldMkLst>
        <pc:spChg chg="del">
          <ac:chgData name="Shikhar Singh" userId="053128fda68198bd" providerId="LiveId" clId="{9A0D2FA8-0942-4FB3-8A4B-17C5A958A519}" dt="2022-03-22T20:02:03.230" v="7050" actId="931"/>
          <ac:spMkLst>
            <pc:docMk/>
            <pc:sldMk cId="3864569895" sldId="326"/>
            <ac:spMk id="2" creationId="{6EFA553E-2AEF-4BA7-9A7D-D8DA6D0AE5FD}"/>
          </ac:spMkLst>
        </pc:spChg>
        <pc:spChg chg="mod">
          <ac:chgData name="Shikhar Singh" userId="053128fda68198bd" providerId="LiveId" clId="{9A0D2FA8-0942-4FB3-8A4B-17C5A958A519}" dt="2022-03-22T20:01:14.839" v="6970" actId="20577"/>
          <ac:spMkLst>
            <pc:docMk/>
            <pc:sldMk cId="3864569895" sldId="326"/>
            <ac:spMk id="3" creationId="{885BC53E-0AB4-474E-90DD-8BE62A5801EE}"/>
          </ac:spMkLst>
        </pc:spChg>
        <pc:spChg chg="mod">
          <ac:chgData name="Shikhar Singh" userId="053128fda68198bd" providerId="LiveId" clId="{9A0D2FA8-0942-4FB3-8A4B-17C5A958A519}" dt="2022-03-22T20:01:56.027" v="7049" actId="1076"/>
          <ac:spMkLst>
            <pc:docMk/>
            <pc:sldMk cId="3864569895" sldId="326"/>
            <ac:spMk id="4" creationId="{356B1730-3B1E-4633-826B-13402ABC54D6}"/>
          </ac:spMkLst>
        </pc:spChg>
        <pc:picChg chg="add mod">
          <ac:chgData name="Shikhar Singh" userId="053128fda68198bd" providerId="LiveId" clId="{9A0D2FA8-0942-4FB3-8A4B-17C5A958A519}" dt="2022-03-22T20:02:05.537" v="7052" actId="962"/>
          <ac:picMkLst>
            <pc:docMk/>
            <pc:sldMk cId="3864569895" sldId="326"/>
            <ac:picMk id="6" creationId="{C9D85600-5D9E-40CF-AF02-D90FB7263D4D}"/>
          </ac:picMkLst>
        </pc:picChg>
      </pc:sldChg>
      <pc:sldChg chg="addSp delSp modSp add mod">
        <pc:chgData name="Shikhar Singh" userId="053128fda68198bd" providerId="LiveId" clId="{9A0D2FA8-0942-4FB3-8A4B-17C5A958A519}" dt="2022-03-22T20:06:07.774" v="7367" actId="20577"/>
        <pc:sldMkLst>
          <pc:docMk/>
          <pc:sldMk cId="1086805458" sldId="327"/>
        </pc:sldMkLst>
        <pc:spChg chg="mod">
          <ac:chgData name="Shikhar Singh" userId="053128fda68198bd" providerId="LiveId" clId="{9A0D2FA8-0942-4FB3-8A4B-17C5A958A519}" dt="2022-03-22T20:06:07.774" v="7367" actId="20577"/>
          <ac:spMkLst>
            <pc:docMk/>
            <pc:sldMk cId="1086805458" sldId="327"/>
            <ac:spMk id="4" creationId="{356B1730-3B1E-4633-826B-13402ABC54D6}"/>
          </ac:spMkLst>
        </pc:spChg>
        <pc:spChg chg="del">
          <ac:chgData name="Shikhar Singh" userId="053128fda68198bd" providerId="LiveId" clId="{9A0D2FA8-0942-4FB3-8A4B-17C5A958A519}" dt="2022-03-22T20:05:54.762" v="7350" actId="931"/>
          <ac:spMkLst>
            <pc:docMk/>
            <pc:sldMk cId="1086805458" sldId="327"/>
            <ac:spMk id="7" creationId="{D7D826A6-8216-4AD2-8BF2-10A9D51B7440}"/>
          </ac:spMkLst>
        </pc:spChg>
        <pc:picChg chg="add mod">
          <ac:chgData name="Shikhar Singh" userId="053128fda68198bd" providerId="LiveId" clId="{9A0D2FA8-0942-4FB3-8A4B-17C5A958A519}" dt="2022-03-22T20:05:56.471" v="7352" actId="962"/>
          <ac:picMkLst>
            <pc:docMk/>
            <pc:sldMk cId="1086805458" sldId="327"/>
            <ac:picMk id="5" creationId="{A8F83A6D-389A-48D9-8AF3-D45859645A74}"/>
          </ac:picMkLst>
        </pc:picChg>
      </pc:sldChg>
      <pc:sldChg chg="addSp delSp modSp add mod">
        <pc:chgData name="Shikhar Singh" userId="053128fda68198bd" providerId="LiveId" clId="{9A0D2FA8-0942-4FB3-8A4B-17C5A958A519}" dt="2022-03-22T20:05:06.088" v="7280" actId="962"/>
        <pc:sldMkLst>
          <pc:docMk/>
          <pc:sldMk cId="4284302553" sldId="328"/>
        </pc:sldMkLst>
        <pc:spChg chg="mod">
          <ac:chgData name="Shikhar Singh" userId="053128fda68198bd" providerId="LiveId" clId="{9A0D2FA8-0942-4FB3-8A4B-17C5A958A519}" dt="2022-03-22T20:04:49.577" v="7277" actId="20577"/>
          <ac:spMkLst>
            <pc:docMk/>
            <pc:sldMk cId="4284302553" sldId="328"/>
            <ac:spMk id="4" creationId="{356B1730-3B1E-4633-826B-13402ABC54D6}"/>
          </ac:spMkLst>
        </pc:spChg>
        <pc:spChg chg="del">
          <ac:chgData name="Shikhar Singh" userId="053128fda68198bd" providerId="LiveId" clId="{9A0D2FA8-0942-4FB3-8A4B-17C5A958A519}" dt="2022-03-22T20:05:03.875" v="7278" actId="931"/>
          <ac:spMkLst>
            <pc:docMk/>
            <pc:sldMk cId="4284302553" sldId="328"/>
            <ac:spMk id="7" creationId="{D7D826A6-8216-4AD2-8BF2-10A9D51B7440}"/>
          </ac:spMkLst>
        </pc:spChg>
        <pc:picChg chg="add mod">
          <ac:chgData name="Shikhar Singh" userId="053128fda68198bd" providerId="LiveId" clId="{9A0D2FA8-0942-4FB3-8A4B-17C5A958A519}" dt="2022-03-22T20:05:06.088" v="7280" actId="962"/>
          <ac:picMkLst>
            <pc:docMk/>
            <pc:sldMk cId="4284302553" sldId="328"/>
            <ac:picMk id="5" creationId="{2A7E8F55-693A-4336-B443-007F93B4C041}"/>
          </ac:picMkLst>
        </pc:picChg>
      </pc:sldChg>
      <pc:sldChg chg="addSp delSp modSp add mod">
        <pc:chgData name="Shikhar Singh" userId="053128fda68198bd" providerId="LiveId" clId="{9A0D2FA8-0942-4FB3-8A4B-17C5A958A519}" dt="2022-03-22T20:16:06.576" v="7836" actId="1076"/>
        <pc:sldMkLst>
          <pc:docMk/>
          <pc:sldMk cId="3693218763" sldId="329"/>
        </pc:sldMkLst>
        <pc:spChg chg="mod">
          <ac:chgData name="Shikhar Singh" userId="053128fda68198bd" providerId="LiveId" clId="{9A0D2FA8-0942-4FB3-8A4B-17C5A958A519}" dt="2022-03-22T20:14:31.570" v="7814" actId="1076"/>
          <ac:spMkLst>
            <pc:docMk/>
            <pc:sldMk cId="3693218763" sldId="329"/>
            <ac:spMk id="4" creationId="{356B1730-3B1E-4633-826B-13402ABC54D6}"/>
          </ac:spMkLst>
        </pc:spChg>
        <pc:spChg chg="add mod">
          <ac:chgData name="Shikhar Singh" userId="053128fda68198bd" providerId="LiveId" clId="{9A0D2FA8-0942-4FB3-8A4B-17C5A958A519}" dt="2022-03-22T20:15:10.651" v="7821" actId="1076"/>
          <ac:spMkLst>
            <pc:docMk/>
            <pc:sldMk cId="3693218763" sldId="329"/>
            <ac:spMk id="5" creationId="{BED63766-B603-4D5D-9D15-7B3D0B3AC8C7}"/>
          </ac:spMkLst>
        </pc:spChg>
        <pc:spChg chg="add mod">
          <ac:chgData name="Shikhar Singh" userId="053128fda68198bd" providerId="LiveId" clId="{9A0D2FA8-0942-4FB3-8A4B-17C5A958A519}" dt="2022-03-22T20:15:36.325" v="7829" actId="1076"/>
          <ac:spMkLst>
            <pc:docMk/>
            <pc:sldMk cId="3693218763" sldId="329"/>
            <ac:spMk id="6" creationId="{55E574E9-5B66-4445-A8C5-78B3EDFD02BF}"/>
          </ac:spMkLst>
        </pc:spChg>
        <pc:spChg chg="del">
          <ac:chgData name="Shikhar Singh" userId="053128fda68198bd" providerId="LiveId" clId="{9A0D2FA8-0942-4FB3-8A4B-17C5A958A519}" dt="2022-03-22T20:09:05.559" v="7473" actId="478"/>
          <ac:spMkLst>
            <pc:docMk/>
            <pc:sldMk cId="3693218763" sldId="329"/>
            <ac:spMk id="7" creationId="{D7D826A6-8216-4AD2-8BF2-10A9D51B7440}"/>
          </ac:spMkLst>
        </pc:spChg>
        <pc:picChg chg="add mod">
          <ac:chgData name="Shikhar Singh" userId="053128fda68198bd" providerId="LiveId" clId="{9A0D2FA8-0942-4FB3-8A4B-17C5A958A519}" dt="2022-03-22T20:15:57.813" v="7835" actId="1076"/>
          <ac:picMkLst>
            <pc:docMk/>
            <pc:sldMk cId="3693218763" sldId="329"/>
            <ac:picMk id="8" creationId="{13BAA20F-1657-489F-8DEC-1871A3BB0F06}"/>
          </ac:picMkLst>
        </pc:picChg>
        <pc:picChg chg="add mod">
          <ac:chgData name="Shikhar Singh" userId="053128fda68198bd" providerId="LiveId" clId="{9A0D2FA8-0942-4FB3-8A4B-17C5A958A519}" dt="2022-03-22T20:15:39.598" v="7830" actId="1076"/>
          <ac:picMkLst>
            <pc:docMk/>
            <pc:sldMk cId="3693218763" sldId="329"/>
            <ac:picMk id="10" creationId="{100396BA-70E7-49FF-9D0C-1F74A1841C60}"/>
          </ac:picMkLst>
        </pc:picChg>
        <pc:picChg chg="add mod">
          <ac:chgData name="Shikhar Singh" userId="053128fda68198bd" providerId="LiveId" clId="{9A0D2FA8-0942-4FB3-8A4B-17C5A958A519}" dt="2022-03-22T20:16:06.576" v="7836" actId="1076"/>
          <ac:picMkLst>
            <pc:docMk/>
            <pc:sldMk cId="3693218763" sldId="329"/>
            <ac:picMk id="12" creationId="{51AC55A9-3A93-4043-B706-6FCECAC70C14}"/>
          </ac:picMkLst>
        </pc:picChg>
      </pc:sldChg>
      <pc:sldChg chg="addSp delSp modSp add mod">
        <pc:chgData name="Shikhar Singh" userId="053128fda68198bd" providerId="LiveId" clId="{9A0D2FA8-0942-4FB3-8A4B-17C5A958A519}" dt="2022-03-22T20:08:34.665" v="7472" actId="962"/>
        <pc:sldMkLst>
          <pc:docMk/>
          <pc:sldMk cId="2544322279" sldId="330"/>
        </pc:sldMkLst>
        <pc:spChg chg="mod">
          <ac:chgData name="Shikhar Singh" userId="053128fda68198bd" providerId="LiveId" clId="{9A0D2FA8-0942-4FB3-8A4B-17C5A958A519}" dt="2022-03-22T20:08:28.234" v="7469" actId="20577"/>
          <ac:spMkLst>
            <pc:docMk/>
            <pc:sldMk cId="2544322279" sldId="330"/>
            <ac:spMk id="4" creationId="{356B1730-3B1E-4633-826B-13402ABC54D6}"/>
          </ac:spMkLst>
        </pc:spChg>
        <pc:spChg chg="del">
          <ac:chgData name="Shikhar Singh" userId="053128fda68198bd" providerId="LiveId" clId="{9A0D2FA8-0942-4FB3-8A4B-17C5A958A519}" dt="2022-03-22T20:08:32.461" v="7470" actId="931"/>
          <ac:spMkLst>
            <pc:docMk/>
            <pc:sldMk cId="2544322279" sldId="330"/>
            <ac:spMk id="7" creationId="{D7D826A6-8216-4AD2-8BF2-10A9D51B7440}"/>
          </ac:spMkLst>
        </pc:spChg>
        <pc:picChg chg="add mod">
          <ac:chgData name="Shikhar Singh" userId="053128fda68198bd" providerId="LiveId" clId="{9A0D2FA8-0942-4FB3-8A4B-17C5A958A519}" dt="2022-03-22T20:08:34.665" v="7472" actId="962"/>
          <ac:picMkLst>
            <pc:docMk/>
            <pc:sldMk cId="2544322279" sldId="330"/>
            <ac:picMk id="5" creationId="{3572C7A9-0C70-4A3C-A315-BF92635A9059}"/>
          </ac:picMkLst>
        </pc:picChg>
      </pc:sldChg>
      <pc:sldChg chg="addSp modSp add mod">
        <pc:chgData name="Shikhar Singh" userId="053128fda68198bd" providerId="LiveId" clId="{9A0D2FA8-0942-4FB3-8A4B-17C5A958A519}" dt="2022-03-22T20:11:58.544" v="7659" actId="1076"/>
        <pc:sldMkLst>
          <pc:docMk/>
          <pc:sldMk cId="3417739925" sldId="331"/>
        </pc:sldMkLst>
        <pc:spChg chg="mod">
          <ac:chgData name="Shikhar Singh" userId="053128fda68198bd" providerId="LiveId" clId="{9A0D2FA8-0942-4FB3-8A4B-17C5A958A519}" dt="2022-03-22T20:10:31.980" v="7598" actId="1076"/>
          <ac:spMkLst>
            <pc:docMk/>
            <pc:sldMk cId="3417739925" sldId="331"/>
            <ac:spMk id="4" creationId="{356B1730-3B1E-4633-826B-13402ABC54D6}"/>
          </ac:spMkLst>
        </pc:spChg>
        <pc:spChg chg="mod">
          <ac:chgData name="Shikhar Singh" userId="053128fda68198bd" providerId="LiveId" clId="{9A0D2FA8-0942-4FB3-8A4B-17C5A958A519}" dt="2022-03-22T20:11:46.106" v="7655" actId="1076"/>
          <ac:spMkLst>
            <pc:docMk/>
            <pc:sldMk cId="3417739925" sldId="331"/>
            <ac:spMk id="5" creationId="{BED63766-B603-4D5D-9D15-7B3D0B3AC8C7}"/>
          </ac:spMkLst>
        </pc:spChg>
        <pc:picChg chg="add mod">
          <ac:chgData name="Shikhar Singh" userId="053128fda68198bd" providerId="LiveId" clId="{9A0D2FA8-0942-4FB3-8A4B-17C5A958A519}" dt="2022-03-22T20:10:45.684" v="7600" actId="1076"/>
          <ac:picMkLst>
            <pc:docMk/>
            <pc:sldMk cId="3417739925" sldId="331"/>
            <ac:picMk id="6" creationId="{D0FF242F-BBB2-480A-977C-5765FE65F23D}"/>
          </ac:picMkLst>
        </pc:picChg>
        <pc:picChg chg="add mod">
          <ac:chgData name="Shikhar Singh" userId="053128fda68198bd" providerId="LiveId" clId="{9A0D2FA8-0942-4FB3-8A4B-17C5A958A519}" dt="2022-03-22T20:11:58.544" v="7659" actId="1076"/>
          <ac:picMkLst>
            <pc:docMk/>
            <pc:sldMk cId="3417739925" sldId="331"/>
            <ac:picMk id="8" creationId="{9CAA9201-F2FD-43F5-8E2B-14BD00E38CBE}"/>
          </ac:picMkLst>
        </pc:picChg>
      </pc:sldChg>
      <pc:sldChg chg="delSp modSp new mod">
        <pc:chgData name="Shikhar Singh" userId="053128fda68198bd" providerId="LiveId" clId="{9A0D2FA8-0942-4FB3-8A4B-17C5A958A519}" dt="2022-03-23T04:20:43.798" v="8901" actId="20577"/>
        <pc:sldMkLst>
          <pc:docMk/>
          <pc:sldMk cId="2175986174" sldId="332"/>
        </pc:sldMkLst>
        <pc:spChg chg="mod">
          <ac:chgData name="Shikhar Singh" userId="053128fda68198bd" providerId="LiveId" clId="{9A0D2FA8-0942-4FB3-8A4B-17C5A958A519}" dt="2022-03-23T04:20:43.798" v="8901" actId="20577"/>
          <ac:spMkLst>
            <pc:docMk/>
            <pc:sldMk cId="2175986174" sldId="332"/>
            <ac:spMk id="2" creationId="{3A3834D0-1E67-425A-AEF8-2D8707C2FFFA}"/>
          </ac:spMkLst>
        </pc:spChg>
        <pc:spChg chg="mod">
          <ac:chgData name="Shikhar Singh" userId="053128fda68198bd" providerId="LiveId" clId="{9A0D2FA8-0942-4FB3-8A4B-17C5A958A519}" dt="2022-03-23T04:12:44.707" v="7890" actId="1076"/>
          <ac:spMkLst>
            <pc:docMk/>
            <pc:sldMk cId="2175986174" sldId="332"/>
            <ac:spMk id="3" creationId="{38C7F264-3F0F-4351-A3C4-1C2BF1BD4420}"/>
          </ac:spMkLst>
        </pc:spChg>
        <pc:spChg chg="del">
          <ac:chgData name="Shikhar Singh" userId="053128fda68198bd" providerId="LiveId" clId="{9A0D2FA8-0942-4FB3-8A4B-17C5A958A519}" dt="2022-03-23T04:12:49.088" v="7891" actId="478"/>
          <ac:spMkLst>
            <pc:docMk/>
            <pc:sldMk cId="2175986174" sldId="332"/>
            <ac:spMk id="4" creationId="{BF8A81C9-E72B-44A0-99DF-AF33C27F42BC}"/>
          </ac:spMkLst>
        </pc:spChg>
      </pc:sldChg>
      <pc:sldChg chg="addSp delSp modSp new mod">
        <pc:chgData name="Shikhar Singh" userId="053128fda68198bd" providerId="LiveId" clId="{9A0D2FA8-0942-4FB3-8A4B-17C5A958A519}" dt="2022-03-23T04:31:21.178" v="9240" actId="1076"/>
        <pc:sldMkLst>
          <pc:docMk/>
          <pc:sldMk cId="716021862" sldId="333"/>
        </pc:sldMkLst>
        <pc:spChg chg="del">
          <ac:chgData name="Shikhar Singh" userId="053128fda68198bd" providerId="LiveId" clId="{9A0D2FA8-0942-4FB3-8A4B-17C5A958A519}" dt="2022-03-23T04:26:43.619" v="9223" actId="478"/>
          <ac:spMkLst>
            <pc:docMk/>
            <pc:sldMk cId="716021862" sldId="333"/>
            <ac:spMk id="2" creationId="{D9647B55-E7D1-4AC2-844B-18643A1032B8}"/>
          </ac:spMkLst>
        </pc:spChg>
        <pc:spChg chg="mod">
          <ac:chgData name="Shikhar Singh" userId="053128fda68198bd" providerId="LiveId" clId="{9A0D2FA8-0942-4FB3-8A4B-17C5A958A519}" dt="2022-03-23T04:25:44.490" v="9153" actId="1076"/>
          <ac:spMkLst>
            <pc:docMk/>
            <pc:sldMk cId="716021862" sldId="333"/>
            <ac:spMk id="3" creationId="{26EA97A1-938A-47AC-8680-0F8DE20134D9}"/>
          </ac:spMkLst>
        </pc:spChg>
        <pc:spChg chg="mod">
          <ac:chgData name="Shikhar Singh" userId="053128fda68198bd" providerId="LiveId" clId="{9A0D2FA8-0942-4FB3-8A4B-17C5A958A519}" dt="2022-03-23T04:30:36.063" v="9237" actId="20577"/>
          <ac:spMkLst>
            <pc:docMk/>
            <pc:sldMk cId="716021862" sldId="333"/>
            <ac:spMk id="4" creationId="{33F7B9EE-9519-455D-A396-2FF883B78DCF}"/>
          </ac:spMkLst>
        </pc:spChg>
        <pc:spChg chg="add del mod">
          <ac:chgData name="Shikhar Singh" userId="053128fda68198bd" providerId="LiveId" clId="{9A0D2FA8-0942-4FB3-8A4B-17C5A958A519}" dt="2022-03-23T04:29:00.698" v="9229"/>
          <ac:spMkLst>
            <pc:docMk/>
            <pc:sldMk cId="716021862" sldId="333"/>
            <ac:spMk id="5" creationId="{66083C1A-E4FC-4BF9-8CC4-B8BD9EB8CD94}"/>
          </ac:spMkLst>
        </pc:spChg>
        <pc:spChg chg="add mod">
          <ac:chgData name="Shikhar Singh" userId="053128fda68198bd" providerId="LiveId" clId="{9A0D2FA8-0942-4FB3-8A4B-17C5A958A519}" dt="2022-03-23T04:31:21.178" v="9240" actId="1076"/>
          <ac:spMkLst>
            <pc:docMk/>
            <pc:sldMk cId="716021862" sldId="333"/>
            <ac:spMk id="6" creationId="{92E1385E-F54B-4F12-9CEA-D22F4B1E87EF}"/>
          </ac:spMkLst>
        </pc:spChg>
      </pc:sldChg>
      <pc:sldChg chg="new del">
        <pc:chgData name="Shikhar Singh" userId="053128fda68198bd" providerId="LiveId" clId="{9A0D2FA8-0942-4FB3-8A4B-17C5A958A519}" dt="2022-03-23T04:25:23.321" v="9132" actId="680"/>
        <pc:sldMkLst>
          <pc:docMk/>
          <pc:sldMk cId="1982043526"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75814-F93D-49AF-BE9D-D9E10357E89C}" type="doc">
      <dgm:prSet loTypeId="urn:microsoft.com/office/officeart/2005/8/layout/cycle2" loCatId="cycle" qsTypeId="urn:microsoft.com/office/officeart/2005/8/quickstyle/3d3" qsCatId="3D" csTypeId="urn:microsoft.com/office/officeart/2005/8/colors/accent1_2" csCatId="accent1" phldr="1"/>
      <dgm:spPr/>
      <dgm:t>
        <a:bodyPr/>
        <a:lstStyle/>
        <a:p>
          <a:endParaRPr lang="en-US"/>
        </a:p>
      </dgm:t>
    </dgm:pt>
    <dgm:pt modelId="{19128D80-C668-4E2D-ADE5-4D8C214258F7}">
      <dgm:prSet phldrT="[Text]" phldr="0" custT="0"/>
      <dgm:spPr/>
      <dgm:t>
        <a:bodyPr vert="horz" wrap="square"/>
        <a:lstStyle/>
        <a:p>
          <a:pPr>
            <a:lnSpc>
              <a:spcPct val="100000"/>
            </a:lnSpc>
            <a:spcBef>
              <a:spcPct val="0"/>
            </a:spcBef>
            <a:spcAft>
              <a:spcPct val="35000"/>
            </a:spcAft>
          </a:pPr>
          <a:r>
            <a:rPr lang="en-IN" altLang="en-US" dirty="0"/>
            <a:t>Requirement Analysis</a:t>
          </a:r>
        </a:p>
      </dgm:t>
    </dgm:pt>
    <dgm:pt modelId="{DE0F27FA-73BB-4EA4-9778-8D9EBA925AF5}" type="parTrans" cxnId="{3481EBE2-5510-4D34-892D-14C7628CBBA3}">
      <dgm:prSet/>
      <dgm:spPr/>
      <dgm:t>
        <a:bodyPr/>
        <a:lstStyle/>
        <a:p>
          <a:endParaRPr lang="en-US"/>
        </a:p>
      </dgm:t>
    </dgm:pt>
    <dgm:pt modelId="{86A670AC-FF76-4079-9596-4A9A0BA8F624}" type="sibTrans" cxnId="{3481EBE2-5510-4D34-892D-14C7628CBBA3}">
      <dgm:prSet/>
      <dgm:spPr/>
      <dgm:t>
        <a:bodyPr/>
        <a:lstStyle/>
        <a:p>
          <a:endParaRPr lang="en-US"/>
        </a:p>
      </dgm:t>
    </dgm:pt>
    <dgm:pt modelId="{FB525A3D-67C1-409F-B27A-CD75D02395B7}">
      <dgm:prSet phldrT="[Text]" phldr="0" custT="0"/>
      <dgm:spPr/>
      <dgm:t>
        <a:bodyPr vert="horz" wrap="square"/>
        <a:lstStyle/>
        <a:p>
          <a:pPr>
            <a:lnSpc>
              <a:spcPct val="100000"/>
            </a:lnSpc>
            <a:spcBef>
              <a:spcPct val="0"/>
            </a:spcBef>
            <a:spcAft>
              <a:spcPct val="35000"/>
            </a:spcAft>
          </a:pPr>
          <a:r>
            <a:rPr lang="en-IN" altLang="en-US"/>
            <a:t>Test Planning</a:t>
          </a:r>
        </a:p>
      </dgm:t>
    </dgm:pt>
    <dgm:pt modelId="{660A7B3A-2EEC-4431-855B-9AC956FBBA1C}" type="parTrans" cxnId="{D954A58F-28C3-4B76-B8B0-C183181DF656}">
      <dgm:prSet/>
      <dgm:spPr/>
      <dgm:t>
        <a:bodyPr/>
        <a:lstStyle/>
        <a:p>
          <a:endParaRPr lang="en-US"/>
        </a:p>
      </dgm:t>
    </dgm:pt>
    <dgm:pt modelId="{1AB63EA3-9EE1-467A-9AED-AA4865BC6583}" type="sibTrans" cxnId="{D954A58F-28C3-4B76-B8B0-C183181DF656}">
      <dgm:prSet/>
      <dgm:spPr/>
      <dgm:t>
        <a:bodyPr/>
        <a:lstStyle/>
        <a:p>
          <a:endParaRPr lang="en-US"/>
        </a:p>
      </dgm:t>
    </dgm:pt>
    <dgm:pt modelId="{EE1B1B8E-DEE5-4FD1-B749-CB4814574F41}">
      <dgm:prSet phldrT="[Text]" phldr="0" custT="0"/>
      <dgm:spPr/>
      <dgm:t>
        <a:bodyPr vert="horz" wrap="square"/>
        <a:lstStyle/>
        <a:p>
          <a:pPr>
            <a:lnSpc>
              <a:spcPct val="100000"/>
            </a:lnSpc>
            <a:spcBef>
              <a:spcPct val="0"/>
            </a:spcBef>
            <a:spcAft>
              <a:spcPct val="35000"/>
            </a:spcAft>
          </a:pPr>
          <a:r>
            <a:rPr lang="en-IN" altLang="en-US" dirty="0"/>
            <a:t>Test Case Development</a:t>
          </a:r>
        </a:p>
      </dgm:t>
    </dgm:pt>
    <dgm:pt modelId="{1BAC8C82-524D-4513-A1AC-09A55CE1C974}" type="parTrans" cxnId="{F19A9744-BA68-41A1-B5DE-EE8BA7292820}">
      <dgm:prSet/>
      <dgm:spPr/>
      <dgm:t>
        <a:bodyPr/>
        <a:lstStyle/>
        <a:p>
          <a:endParaRPr lang="en-US"/>
        </a:p>
      </dgm:t>
    </dgm:pt>
    <dgm:pt modelId="{10B193D5-E874-4D7F-9CA6-82825E87DC0E}" type="sibTrans" cxnId="{F19A9744-BA68-41A1-B5DE-EE8BA7292820}">
      <dgm:prSet/>
      <dgm:spPr/>
      <dgm:t>
        <a:bodyPr/>
        <a:lstStyle/>
        <a:p>
          <a:endParaRPr lang="en-US"/>
        </a:p>
      </dgm:t>
    </dgm:pt>
    <dgm:pt modelId="{49AFFE84-C0D6-4DE5-8A1B-BD56866F9594}">
      <dgm:prSet phldrT="[Text]" phldr="0" custT="0"/>
      <dgm:spPr/>
      <dgm:t>
        <a:bodyPr vert="horz" wrap="square"/>
        <a:lstStyle/>
        <a:p>
          <a:pPr>
            <a:lnSpc>
              <a:spcPct val="100000"/>
            </a:lnSpc>
            <a:spcBef>
              <a:spcPct val="0"/>
            </a:spcBef>
            <a:spcAft>
              <a:spcPct val="35000"/>
            </a:spcAft>
          </a:pPr>
          <a:r>
            <a:rPr lang="en-IN" altLang="en-US" dirty="0"/>
            <a:t>Test Execution</a:t>
          </a:r>
        </a:p>
      </dgm:t>
    </dgm:pt>
    <dgm:pt modelId="{3C9FBC6B-50ED-4757-8C5B-89419165D5AF}" type="parTrans" cxnId="{04D6463B-2FC6-4454-98DC-9391730A8328}">
      <dgm:prSet/>
      <dgm:spPr/>
      <dgm:t>
        <a:bodyPr/>
        <a:lstStyle/>
        <a:p>
          <a:endParaRPr lang="en-US"/>
        </a:p>
      </dgm:t>
    </dgm:pt>
    <dgm:pt modelId="{ADF435FD-1EEC-4111-B0E5-FE82C78372EF}" type="sibTrans" cxnId="{04D6463B-2FC6-4454-98DC-9391730A8328}">
      <dgm:prSet/>
      <dgm:spPr/>
      <dgm:t>
        <a:bodyPr/>
        <a:lstStyle/>
        <a:p>
          <a:endParaRPr lang="en-US"/>
        </a:p>
      </dgm:t>
    </dgm:pt>
    <dgm:pt modelId="{19218FDC-B00F-4BB9-A0D7-A816B0A24887}">
      <dgm:prSet phldrT="[Text]" phldr="0" custT="0"/>
      <dgm:spPr/>
      <dgm:t>
        <a:bodyPr vert="horz" wrap="square"/>
        <a:lstStyle/>
        <a:p>
          <a:pPr>
            <a:lnSpc>
              <a:spcPct val="100000"/>
            </a:lnSpc>
            <a:spcBef>
              <a:spcPct val="0"/>
            </a:spcBef>
            <a:spcAft>
              <a:spcPct val="35000"/>
            </a:spcAft>
          </a:pPr>
          <a:r>
            <a:rPr lang="en-IN" altLang="en-US" dirty="0"/>
            <a:t>Test Cycle Closure</a:t>
          </a:r>
        </a:p>
      </dgm:t>
    </dgm:pt>
    <dgm:pt modelId="{372FFAD0-285E-433E-8567-06E0DDFA82F0}" type="parTrans" cxnId="{496C21D2-5B83-4017-B7FE-D35F552B0A1E}">
      <dgm:prSet/>
      <dgm:spPr/>
      <dgm:t>
        <a:bodyPr/>
        <a:lstStyle/>
        <a:p>
          <a:endParaRPr lang="en-US"/>
        </a:p>
      </dgm:t>
    </dgm:pt>
    <dgm:pt modelId="{C51FBF8F-5459-4C3F-AA37-75120837A52D}" type="sibTrans" cxnId="{496C21D2-5B83-4017-B7FE-D35F552B0A1E}">
      <dgm:prSet/>
      <dgm:spPr/>
      <dgm:t>
        <a:bodyPr/>
        <a:lstStyle/>
        <a:p>
          <a:endParaRPr lang="en-US"/>
        </a:p>
      </dgm:t>
    </dgm:pt>
    <dgm:pt modelId="{71ED6EFD-3FEE-41FA-8507-0FF76CD15919}">
      <dgm:prSet phldrT="[Text]" phldr="0" custT="0"/>
      <dgm:spPr/>
      <dgm:t>
        <a:bodyPr vert="horz" wrap="square"/>
        <a:lstStyle/>
        <a:p>
          <a:pPr>
            <a:lnSpc>
              <a:spcPct val="100000"/>
            </a:lnSpc>
            <a:spcBef>
              <a:spcPct val="0"/>
            </a:spcBef>
            <a:spcAft>
              <a:spcPct val="35000"/>
            </a:spcAft>
          </a:pPr>
          <a:r>
            <a:rPr lang="en-IN" altLang="en-US" dirty="0"/>
            <a:t>Test extent report </a:t>
          </a:r>
        </a:p>
      </dgm:t>
    </dgm:pt>
    <dgm:pt modelId="{805271A7-92ED-47A9-BD70-22E9FADA2154}" type="parTrans" cxnId="{027DE241-C120-4C7E-BF2F-95D11513A6B4}">
      <dgm:prSet/>
      <dgm:spPr/>
      <dgm:t>
        <a:bodyPr/>
        <a:lstStyle/>
        <a:p>
          <a:endParaRPr lang="en-US"/>
        </a:p>
      </dgm:t>
    </dgm:pt>
    <dgm:pt modelId="{D1049626-12B1-4BBF-A745-E70AF4C63828}" type="sibTrans" cxnId="{027DE241-C120-4C7E-BF2F-95D11513A6B4}">
      <dgm:prSet/>
      <dgm:spPr/>
      <dgm:t>
        <a:bodyPr/>
        <a:lstStyle/>
        <a:p>
          <a:endParaRPr lang="en-US"/>
        </a:p>
      </dgm:t>
    </dgm:pt>
    <dgm:pt modelId="{7CFB4D0D-9E35-4056-A7DC-FA0C20B8DCA0}" type="pres">
      <dgm:prSet presAssocID="{61675814-F93D-49AF-BE9D-D9E10357E89C}" presName="cycle" presStyleCnt="0">
        <dgm:presLayoutVars>
          <dgm:dir/>
          <dgm:resizeHandles val="exact"/>
        </dgm:presLayoutVars>
      </dgm:prSet>
      <dgm:spPr/>
    </dgm:pt>
    <dgm:pt modelId="{84831A4C-455E-4FE1-AE11-6F4D4D8C4B75}" type="pres">
      <dgm:prSet presAssocID="{19128D80-C668-4E2D-ADE5-4D8C214258F7}" presName="node" presStyleLbl="node1" presStyleIdx="0" presStyleCnt="6">
        <dgm:presLayoutVars>
          <dgm:bulletEnabled val="1"/>
        </dgm:presLayoutVars>
      </dgm:prSet>
      <dgm:spPr/>
    </dgm:pt>
    <dgm:pt modelId="{37BEEEF7-37FC-4BA4-8722-3F90D51EB94B}" type="pres">
      <dgm:prSet presAssocID="{86A670AC-FF76-4079-9596-4A9A0BA8F624}" presName="sibTrans" presStyleLbl="sibTrans2D1" presStyleIdx="0" presStyleCnt="6"/>
      <dgm:spPr/>
    </dgm:pt>
    <dgm:pt modelId="{DD449E18-82BB-482F-8B4E-4C2B1E9ECC24}" type="pres">
      <dgm:prSet presAssocID="{86A670AC-FF76-4079-9596-4A9A0BA8F624}" presName="connectorText" presStyleLbl="sibTrans2D1" presStyleIdx="0" presStyleCnt="6"/>
      <dgm:spPr/>
    </dgm:pt>
    <dgm:pt modelId="{91A4C013-7B6D-452D-9814-5B871A7E8839}" type="pres">
      <dgm:prSet presAssocID="{FB525A3D-67C1-409F-B27A-CD75D02395B7}" presName="node" presStyleLbl="node1" presStyleIdx="1" presStyleCnt="6">
        <dgm:presLayoutVars>
          <dgm:bulletEnabled val="1"/>
        </dgm:presLayoutVars>
      </dgm:prSet>
      <dgm:spPr/>
    </dgm:pt>
    <dgm:pt modelId="{2337719E-8390-485E-8446-E257478CBE32}" type="pres">
      <dgm:prSet presAssocID="{1AB63EA3-9EE1-467A-9AED-AA4865BC6583}" presName="sibTrans" presStyleLbl="sibTrans2D1" presStyleIdx="1" presStyleCnt="6"/>
      <dgm:spPr/>
    </dgm:pt>
    <dgm:pt modelId="{BF080E46-8FC2-4E20-91C2-3368462CC618}" type="pres">
      <dgm:prSet presAssocID="{1AB63EA3-9EE1-467A-9AED-AA4865BC6583}" presName="connectorText" presStyleLbl="sibTrans2D1" presStyleIdx="1" presStyleCnt="6"/>
      <dgm:spPr/>
    </dgm:pt>
    <dgm:pt modelId="{0F18C76A-CC5B-4815-9A45-5C5A808B9B7E}" type="pres">
      <dgm:prSet presAssocID="{EE1B1B8E-DEE5-4FD1-B749-CB4814574F41}" presName="node" presStyleLbl="node1" presStyleIdx="2" presStyleCnt="6">
        <dgm:presLayoutVars>
          <dgm:bulletEnabled val="1"/>
        </dgm:presLayoutVars>
      </dgm:prSet>
      <dgm:spPr/>
    </dgm:pt>
    <dgm:pt modelId="{BD361A83-3C49-49D5-B27B-24FCF9EFA0F9}" type="pres">
      <dgm:prSet presAssocID="{10B193D5-E874-4D7F-9CA6-82825E87DC0E}" presName="sibTrans" presStyleLbl="sibTrans2D1" presStyleIdx="2" presStyleCnt="6"/>
      <dgm:spPr/>
    </dgm:pt>
    <dgm:pt modelId="{41810A2D-8C8D-456A-BB4B-CAF6D9C56F9C}" type="pres">
      <dgm:prSet presAssocID="{10B193D5-E874-4D7F-9CA6-82825E87DC0E}" presName="connectorText" presStyleLbl="sibTrans2D1" presStyleIdx="2" presStyleCnt="6"/>
      <dgm:spPr/>
    </dgm:pt>
    <dgm:pt modelId="{3C829A79-C5A3-4AF5-8D97-919E5EF9E90E}" type="pres">
      <dgm:prSet presAssocID="{49AFFE84-C0D6-4DE5-8A1B-BD56866F9594}" presName="node" presStyleLbl="node1" presStyleIdx="3" presStyleCnt="6">
        <dgm:presLayoutVars>
          <dgm:bulletEnabled val="1"/>
        </dgm:presLayoutVars>
      </dgm:prSet>
      <dgm:spPr/>
    </dgm:pt>
    <dgm:pt modelId="{69D38E76-FCFC-4FD1-A6C9-1FA2E1B9EF9A}" type="pres">
      <dgm:prSet presAssocID="{ADF435FD-1EEC-4111-B0E5-FE82C78372EF}" presName="sibTrans" presStyleLbl="sibTrans2D1" presStyleIdx="3" presStyleCnt="6"/>
      <dgm:spPr/>
    </dgm:pt>
    <dgm:pt modelId="{8A979EFE-8EFF-4036-AED1-2254882664CE}" type="pres">
      <dgm:prSet presAssocID="{ADF435FD-1EEC-4111-B0E5-FE82C78372EF}" presName="connectorText" presStyleLbl="sibTrans2D1" presStyleIdx="3" presStyleCnt="6"/>
      <dgm:spPr/>
    </dgm:pt>
    <dgm:pt modelId="{C6CBD56D-BD6B-4AB6-BFDD-88742650CBE0}" type="pres">
      <dgm:prSet presAssocID="{71ED6EFD-3FEE-41FA-8507-0FF76CD15919}" presName="node" presStyleLbl="node1" presStyleIdx="4" presStyleCnt="6">
        <dgm:presLayoutVars>
          <dgm:bulletEnabled val="1"/>
        </dgm:presLayoutVars>
      </dgm:prSet>
      <dgm:spPr/>
    </dgm:pt>
    <dgm:pt modelId="{1E780807-0186-4A7B-A685-43048FF8AC81}" type="pres">
      <dgm:prSet presAssocID="{D1049626-12B1-4BBF-A745-E70AF4C63828}" presName="sibTrans" presStyleLbl="sibTrans2D1" presStyleIdx="4" presStyleCnt="6"/>
      <dgm:spPr/>
    </dgm:pt>
    <dgm:pt modelId="{CD4D32BD-D6BF-432D-9406-83E7E1B512B0}" type="pres">
      <dgm:prSet presAssocID="{D1049626-12B1-4BBF-A745-E70AF4C63828}" presName="connectorText" presStyleLbl="sibTrans2D1" presStyleIdx="4" presStyleCnt="6"/>
      <dgm:spPr/>
    </dgm:pt>
    <dgm:pt modelId="{9214208E-57EA-4117-B412-595D3B194F4B}" type="pres">
      <dgm:prSet presAssocID="{19218FDC-B00F-4BB9-A0D7-A816B0A24887}" presName="node" presStyleLbl="node1" presStyleIdx="5" presStyleCnt="6">
        <dgm:presLayoutVars>
          <dgm:bulletEnabled val="1"/>
        </dgm:presLayoutVars>
      </dgm:prSet>
      <dgm:spPr/>
    </dgm:pt>
    <dgm:pt modelId="{BF3D54CB-0C75-44DD-9FA7-5E5DE7680E73}" type="pres">
      <dgm:prSet presAssocID="{C51FBF8F-5459-4C3F-AA37-75120837A52D}" presName="sibTrans" presStyleLbl="sibTrans2D1" presStyleIdx="5" presStyleCnt="6"/>
      <dgm:spPr/>
    </dgm:pt>
    <dgm:pt modelId="{3C3D78CE-3415-4CBD-B281-CDB50328CB27}" type="pres">
      <dgm:prSet presAssocID="{C51FBF8F-5459-4C3F-AA37-75120837A52D}" presName="connectorText" presStyleLbl="sibTrans2D1" presStyleIdx="5" presStyleCnt="6"/>
      <dgm:spPr/>
    </dgm:pt>
  </dgm:ptLst>
  <dgm:cxnLst>
    <dgm:cxn modelId="{D14F8C16-56AB-4072-919C-668128AD39DF}" type="presOf" srcId="{ADF435FD-1EEC-4111-B0E5-FE82C78372EF}" destId="{8A979EFE-8EFF-4036-AED1-2254882664CE}" srcOrd="1" destOrd="0" presId="urn:microsoft.com/office/officeart/2005/8/layout/cycle2"/>
    <dgm:cxn modelId="{592A0027-EF76-4D5C-B813-C8C1AD01973B}" type="presOf" srcId="{86A670AC-FF76-4079-9596-4A9A0BA8F624}" destId="{DD449E18-82BB-482F-8B4E-4C2B1E9ECC24}" srcOrd="1" destOrd="0" presId="urn:microsoft.com/office/officeart/2005/8/layout/cycle2"/>
    <dgm:cxn modelId="{AABA8339-55F0-4F6B-98C9-1FC49D894F58}" type="presOf" srcId="{10B193D5-E874-4D7F-9CA6-82825E87DC0E}" destId="{41810A2D-8C8D-456A-BB4B-CAF6D9C56F9C}" srcOrd="1" destOrd="0" presId="urn:microsoft.com/office/officeart/2005/8/layout/cycle2"/>
    <dgm:cxn modelId="{06950A3B-5AF9-4F5C-89E9-BD29A4589ADF}" type="presOf" srcId="{86A670AC-FF76-4079-9596-4A9A0BA8F624}" destId="{37BEEEF7-37FC-4BA4-8722-3F90D51EB94B}" srcOrd="0" destOrd="0" presId="urn:microsoft.com/office/officeart/2005/8/layout/cycle2"/>
    <dgm:cxn modelId="{04D6463B-2FC6-4454-98DC-9391730A8328}" srcId="{61675814-F93D-49AF-BE9D-D9E10357E89C}" destId="{49AFFE84-C0D6-4DE5-8A1B-BD56866F9594}" srcOrd="3" destOrd="0" parTransId="{3C9FBC6B-50ED-4757-8C5B-89419165D5AF}" sibTransId="{ADF435FD-1EEC-4111-B0E5-FE82C78372EF}"/>
    <dgm:cxn modelId="{A2AFF75C-EB75-4057-9656-99D2EBE83BB9}" type="presOf" srcId="{EE1B1B8E-DEE5-4FD1-B749-CB4814574F41}" destId="{0F18C76A-CC5B-4815-9A45-5C5A808B9B7E}" srcOrd="0" destOrd="0" presId="urn:microsoft.com/office/officeart/2005/8/layout/cycle2"/>
    <dgm:cxn modelId="{027DE241-C120-4C7E-BF2F-95D11513A6B4}" srcId="{61675814-F93D-49AF-BE9D-D9E10357E89C}" destId="{71ED6EFD-3FEE-41FA-8507-0FF76CD15919}" srcOrd="4" destOrd="0" parTransId="{805271A7-92ED-47A9-BD70-22E9FADA2154}" sibTransId="{D1049626-12B1-4BBF-A745-E70AF4C63828}"/>
    <dgm:cxn modelId="{F19A9744-BA68-41A1-B5DE-EE8BA7292820}" srcId="{61675814-F93D-49AF-BE9D-D9E10357E89C}" destId="{EE1B1B8E-DEE5-4FD1-B749-CB4814574F41}" srcOrd="2" destOrd="0" parTransId="{1BAC8C82-524D-4513-A1AC-09A55CE1C974}" sibTransId="{10B193D5-E874-4D7F-9CA6-82825E87DC0E}"/>
    <dgm:cxn modelId="{36AC0748-1F44-4DB2-9A65-A874AA302086}" type="presOf" srcId="{19218FDC-B00F-4BB9-A0D7-A816B0A24887}" destId="{9214208E-57EA-4117-B412-595D3B194F4B}" srcOrd="0" destOrd="0" presId="urn:microsoft.com/office/officeart/2005/8/layout/cycle2"/>
    <dgm:cxn modelId="{18589F4E-5E95-4E48-8B92-3440213BC0B3}" type="presOf" srcId="{10B193D5-E874-4D7F-9CA6-82825E87DC0E}" destId="{BD361A83-3C49-49D5-B27B-24FCF9EFA0F9}" srcOrd="0" destOrd="0" presId="urn:microsoft.com/office/officeart/2005/8/layout/cycle2"/>
    <dgm:cxn modelId="{16CB9D4F-7D78-4C8E-921A-62A839A9638D}" type="presOf" srcId="{FB525A3D-67C1-409F-B27A-CD75D02395B7}" destId="{91A4C013-7B6D-452D-9814-5B871A7E8839}" srcOrd="0" destOrd="0" presId="urn:microsoft.com/office/officeart/2005/8/layout/cycle2"/>
    <dgm:cxn modelId="{4F052F70-25C8-46C0-B20F-90F87862218D}" type="presOf" srcId="{D1049626-12B1-4BBF-A745-E70AF4C63828}" destId="{CD4D32BD-D6BF-432D-9406-83E7E1B512B0}" srcOrd="1" destOrd="0" presId="urn:microsoft.com/office/officeart/2005/8/layout/cycle2"/>
    <dgm:cxn modelId="{71686171-0415-4534-9CEC-BA8DBC33ED53}" type="presOf" srcId="{C51FBF8F-5459-4C3F-AA37-75120837A52D}" destId="{BF3D54CB-0C75-44DD-9FA7-5E5DE7680E73}" srcOrd="0" destOrd="0" presId="urn:microsoft.com/office/officeart/2005/8/layout/cycle2"/>
    <dgm:cxn modelId="{BA294A7E-0854-4CEC-959A-9BAF16D16AAE}" type="presOf" srcId="{D1049626-12B1-4BBF-A745-E70AF4C63828}" destId="{1E780807-0186-4A7B-A685-43048FF8AC81}" srcOrd="0" destOrd="0" presId="urn:microsoft.com/office/officeart/2005/8/layout/cycle2"/>
    <dgm:cxn modelId="{D954A58F-28C3-4B76-B8B0-C183181DF656}" srcId="{61675814-F93D-49AF-BE9D-D9E10357E89C}" destId="{FB525A3D-67C1-409F-B27A-CD75D02395B7}" srcOrd="1" destOrd="0" parTransId="{660A7B3A-2EEC-4431-855B-9AC956FBBA1C}" sibTransId="{1AB63EA3-9EE1-467A-9AED-AA4865BC6583}"/>
    <dgm:cxn modelId="{6F4AC1BC-CEA4-47EF-AF31-1E4557388AB8}" type="presOf" srcId="{49AFFE84-C0D6-4DE5-8A1B-BD56866F9594}" destId="{3C829A79-C5A3-4AF5-8D97-919E5EF9E90E}" srcOrd="0" destOrd="0" presId="urn:microsoft.com/office/officeart/2005/8/layout/cycle2"/>
    <dgm:cxn modelId="{8A8825C5-F08F-4EE2-B81A-D1F53697057D}" type="presOf" srcId="{C51FBF8F-5459-4C3F-AA37-75120837A52D}" destId="{3C3D78CE-3415-4CBD-B281-CDB50328CB27}" srcOrd="1" destOrd="0" presId="urn:microsoft.com/office/officeart/2005/8/layout/cycle2"/>
    <dgm:cxn modelId="{496C21D2-5B83-4017-B7FE-D35F552B0A1E}" srcId="{61675814-F93D-49AF-BE9D-D9E10357E89C}" destId="{19218FDC-B00F-4BB9-A0D7-A816B0A24887}" srcOrd="5" destOrd="0" parTransId="{372FFAD0-285E-433E-8567-06E0DDFA82F0}" sibTransId="{C51FBF8F-5459-4C3F-AA37-75120837A52D}"/>
    <dgm:cxn modelId="{B76C3DD3-5618-48C2-958D-9A59E11B7A9D}" type="presOf" srcId="{19128D80-C668-4E2D-ADE5-4D8C214258F7}" destId="{84831A4C-455E-4FE1-AE11-6F4D4D8C4B75}" srcOrd="0" destOrd="0" presId="urn:microsoft.com/office/officeart/2005/8/layout/cycle2"/>
    <dgm:cxn modelId="{AEA561E2-39DF-4838-95FE-32EB08E5F45F}" type="presOf" srcId="{1AB63EA3-9EE1-467A-9AED-AA4865BC6583}" destId="{2337719E-8390-485E-8446-E257478CBE32}" srcOrd="0" destOrd="0" presId="urn:microsoft.com/office/officeart/2005/8/layout/cycle2"/>
    <dgm:cxn modelId="{E26ED6E2-9597-412B-90C3-5A51078FBF60}" type="presOf" srcId="{ADF435FD-1EEC-4111-B0E5-FE82C78372EF}" destId="{69D38E76-FCFC-4FD1-A6C9-1FA2E1B9EF9A}" srcOrd="0" destOrd="0" presId="urn:microsoft.com/office/officeart/2005/8/layout/cycle2"/>
    <dgm:cxn modelId="{3481EBE2-5510-4D34-892D-14C7628CBBA3}" srcId="{61675814-F93D-49AF-BE9D-D9E10357E89C}" destId="{19128D80-C668-4E2D-ADE5-4D8C214258F7}" srcOrd="0" destOrd="0" parTransId="{DE0F27FA-73BB-4EA4-9778-8D9EBA925AF5}" sibTransId="{86A670AC-FF76-4079-9596-4A9A0BA8F624}"/>
    <dgm:cxn modelId="{43EC23E5-24EA-4C9F-8F0E-8324C9FB8B9E}" type="presOf" srcId="{71ED6EFD-3FEE-41FA-8507-0FF76CD15919}" destId="{C6CBD56D-BD6B-4AB6-BFDD-88742650CBE0}" srcOrd="0" destOrd="0" presId="urn:microsoft.com/office/officeart/2005/8/layout/cycle2"/>
    <dgm:cxn modelId="{DE0494F4-EF9A-4D9A-A1FF-B2D82582A6FA}" type="presOf" srcId="{1AB63EA3-9EE1-467A-9AED-AA4865BC6583}" destId="{BF080E46-8FC2-4E20-91C2-3368462CC618}" srcOrd="1" destOrd="0" presId="urn:microsoft.com/office/officeart/2005/8/layout/cycle2"/>
    <dgm:cxn modelId="{90A1FCF4-6FBE-4771-9299-C56DB976D7F6}" type="presOf" srcId="{61675814-F93D-49AF-BE9D-D9E10357E89C}" destId="{7CFB4D0D-9E35-4056-A7DC-FA0C20B8DCA0}" srcOrd="0" destOrd="0" presId="urn:microsoft.com/office/officeart/2005/8/layout/cycle2"/>
    <dgm:cxn modelId="{98247AD6-A730-4429-8DF4-D4AB481861F4}" type="presParOf" srcId="{7CFB4D0D-9E35-4056-A7DC-FA0C20B8DCA0}" destId="{84831A4C-455E-4FE1-AE11-6F4D4D8C4B75}" srcOrd="0" destOrd="0" presId="urn:microsoft.com/office/officeart/2005/8/layout/cycle2"/>
    <dgm:cxn modelId="{583F5587-3741-4BF8-BB09-BFC7D03955EC}" type="presParOf" srcId="{7CFB4D0D-9E35-4056-A7DC-FA0C20B8DCA0}" destId="{37BEEEF7-37FC-4BA4-8722-3F90D51EB94B}" srcOrd="1" destOrd="0" presId="urn:microsoft.com/office/officeart/2005/8/layout/cycle2"/>
    <dgm:cxn modelId="{EDD4F45F-0638-44AD-810B-F7888E913A73}" type="presParOf" srcId="{37BEEEF7-37FC-4BA4-8722-3F90D51EB94B}" destId="{DD449E18-82BB-482F-8B4E-4C2B1E9ECC24}" srcOrd="0" destOrd="0" presId="urn:microsoft.com/office/officeart/2005/8/layout/cycle2"/>
    <dgm:cxn modelId="{A4379CDC-1AC7-4F42-86B5-E90B63BC2E32}" type="presParOf" srcId="{7CFB4D0D-9E35-4056-A7DC-FA0C20B8DCA0}" destId="{91A4C013-7B6D-452D-9814-5B871A7E8839}" srcOrd="2" destOrd="0" presId="urn:microsoft.com/office/officeart/2005/8/layout/cycle2"/>
    <dgm:cxn modelId="{ED4E5575-6B9A-42A7-A944-07E48DF7AEFC}" type="presParOf" srcId="{7CFB4D0D-9E35-4056-A7DC-FA0C20B8DCA0}" destId="{2337719E-8390-485E-8446-E257478CBE32}" srcOrd="3" destOrd="0" presId="urn:microsoft.com/office/officeart/2005/8/layout/cycle2"/>
    <dgm:cxn modelId="{DEDD7762-2384-4FAE-A841-5DE812AB1880}" type="presParOf" srcId="{2337719E-8390-485E-8446-E257478CBE32}" destId="{BF080E46-8FC2-4E20-91C2-3368462CC618}" srcOrd="0" destOrd="0" presId="urn:microsoft.com/office/officeart/2005/8/layout/cycle2"/>
    <dgm:cxn modelId="{CB278E0F-8A6B-4FF8-A350-6486BF8F37CE}" type="presParOf" srcId="{7CFB4D0D-9E35-4056-A7DC-FA0C20B8DCA0}" destId="{0F18C76A-CC5B-4815-9A45-5C5A808B9B7E}" srcOrd="4" destOrd="0" presId="urn:microsoft.com/office/officeart/2005/8/layout/cycle2"/>
    <dgm:cxn modelId="{4883A7D1-7F18-43AA-AA34-450D11697979}" type="presParOf" srcId="{7CFB4D0D-9E35-4056-A7DC-FA0C20B8DCA0}" destId="{BD361A83-3C49-49D5-B27B-24FCF9EFA0F9}" srcOrd="5" destOrd="0" presId="urn:microsoft.com/office/officeart/2005/8/layout/cycle2"/>
    <dgm:cxn modelId="{2078D7BA-36BC-4F44-953E-69BC8A0EF726}" type="presParOf" srcId="{BD361A83-3C49-49D5-B27B-24FCF9EFA0F9}" destId="{41810A2D-8C8D-456A-BB4B-CAF6D9C56F9C}" srcOrd="0" destOrd="0" presId="urn:microsoft.com/office/officeart/2005/8/layout/cycle2"/>
    <dgm:cxn modelId="{39F1D756-8A13-4506-8D47-BD85BE26B01B}" type="presParOf" srcId="{7CFB4D0D-9E35-4056-A7DC-FA0C20B8DCA0}" destId="{3C829A79-C5A3-4AF5-8D97-919E5EF9E90E}" srcOrd="6" destOrd="0" presId="urn:microsoft.com/office/officeart/2005/8/layout/cycle2"/>
    <dgm:cxn modelId="{03154328-7CEB-4F4E-A335-07970AFA30A8}" type="presParOf" srcId="{7CFB4D0D-9E35-4056-A7DC-FA0C20B8DCA0}" destId="{69D38E76-FCFC-4FD1-A6C9-1FA2E1B9EF9A}" srcOrd="7" destOrd="0" presId="urn:microsoft.com/office/officeart/2005/8/layout/cycle2"/>
    <dgm:cxn modelId="{BF6673C3-D5AC-4C06-A4A3-B4205E236841}" type="presParOf" srcId="{69D38E76-FCFC-4FD1-A6C9-1FA2E1B9EF9A}" destId="{8A979EFE-8EFF-4036-AED1-2254882664CE}" srcOrd="0" destOrd="0" presId="urn:microsoft.com/office/officeart/2005/8/layout/cycle2"/>
    <dgm:cxn modelId="{EDCD436E-C88C-40BB-AAAA-6053C1B1AF03}" type="presParOf" srcId="{7CFB4D0D-9E35-4056-A7DC-FA0C20B8DCA0}" destId="{C6CBD56D-BD6B-4AB6-BFDD-88742650CBE0}" srcOrd="8" destOrd="0" presId="urn:microsoft.com/office/officeart/2005/8/layout/cycle2"/>
    <dgm:cxn modelId="{025796A4-5883-4A3E-8396-018B10F7D21C}" type="presParOf" srcId="{7CFB4D0D-9E35-4056-A7DC-FA0C20B8DCA0}" destId="{1E780807-0186-4A7B-A685-43048FF8AC81}" srcOrd="9" destOrd="0" presId="urn:microsoft.com/office/officeart/2005/8/layout/cycle2"/>
    <dgm:cxn modelId="{4368CE8E-50CB-49BD-BEB5-3EA01079297D}" type="presParOf" srcId="{1E780807-0186-4A7B-A685-43048FF8AC81}" destId="{CD4D32BD-D6BF-432D-9406-83E7E1B512B0}" srcOrd="0" destOrd="0" presId="urn:microsoft.com/office/officeart/2005/8/layout/cycle2"/>
    <dgm:cxn modelId="{67CEF84D-CA1A-40DF-B55F-341430EF6FF3}" type="presParOf" srcId="{7CFB4D0D-9E35-4056-A7DC-FA0C20B8DCA0}" destId="{9214208E-57EA-4117-B412-595D3B194F4B}" srcOrd="10" destOrd="0" presId="urn:microsoft.com/office/officeart/2005/8/layout/cycle2"/>
    <dgm:cxn modelId="{38B398DD-E9AC-49E9-A810-30C1B248D08F}" type="presParOf" srcId="{7CFB4D0D-9E35-4056-A7DC-FA0C20B8DCA0}" destId="{BF3D54CB-0C75-44DD-9FA7-5E5DE7680E73}" srcOrd="11" destOrd="0" presId="urn:microsoft.com/office/officeart/2005/8/layout/cycle2"/>
    <dgm:cxn modelId="{42FB4CB1-55AA-4622-8D55-D3D8913D9903}" type="presParOf" srcId="{BF3D54CB-0C75-44DD-9FA7-5E5DE7680E73}" destId="{3C3D78CE-3415-4CBD-B281-CDB50328CB2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31A4C-455E-4FE1-AE11-6F4D4D8C4B75}">
      <dsp:nvSpPr>
        <dsp:cNvPr id="0" name=""/>
        <dsp:cNvSpPr/>
      </dsp:nvSpPr>
      <dsp:spPr>
        <a:xfrm>
          <a:off x="3808658" y="2105"/>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dirty="0"/>
            <a:t>Requirement Analysis</a:t>
          </a:r>
        </a:p>
      </dsp:txBody>
      <dsp:txXfrm>
        <a:off x="3954818" y="148265"/>
        <a:ext cx="705724" cy="705724"/>
      </dsp:txXfrm>
    </dsp:sp>
    <dsp:sp modelId="{37BEEEF7-37FC-4BA4-8722-3F90D51EB94B}">
      <dsp:nvSpPr>
        <dsp:cNvPr id="0" name=""/>
        <dsp:cNvSpPr/>
      </dsp:nvSpPr>
      <dsp:spPr>
        <a:xfrm rot="1800000">
          <a:off x="4817319" y="703407"/>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822642" y="750910"/>
        <a:ext cx="185406" cy="202103"/>
      </dsp:txXfrm>
    </dsp:sp>
    <dsp:sp modelId="{91A4C013-7B6D-452D-9814-5B871A7E8839}">
      <dsp:nvSpPr>
        <dsp:cNvPr id="0" name=""/>
        <dsp:cNvSpPr/>
      </dsp:nvSpPr>
      <dsp:spPr>
        <a:xfrm>
          <a:off x="5105785" y="751001"/>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a:t>Test Planning</a:t>
          </a:r>
        </a:p>
      </dsp:txBody>
      <dsp:txXfrm>
        <a:off x="5251945" y="897161"/>
        <a:ext cx="705724" cy="705724"/>
      </dsp:txXfrm>
    </dsp:sp>
    <dsp:sp modelId="{2337719E-8390-485E-8446-E257478CBE32}">
      <dsp:nvSpPr>
        <dsp:cNvPr id="0" name=""/>
        <dsp:cNvSpPr/>
      </dsp:nvSpPr>
      <dsp:spPr>
        <a:xfrm rot="5400000">
          <a:off x="5472374" y="1823004"/>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512104" y="1850642"/>
        <a:ext cx="185406" cy="202103"/>
      </dsp:txXfrm>
    </dsp:sp>
    <dsp:sp modelId="{0F18C76A-CC5B-4815-9A45-5C5A808B9B7E}">
      <dsp:nvSpPr>
        <dsp:cNvPr id="0" name=""/>
        <dsp:cNvSpPr/>
      </dsp:nvSpPr>
      <dsp:spPr>
        <a:xfrm>
          <a:off x="5105785" y="2248794"/>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dirty="0"/>
            <a:t>Test Case Development</a:t>
          </a:r>
        </a:p>
      </dsp:txBody>
      <dsp:txXfrm>
        <a:off x="5251945" y="2394954"/>
        <a:ext cx="705724" cy="705724"/>
      </dsp:txXfrm>
    </dsp:sp>
    <dsp:sp modelId="{BD361A83-3C49-49D5-B27B-24FCF9EFA0F9}">
      <dsp:nvSpPr>
        <dsp:cNvPr id="0" name=""/>
        <dsp:cNvSpPr/>
      </dsp:nvSpPr>
      <dsp:spPr>
        <a:xfrm rot="9000000">
          <a:off x="4830302" y="2950097"/>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904439" y="2997600"/>
        <a:ext cx="185406" cy="202103"/>
      </dsp:txXfrm>
    </dsp:sp>
    <dsp:sp modelId="{3C829A79-C5A3-4AF5-8D97-919E5EF9E90E}">
      <dsp:nvSpPr>
        <dsp:cNvPr id="0" name=""/>
        <dsp:cNvSpPr/>
      </dsp:nvSpPr>
      <dsp:spPr>
        <a:xfrm>
          <a:off x="3808658" y="2997691"/>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dirty="0"/>
            <a:t>Test Execution</a:t>
          </a:r>
        </a:p>
      </dsp:txBody>
      <dsp:txXfrm>
        <a:off x="3954818" y="3143851"/>
        <a:ext cx="705724" cy="705724"/>
      </dsp:txXfrm>
    </dsp:sp>
    <dsp:sp modelId="{69D38E76-FCFC-4FD1-A6C9-1FA2E1B9EF9A}">
      <dsp:nvSpPr>
        <dsp:cNvPr id="0" name=""/>
        <dsp:cNvSpPr/>
      </dsp:nvSpPr>
      <dsp:spPr>
        <a:xfrm rot="12600000">
          <a:off x="3533176" y="2957593"/>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607313" y="3044826"/>
        <a:ext cx="185406" cy="202103"/>
      </dsp:txXfrm>
    </dsp:sp>
    <dsp:sp modelId="{C6CBD56D-BD6B-4AB6-BFDD-88742650CBE0}">
      <dsp:nvSpPr>
        <dsp:cNvPr id="0" name=""/>
        <dsp:cNvSpPr/>
      </dsp:nvSpPr>
      <dsp:spPr>
        <a:xfrm>
          <a:off x="2511532" y="2248794"/>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dirty="0"/>
            <a:t>Test extent report </a:t>
          </a:r>
        </a:p>
      </dsp:txBody>
      <dsp:txXfrm>
        <a:off x="2657692" y="2394954"/>
        <a:ext cx="705724" cy="705724"/>
      </dsp:txXfrm>
    </dsp:sp>
    <dsp:sp modelId="{1E780807-0186-4A7B-A685-43048FF8AC81}">
      <dsp:nvSpPr>
        <dsp:cNvPr id="0" name=""/>
        <dsp:cNvSpPr/>
      </dsp:nvSpPr>
      <dsp:spPr>
        <a:xfrm rot="16200000">
          <a:off x="2878120" y="1837996"/>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917850" y="1945094"/>
        <a:ext cx="185406" cy="202103"/>
      </dsp:txXfrm>
    </dsp:sp>
    <dsp:sp modelId="{9214208E-57EA-4117-B412-595D3B194F4B}">
      <dsp:nvSpPr>
        <dsp:cNvPr id="0" name=""/>
        <dsp:cNvSpPr/>
      </dsp:nvSpPr>
      <dsp:spPr>
        <a:xfrm>
          <a:off x="2511532" y="751001"/>
          <a:ext cx="998044" cy="99804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100000"/>
            </a:lnSpc>
            <a:spcBef>
              <a:spcPct val="0"/>
            </a:spcBef>
            <a:spcAft>
              <a:spcPct val="35000"/>
            </a:spcAft>
            <a:buNone/>
          </a:pPr>
          <a:r>
            <a:rPr lang="en-IN" altLang="en-US" sz="900" kern="1200" dirty="0"/>
            <a:t>Test Cycle Closure</a:t>
          </a:r>
        </a:p>
      </dsp:txBody>
      <dsp:txXfrm>
        <a:off x="2657692" y="897161"/>
        <a:ext cx="705724" cy="705724"/>
      </dsp:txXfrm>
    </dsp:sp>
    <dsp:sp modelId="{BF3D54CB-0C75-44DD-9FA7-5E5DE7680E73}">
      <dsp:nvSpPr>
        <dsp:cNvPr id="0" name=""/>
        <dsp:cNvSpPr/>
      </dsp:nvSpPr>
      <dsp:spPr>
        <a:xfrm rot="19800000">
          <a:off x="3520192" y="710903"/>
          <a:ext cx="264866" cy="33683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25515" y="798136"/>
        <a:ext cx="185406" cy="2021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1</a:t>
            </a:fld>
            <a:endParaRPr lang="en-US"/>
          </a:p>
        </p:txBody>
      </p:sp>
    </p:spTree>
    <p:extLst>
      <p:ext uri="{BB962C8B-B14F-4D97-AF65-F5344CB8AC3E}">
        <p14:creationId xmlns:p14="http://schemas.microsoft.com/office/powerpoint/2010/main" val="1248643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pPr/>
              <a:t>3/23/2022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pPr/>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hikhar0542/GladiatorProject_Group6.gi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56527" y="2502723"/>
            <a:ext cx="5556738" cy="390246"/>
          </a:xfrm>
        </p:spPr>
        <p:txBody>
          <a:bodyPr/>
          <a:lstStyle/>
          <a:p>
            <a:pPr algn="ctr"/>
            <a:r>
              <a:rPr lang="en-US" sz="2400" b="1" dirty="0">
                <a:solidFill>
                  <a:srgbClr val="2C2D8B"/>
                </a:solidFill>
              </a:rPr>
              <a:t>Project Gladiator </a:t>
            </a:r>
            <a:br>
              <a:rPr lang="en-US" sz="2400" b="1" dirty="0">
                <a:solidFill>
                  <a:srgbClr val="2C2D8B"/>
                </a:solidFill>
              </a:rPr>
            </a:br>
            <a:r>
              <a:rPr lang="en-US" sz="2400" b="1" dirty="0">
                <a:solidFill>
                  <a:srgbClr val="2C2D8B"/>
                </a:solidFill>
              </a:rPr>
              <a:t>Group-6 Set-3</a:t>
            </a:r>
          </a:p>
        </p:txBody>
      </p:sp>
      <p:sp>
        <p:nvSpPr>
          <p:cNvPr id="4" name="Title 3"/>
          <p:cNvSpPr>
            <a:spLocks noGrp="1"/>
          </p:cNvSpPr>
          <p:nvPr>
            <p:ph type="ctrTitle"/>
          </p:nvPr>
        </p:nvSpPr>
        <p:spPr>
          <a:xfrm>
            <a:off x="1606890" y="1519036"/>
            <a:ext cx="5561624" cy="677108"/>
          </a:xfrm>
        </p:spPr>
        <p:txBody>
          <a:bodyPr/>
          <a:lstStyle/>
          <a:p>
            <a:pPr algn="ctr">
              <a:defRPr/>
            </a:pPr>
            <a:r>
              <a:rPr lang="en-US" sz="4400" b="1" dirty="0">
                <a:solidFill>
                  <a:srgbClr val="000000"/>
                </a:solidFill>
              </a:rPr>
              <a:t>Via.com</a:t>
            </a:r>
            <a:endParaRPr lang="en-US" sz="4400" dirty="0">
              <a:solidFill>
                <a:srgbClr val="000000"/>
              </a:solidFill>
            </a:endParaRPr>
          </a:p>
        </p:txBody>
      </p:sp>
      <p:sp>
        <p:nvSpPr>
          <p:cNvPr id="6" name="TextBox 5">
            <a:extLst>
              <a:ext uri="{FF2B5EF4-FFF2-40B4-BE49-F238E27FC236}">
                <a16:creationId xmlns:a16="http://schemas.microsoft.com/office/drawing/2014/main" id="{9E21957E-A19E-43F0-9146-53E08A09F893}"/>
              </a:ext>
            </a:extLst>
          </p:cNvPr>
          <p:cNvSpPr txBox="1"/>
          <p:nvPr/>
        </p:nvSpPr>
        <p:spPr>
          <a:xfrm>
            <a:off x="1901813" y="3596923"/>
            <a:ext cx="2333083" cy="1546577"/>
          </a:xfrm>
          <a:prstGeom prst="rect">
            <a:avLst/>
          </a:prstGeom>
          <a:noFill/>
        </p:spPr>
        <p:txBody>
          <a:bodyPr wrap="square" lIns="91440" tIns="45720" rIns="91440" bIns="45720" rtlCol="0" anchor="t">
            <a:spAutoFit/>
          </a:bodyPr>
          <a:lstStyle/>
          <a:p>
            <a:pPr algn="just"/>
            <a:r>
              <a:rPr lang="en-IN" b="1" i="0" dirty="0">
                <a:solidFill>
                  <a:srgbClr val="000000"/>
                </a:solidFill>
                <a:effectLst/>
                <a:latin typeface="Calibri"/>
                <a:ea typeface="ヒラギノ角ゴ Pro W3"/>
                <a:cs typeface="Calibri"/>
              </a:rPr>
              <a:t>By:-</a:t>
            </a:r>
          </a:p>
          <a:p>
            <a:pPr algn="just"/>
            <a:r>
              <a:rPr lang="en-IN" b="1" i="0" dirty="0">
                <a:solidFill>
                  <a:srgbClr val="000000"/>
                </a:solidFill>
                <a:effectLst/>
                <a:latin typeface="Calibri"/>
                <a:ea typeface="ヒラギノ角ゴ Pro W3"/>
                <a:cs typeface="Calibri"/>
              </a:rPr>
              <a:t>1.</a:t>
            </a:r>
            <a:r>
              <a:rPr lang="en-IN" b="1" dirty="0">
                <a:solidFill>
                  <a:srgbClr val="000000"/>
                </a:solidFill>
                <a:latin typeface="Calibri"/>
                <a:ea typeface="ヒラギノ角ゴ Pro W3"/>
                <a:cs typeface="Calibri"/>
              </a:rPr>
              <a:t>Sappa Kondalarao -(10698771)</a:t>
            </a:r>
            <a:endParaRPr lang="en-US" b="1" dirty="0">
              <a:solidFill>
                <a:schemeClr val="tx1">
                  <a:lumMod val="50000"/>
                </a:schemeClr>
              </a:solidFill>
              <a:latin typeface="Calibri"/>
              <a:ea typeface="ヒラギノ角ゴ Pro W3"/>
              <a:cs typeface="Calibri"/>
            </a:endParaRPr>
          </a:p>
          <a:p>
            <a:pPr algn="just"/>
            <a:r>
              <a:rPr lang="en-IN" b="1" i="0" dirty="0">
                <a:solidFill>
                  <a:srgbClr val="000000"/>
                </a:solidFill>
                <a:effectLst/>
                <a:latin typeface="Calibri"/>
                <a:ea typeface="ヒラギノ角ゴ Pro W3"/>
                <a:cs typeface="Calibri"/>
              </a:rPr>
              <a:t>2.Shikhar Singh         -(10698830)</a:t>
            </a:r>
            <a:endParaRPr lang="en-IN" b="1" dirty="0">
              <a:solidFill>
                <a:srgbClr val="000000"/>
              </a:solidFill>
              <a:latin typeface="Calibri"/>
              <a:ea typeface="ヒラギノ角ゴ Pro W3"/>
              <a:cs typeface="Calibri"/>
            </a:endParaRPr>
          </a:p>
          <a:p>
            <a:pPr algn="just"/>
            <a:r>
              <a:rPr lang="en-IN" b="1" i="0" dirty="0">
                <a:solidFill>
                  <a:srgbClr val="000000"/>
                </a:solidFill>
                <a:effectLst/>
                <a:latin typeface="WordVisi_MSFontService"/>
                <a:ea typeface="ヒラギノ角ゴ Pro W3"/>
              </a:rPr>
              <a:t>3</a:t>
            </a:r>
            <a:r>
              <a:rPr lang="en-IN" b="1" dirty="0">
                <a:solidFill>
                  <a:srgbClr val="000000"/>
                </a:solidFill>
                <a:latin typeface="WordVisi_MSFontService"/>
                <a:ea typeface="ヒラギノ角ゴ Pro W3"/>
              </a:rPr>
              <a:t>.Srihari V                  -(10699467)</a:t>
            </a:r>
            <a:endParaRPr lang="en-IN" b="1" i="0" dirty="0">
              <a:solidFill>
                <a:srgbClr val="000000"/>
              </a:solidFill>
              <a:effectLst/>
              <a:latin typeface="WordVisi_MSFontService"/>
              <a:ea typeface="ヒラギノ角ゴ Pro W3"/>
            </a:endParaRPr>
          </a:p>
          <a:p>
            <a:pPr algn="just"/>
            <a:r>
              <a:rPr lang="en-IN" b="1" i="0" dirty="0">
                <a:solidFill>
                  <a:srgbClr val="000000"/>
                </a:solidFill>
                <a:effectLst/>
                <a:latin typeface="Calibri"/>
                <a:ea typeface="ヒラギノ角ゴ Pro W3"/>
                <a:cs typeface="Calibri"/>
              </a:rPr>
              <a:t>4. Sunitha                   -(10698848)</a:t>
            </a:r>
          </a:p>
          <a:p>
            <a:pPr algn="just"/>
            <a:r>
              <a:rPr lang="en-IN" b="1" dirty="0">
                <a:solidFill>
                  <a:srgbClr val="000000"/>
                </a:solidFill>
                <a:latin typeface="Calibri"/>
                <a:ea typeface="ヒラギノ角ゴ Pro W3"/>
                <a:cs typeface="Calibri"/>
              </a:rPr>
              <a:t>5.Swapnil                   -(10698995)</a:t>
            </a:r>
          </a:p>
          <a:p>
            <a:pPr algn="just"/>
            <a:endParaRPr lang="en-IN" b="1" i="0" dirty="0">
              <a:solidFill>
                <a:srgbClr val="000000"/>
              </a:solidFill>
              <a:effectLst/>
              <a:latin typeface="Calibri"/>
              <a:ea typeface="ヒラギノ角ゴ Pro W3"/>
              <a:cs typeface="Calibri"/>
            </a:endParaRPr>
          </a:p>
          <a:p>
            <a:pPr algn="just"/>
            <a:endParaRPr lang="en-IN" sz="1050" baseline="0" dirty="0">
              <a:ea typeface="ヒラギノ角ゴ Pro W3"/>
              <a:cs typeface="Arial"/>
            </a:endParaRPr>
          </a:p>
        </p:txBody>
      </p:sp>
      <p:sp>
        <p:nvSpPr>
          <p:cNvPr id="2" name="TextBox 1">
            <a:extLst>
              <a:ext uri="{FF2B5EF4-FFF2-40B4-BE49-F238E27FC236}">
                <a16:creationId xmlns:a16="http://schemas.microsoft.com/office/drawing/2014/main" id="{FF468959-87C2-41E6-ADD5-79CC91B772B9}"/>
              </a:ext>
            </a:extLst>
          </p:cNvPr>
          <p:cNvSpPr txBox="1"/>
          <p:nvPr/>
        </p:nvSpPr>
        <p:spPr>
          <a:xfrm flipH="1" flipV="1">
            <a:off x="3104773" y="2275093"/>
            <a:ext cx="95627" cy="68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baseline="0">
              <a:ea typeface="+mj-ea"/>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15C8-560B-4B98-B781-C709A4BD7F40}"/>
              </a:ext>
            </a:extLst>
          </p:cNvPr>
          <p:cNvSpPr>
            <a:spLocks noGrp="1"/>
          </p:cNvSpPr>
          <p:nvPr>
            <p:ph type="title"/>
          </p:nvPr>
        </p:nvSpPr>
        <p:spPr>
          <a:xfrm>
            <a:off x="274870" y="76875"/>
            <a:ext cx="8594260" cy="384721"/>
          </a:xfrm>
        </p:spPr>
        <p:txBody>
          <a:bodyPr/>
          <a:lstStyle/>
          <a:p>
            <a:pPr algn="ctr"/>
            <a:r>
              <a:rPr lang="en-US" u="sng" dirty="0"/>
              <a:t>TEST STEPS</a:t>
            </a:r>
          </a:p>
        </p:txBody>
      </p:sp>
      <p:graphicFrame>
        <p:nvGraphicFramePr>
          <p:cNvPr id="7" name="Table 7">
            <a:extLst>
              <a:ext uri="{FF2B5EF4-FFF2-40B4-BE49-F238E27FC236}">
                <a16:creationId xmlns:a16="http://schemas.microsoft.com/office/drawing/2014/main" id="{055CE68A-A62A-42B8-B59A-904236C99FC3}"/>
              </a:ext>
            </a:extLst>
          </p:cNvPr>
          <p:cNvGraphicFramePr>
            <a:graphicFrameLocks noGrp="1"/>
          </p:cNvGraphicFramePr>
          <p:nvPr>
            <p:ph sz="half" idx="1"/>
            <p:extLst>
              <p:ext uri="{D42A27DB-BD31-4B8C-83A1-F6EECF244321}">
                <p14:modId xmlns:p14="http://schemas.microsoft.com/office/powerpoint/2010/main" val="2077330645"/>
              </p:ext>
            </p:extLst>
          </p:nvPr>
        </p:nvGraphicFramePr>
        <p:xfrm>
          <a:off x="141288" y="971550"/>
          <a:ext cx="4289425" cy="3738243"/>
        </p:xfrm>
        <a:graphic>
          <a:graphicData uri="http://schemas.openxmlformats.org/drawingml/2006/table">
            <a:tbl>
              <a:tblPr firstRow="1" bandRow="1">
                <a:tableStyleId>{5C22544A-7EE6-4342-B048-85BDC9FD1C3A}</a:tableStyleId>
              </a:tblPr>
              <a:tblGrid>
                <a:gridCol w="4289425">
                  <a:extLst>
                    <a:ext uri="{9D8B030D-6E8A-4147-A177-3AD203B41FA5}">
                      <a16:colId xmlns:a16="http://schemas.microsoft.com/office/drawing/2014/main" val="4224956067"/>
                    </a:ext>
                  </a:extLst>
                </a:gridCol>
              </a:tblGrid>
              <a:tr h="407459">
                <a:tc>
                  <a:txBody>
                    <a:bodyPr/>
                    <a:lstStyle/>
                    <a:p>
                      <a:pPr algn="ctr" fontAlgn="b"/>
                      <a:r>
                        <a:rPr lang="en-US" sz="1400" b="0" i="0" u="none" strike="noStrike" dirty="0">
                          <a:solidFill>
                            <a:srgbClr val="000000"/>
                          </a:solidFill>
                          <a:effectLst/>
                          <a:latin typeface="Calibri" panose="020F0502020204030204" pitchFamily="34" charset="0"/>
                        </a:rPr>
                        <a:t>Click on Hotel section tab at the top.</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772261003"/>
                  </a:ext>
                </a:extLst>
              </a:tr>
              <a:tr h="347889">
                <a:tc>
                  <a:txBody>
                    <a:bodyPr/>
                    <a:lstStyle/>
                    <a:p>
                      <a:pPr algn="ctr" fontAlgn="b"/>
                      <a:r>
                        <a:rPr lang="en-US" sz="1400" b="0" i="0" u="none" strike="noStrike">
                          <a:solidFill>
                            <a:srgbClr val="000000"/>
                          </a:solidFill>
                          <a:effectLst/>
                          <a:latin typeface="Calibri" panose="020F0502020204030204" pitchFamily="34" charset="0"/>
                        </a:rPr>
                        <a:t>Select Destination</a:t>
                      </a:r>
                    </a:p>
                  </a:txBody>
                  <a:tcPr marL="7620" marR="7620" marT="7620" marB="0" anchor="b"/>
                </a:tc>
                <a:extLst>
                  <a:ext uri="{0D108BD9-81ED-4DB2-BD59-A6C34878D82A}">
                    <a16:rowId xmlns:a16="http://schemas.microsoft.com/office/drawing/2014/main" val="3691565227"/>
                  </a:ext>
                </a:extLst>
              </a:tr>
              <a:tr h="347889">
                <a:tc>
                  <a:txBody>
                    <a:bodyPr/>
                    <a:lstStyle/>
                    <a:p>
                      <a:pPr algn="ctr" fontAlgn="b"/>
                      <a:r>
                        <a:rPr lang="en-US" sz="1400" b="0" i="0" u="none" strike="noStrike">
                          <a:solidFill>
                            <a:srgbClr val="000000"/>
                          </a:solidFill>
                          <a:effectLst/>
                          <a:latin typeface="Calibri" panose="020F0502020204030204" pitchFamily="34" charset="0"/>
                        </a:rPr>
                        <a:t>Select Check-In tab and select the respective date.</a:t>
                      </a:r>
                    </a:p>
                  </a:txBody>
                  <a:tcPr marL="7620" marR="7620" marT="7620" marB="0" anchor="b"/>
                </a:tc>
                <a:extLst>
                  <a:ext uri="{0D108BD9-81ED-4DB2-BD59-A6C34878D82A}">
                    <a16:rowId xmlns:a16="http://schemas.microsoft.com/office/drawing/2014/main" val="3617322645"/>
                  </a:ext>
                </a:extLst>
              </a:tr>
              <a:tr h="347889">
                <a:tc>
                  <a:txBody>
                    <a:bodyPr/>
                    <a:lstStyle/>
                    <a:p>
                      <a:pPr algn="ctr" fontAlgn="b"/>
                      <a:r>
                        <a:rPr lang="en-US" sz="1400" b="0" i="0" u="none" strike="noStrike">
                          <a:solidFill>
                            <a:srgbClr val="000000"/>
                          </a:solidFill>
                          <a:effectLst/>
                          <a:latin typeface="Calibri" panose="020F0502020204030204" pitchFamily="34" charset="0"/>
                        </a:rPr>
                        <a:t>Select Check-Out tab and select the respective date.</a:t>
                      </a:r>
                    </a:p>
                  </a:txBody>
                  <a:tcPr marL="7620" marR="7620" marT="7620" marB="0" anchor="b"/>
                </a:tc>
                <a:extLst>
                  <a:ext uri="{0D108BD9-81ED-4DB2-BD59-A6C34878D82A}">
                    <a16:rowId xmlns:a16="http://schemas.microsoft.com/office/drawing/2014/main" val="3217107720"/>
                  </a:ext>
                </a:extLst>
              </a:tr>
              <a:tr h="407459">
                <a:tc>
                  <a:txBody>
                    <a:bodyPr/>
                    <a:lstStyle/>
                    <a:p>
                      <a:pPr algn="ctr" fontAlgn="b"/>
                      <a:r>
                        <a:rPr lang="en-US" sz="1400" b="0" i="0" u="none" strike="noStrike">
                          <a:solidFill>
                            <a:srgbClr val="000000"/>
                          </a:solidFill>
                          <a:effectLst/>
                          <a:latin typeface="Calibri" panose="020F0502020204030204" pitchFamily="34" charset="0"/>
                        </a:rPr>
                        <a:t>Click on rooms and guest and select the number of rooms and guests by + sign</a:t>
                      </a:r>
                    </a:p>
                  </a:txBody>
                  <a:tcPr marL="7620" marR="7620" marT="7620" marB="0" anchor="b"/>
                </a:tc>
                <a:extLst>
                  <a:ext uri="{0D108BD9-81ED-4DB2-BD59-A6C34878D82A}">
                    <a16:rowId xmlns:a16="http://schemas.microsoft.com/office/drawing/2014/main" val="3608131692"/>
                  </a:ext>
                </a:extLst>
              </a:tr>
              <a:tr h="347889">
                <a:tc>
                  <a:txBody>
                    <a:bodyPr/>
                    <a:lstStyle/>
                    <a:p>
                      <a:pPr algn="ctr" fontAlgn="b"/>
                      <a:r>
                        <a:rPr lang="en-US" sz="1400" b="0" i="0" u="none" strike="noStrike">
                          <a:solidFill>
                            <a:srgbClr val="000000"/>
                          </a:solidFill>
                          <a:effectLst/>
                          <a:latin typeface="Calibri" panose="020F0502020204030204" pitchFamily="34" charset="0"/>
                        </a:rPr>
                        <a:t>Select Nationality</a:t>
                      </a:r>
                    </a:p>
                  </a:txBody>
                  <a:tcPr marL="7620" marR="7620" marT="7620" marB="0" anchor="b"/>
                </a:tc>
                <a:extLst>
                  <a:ext uri="{0D108BD9-81ED-4DB2-BD59-A6C34878D82A}">
                    <a16:rowId xmlns:a16="http://schemas.microsoft.com/office/drawing/2014/main" val="257747934"/>
                  </a:ext>
                </a:extLst>
              </a:tr>
              <a:tr h="347889">
                <a:tc>
                  <a:txBody>
                    <a:bodyPr/>
                    <a:lstStyle/>
                    <a:p>
                      <a:pPr algn="ctr" fontAlgn="b"/>
                      <a:r>
                        <a:rPr lang="en-US" sz="1400" b="0" i="0" u="none" strike="noStrike">
                          <a:solidFill>
                            <a:srgbClr val="000000"/>
                          </a:solidFill>
                          <a:effectLst/>
                          <a:latin typeface="Calibri" panose="020F0502020204030204" pitchFamily="34" charset="0"/>
                        </a:rPr>
                        <a:t>Select Residence</a:t>
                      </a:r>
                    </a:p>
                  </a:txBody>
                  <a:tcPr marL="7620" marR="7620" marT="7620" marB="0" anchor="b"/>
                </a:tc>
                <a:extLst>
                  <a:ext uri="{0D108BD9-81ED-4DB2-BD59-A6C34878D82A}">
                    <a16:rowId xmlns:a16="http://schemas.microsoft.com/office/drawing/2014/main" val="3855229275"/>
                  </a:ext>
                </a:extLst>
              </a:tr>
              <a:tr h="407459">
                <a:tc>
                  <a:txBody>
                    <a:bodyPr/>
                    <a:lstStyle/>
                    <a:p>
                      <a:pPr algn="ctr" fontAlgn="b"/>
                      <a:r>
                        <a:rPr lang="en-US" sz="1400" b="0" i="0" u="none" strike="noStrike">
                          <a:solidFill>
                            <a:srgbClr val="000000"/>
                          </a:solidFill>
                          <a:effectLst/>
                          <a:latin typeface="Calibri" panose="020F0502020204030204" pitchFamily="34" charset="0"/>
                        </a:rPr>
                        <a:t>Click on search for Hotels</a:t>
                      </a:r>
                      <a:br>
                        <a:rPr lang="en-US" sz="1400" b="0" i="0" u="none" strike="noStrike">
                          <a:solidFill>
                            <a:srgbClr val="000000"/>
                          </a:solidFill>
                          <a:effectLst/>
                          <a:latin typeface="Calibri" panose="020F0502020204030204" pitchFamily="34" charset="0"/>
                        </a:rPr>
                      </a:b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5775818"/>
                  </a:ext>
                </a:extLst>
              </a:tr>
              <a:tr h="347889">
                <a:tc>
                  <a:txBody>
                    <a:bodyPr/>
                    <a:lstStyle/>
                    <a:p>
                      <a:pPr algn="ctr" fontAlgn="b"/>
                      <a:r>
                        <a:rPr lang="en-US" sz="1400" b="0" i="0" u="none" strike="noStrike">
                          <a:solidFill>
                            <a:srgbClr val="000000"/>
                          </a:solidFill>
                          <a:effectLst/>
                          <a:latin typeface="Calibri" panose="020F0502020204030204" pitchFamily="34" charset="0"/>
                        </a:rPr>
                        <a:t>Select Hotel from the respective options.</a:t>
                      </a:r>
                    </a:p>
                  </a:txBody>
                  <a:tcPr marL="7620" marR="7620" marT="7620" marB="0" anchor="b"/>
                </a:tc>
                <a:extLst>
                  <a:ext uri="{0D108BD9-81ED-4DB2-BD59-A6C34878D82A}">
                    <a16:rowId xmlns:a16="http://schemas.microsoft.com/office/drawing/2014/main" val="624019501"/>
                  </a:ext>
                </a:extLst>
              </a:tr>
              <a:tr h="347889">
                <a:tc>
                  <a:txBody>
                    <a:bodyPr/>
                    <a:lstStyle/>
                    <a:p>
                      <a:pPr algn="ctr" fontAlgn="ctr"/>
                      <a:r>
                        <a:rPr lang="en-US" sz="1400" b="0" i="0" u="none" strike="noStrike" dirty="0">
                          <a:solidFill>
                            <a:srgbClr val="333333"/>
                          </a:solidFill>
                          <a:effectLst/>
                          <a:latin typeface="Calibri" panose="020F0502020204030204" pitchFamily="34" charset="0"/>
                        </a:rPr>
                        <a:t>Select room from the sub menu displayed.</a:t>
                      </a:r>
                    </a:p>
                  </a:txBody>
                  <a:tcPr marL="7620" marR="7620" marT="7620" marB="0" anchor="ctr"/>
                </a:tc>
                <a:extLst>
                  <a:ext uri="{0D108BD9-81ED-4DB2-BD59-A6C34878D82A}">
                    <a16:rowId xmlns:a16="http://schemas.microsoft.com/office/drawing/2014/main" val="3164887003"/>
                  </a:ext>
                </a:extLst>
              </a:tr>
            </a:tbl>
          </a:graphicData>
        </a:graphic>
      </p:graphicFrame>
      <p:graphicFrame>
        <p:nvGraphicFramePr>
          <p:cNvPr id="8" name="Table 8">
            <a:extLst>
              <a:ext uri="{FF2B5EF4-FFF2-40B4-BE49-F238E27FC236}">
                <a16:creationId xmlns:a16="http://schemas.microsoft.com/office/drawing/2014/main" id="{178B1630-391E-437E-A539-5D9E4F4C9E7C}"/>
              </a:ext>
            </a:extLst>
          </p:cNvPr>
          <p:cNvGraphicFramePr>
            <a:graphicFrameLocks noGrp="1"/>
          </p:cNvGraphicFramePr>
          <p:nvPr>
            <p:ph sz="half" idx="2"/>
            <p:extLst>
              <p:ext uri="{D42A27DB-BD31-4B8C-83A1-F6EECF244321}">
                <p14:modId xmlns:p14="http://schemas.microsoft.com/office/powerpoint/2010/main" val="1750877615"/>
              </p:ext>
            </p:extLst>
          </p:nvPr>
        </p:nvGraphicFramePr>
        <p:xfrm>
          <a:off x="4713288" y="971550"/>
          <a:ext cx="4289425" cy="4818380"/>
        </p:xfrm>
        <a:graphic>
          <a:graphicData uri="http://schemas.openxmlformats.org/drawingml/2006/table">
            <a:tbl>
              <a:tblPr firstRow="1" bandRow="1">
                <a:tableStyleId>{5C22544A-7EE6-4342-B048-85BDC9FD1C3A}</a:tableStyleId>
              </a:tblPr>
              <a:tblGrid>
                <a:gridCol w="4289425">
                  <a:extLst>
                    <a:ext uri="{9D8B030D-6E8A-4147-A177-3AD203B41FA5}">
                      <a16:colId xmlns:a16="http://schemas.microsoft.com/office/drawing/2014/main" val="2771784737"/>
                    </a:ext>
                  </a:extLst>
                </a:gridCol>
              </a:tblGrid>
              <a:tr h="370840">
                <a:tc>
                  <a:txBody>
                    <a:bodyPr/>
                    <a:lstStyle/>
                    <a:p>
                      <a:pPr algn="l" fontAlgn="b"/>
                      <a:r>
                        <a:rPr lang="en-US" sz="1200" b="0" i="0" u="none" strike="noStrike" dirty="0">
                          <a:solidFill>
                            <a:srgbClr val="000000"/>
                          </a:solidFill>
                          <a:effectLst/>
                          <a:latin typeface="Calibri" panose="020F0502020204030204" pitchFamily="34" charset="0"/>
                        </a:rPr>
                        <a:t>1. Open the Guest details page by giving DESTINATION, CHECK IN, CHECK OUT, ROOM AND GUESTS, NATIONALITY AND RESIDENCE and search hotel and select the appropriate hotel to redirect to passengers page</a:t>
                      </a:r>
                    </a:p>
                  </a:txBody>
                  <a:tcPr marL="7620" marR="7620" marT="7620" marB="0" anchor="b">
                    <a:solidFill>
                      <a:schemeClr val="accent5">
                        <a:lumMod val="20000"/>
                        <a:lumOff val="80000"/>
                      </a:schemeClr>
                    </a:solidFill>
                  </a:tcPr>
                </a:tc>
                <a:extLst>
                  <a:ext uri="{0D108BD9-81ED-4DB2-BD59-A6C34878D82A}">
                    <a16:rowId xmlns:a16="http://schemas.microsoft.com/office/drawing/2014/main" val="522453457"/>
                  </a:ext>
                </a:extLst>
              </a:tr>
              <a:tr h="370840">
                <a:tc>
                  <a:txBody>
                    <a:bodyPr/>
                    <a:lstStyle/>
                    <a:p>
                      <a:pPr algn="l" fontAlgn="b"/>
                      <a:r>
                        <a:rPr lang="en-US" sz="1200" b="0" i="0" u="none" strike="noStrike">
                          <a:solidFill>
                            <a:srgbClr val="000000"/>
                          </a:solidFill>
                          <a:effectLst/>
                          <a:latin typeface="Calibri" panose="020F0502020204030204" pitchFamily="34" charset="0"/>
                        </a:rPr>
                        <a:t>2. Enter the title in adult 1 section</a:t>
                      </a:r>
                    </a:p>
                  </a:txBody>
                  <a:tcPr marL="7620" marR="7620" marT="7620" marB="0" anchor="b"/>
                </a:tc>
                <a:extLst>
                  <a:ext uri="{0D108BD9-81ED-4DB2-BD59-A6C34878D82A}">
                    <a16:rowId xmlns:a16="http://schemas.microsoft.com/office/drawing/2014/main" val="1538655293"/>
                  </a:ext>
                </a:extLst>
              </a:tr>
              <a:tr h="370840">
                <a:tc>
                  <a:txBody>
                    <a:bodyPr/>
                    <a:lstStyle/>
                    <a:p>
                      <a:pPr algn="l" fontAlgn="b"/>
                      <a:r>
                        <a:rPr lang="en-US" sz="1200" b="0" i="0" u="none" strike="noStrike">
                          <a:solidFill>
                            <a:srgbClr val="000000"/>
                          </a:solidFill>
                          <a:effectLst/>
                          <a:latin typeface="Calibri" panose="020F0502020204030204" pitchFamily="34" charset="0"/>
                        </a:rPr>
                        <a:t>3. Enter the first name in section</a:t>
                      </a:r>
                    </a:p>
                  </a:txBody>
                  <a:tcPr marL="7620" marR="7620" marT="7620" marB="0" anchor="b"/>
                </a:tc>
                <a:extLst>
                  <a:ext uri="{0D108BD9-81ED-4DB2-BD59-A6C34878D82A}">
                    <a16:rowId xmlns:a16="http://schemas.microsoft.com/office/drawing/2014/main" val="139130130"/>
                  </a:ext>
                </a:extLst>
              </a:tr>
              <a:tr h="370840">
                <a:tc>
                  <a:txBody>
                    <a:bodyPr/>
                    <a:lstStyle/>
                    <a:p>
                      <a:pPr algn="l" fontAlgn="b"/>
                      <a:r>
                        <a:rPr lang="en-US" sz="1200" b="0" i="0" u="none" strike="noStrike">
                          <a:solidFill>
                            <a:srgbClr val="000000"/>
                          </a:solidFill>
                          <a:effectLst/>
                          <a:latin typeface="Calibri" panose="020F0502020204030204" pitchFamily="34" charset="0"/>
                        </a:rPr>
                        <a:t>3. Enter the last name in section</a:t>
                      </a:r>
                    </a:p>
                  </a:txBody>
                  <a:tcPr marL="7620" marR="7620" marT="7620" marB="0" anchor="b"/>
                </a:tc>
                <a:extLst>
                  <a:ext uri="{0D108BD9-81ED-4DB2-BD59-A6C34878D82A}">
                    <a16:rowId xmlns:a16="http://schemas.microsoft.com/office/drawing/2014/main" val="99672702"/>
                  </a:ext>
                </a:extLst>
              </a:tr>
              <a:tr h="370840">
                <a:tc>
                  <a:txBody>
                    <a:bodyPr/>
                    <a:lstStyle/>
                    <a:p>
                      <a:pPr algn="l" fontAlgn="b"/>
                      <a:r>
                        <a:rPr lang="en-US" sz="1200" b="0" i="0" u="none" strike="noStrike">
                          <a:solidFill>
                            <a:srgbClr val="000000"/>
                          </a:solidFill>
                          <a:effectLst/>
                          <a:latin typeface="Calibri" panose="020F0502020204030204" pitchFamily="34" charset="0"/>
                        </a:rPr>
                        <a:t>4. Enter the PAN Number</a:t>
                      </a:r>
                    </a:p>
                  </a:txBody>
                  <a:tcPr marL="7620" marR="7620" marT="7620" marB="0" anchor="b"/>
                </a:tc>
                <a:extLst>
                  <a:ext uri="{0D108BD9-81ED-4DB2-BD59-A6C34878D82A}">
                    <a16:rowId xmlns:a16="http://schemas.microsoft.com/office/drawing/2014/main" val="2580485777"/>
                  </a:ext>
                </a:extLst>
              </a:tr>
              <a:tr h="370840">
                <a:tc>
                  <a:txBody>
                    <a:bodyPr/>
                    <a:lstStyle/>
                    <a:p>
                      <a:pPr algn="l" fontAlgn="b"/>
                      <a:r>
                        <a:rPr lang="en-US" sz="1200" b="0" i="0" u="none" strike="noStrike">
                          <a:solidFill>
                            <a:srgbClr val="000000"/>
                          </a:solidFill>
                          <a:effectLst/>
                          <a:latin typeface="Calibri" panose="020F0502020204030204" pitchFamily="34" charset="0"/>
                        </a:rPr>
                        <a:t>5. Click on SSR DropDown.</a:t>
                      </a:r>
                    </a:p>
                  </a:txBody>
                  <a:tcPr marL="7620" marR="7620" marT="7620" marB="0" anchor="b"/>
                </a:tc>
                <a:extLst>
                  <a:ext uri="{0D108BD9-81ED-4DB2-BD59-A6C34878D82A}">
                    <a16:rowId xmlns:a16="http://schemas.microsoft.com/office/drawing/2014/main" val="1962663811"/>
                  </a:ext>
                </a:extLst>
              </a:tr>
              <a:tr h="370840">
                <a:tc>
                  <a:txBody>
                    <a:bodyPr/>
                    <a:lstStyle/>
                    <a:p>
                      <a:pPr algn="l" fontAlgn="b"/>
                      <a:r>
                        <a:rPr lang="en-US" sz="1200" b="0" i="0" u="none" strike="noStrike">
                          <a:solidFill>
                            <a:srgbClr val="000000"/>
                          </a:solidFill>
                          <a:effectLst/>
                          <a:latin typeface="Calibri" panose="020F0502020204030204" pitchFamily="34" charset="0"/>
                        </a:rPr>
                        <a:t>8. Enter the mobile number in mobile section.</a:t>
                      </a:r>
                    </a:p>
                  </a:txBody>
                  <a:tcPr marL="7620" marR="7620" marT="7620" marB="0" anchor="b"/>
                </a:tc>
                <a:extLst>
                  <a:ext uri="{0D108BD9-81ED-4DB2-BD59-A6C34878D82A}">
                    <a16:rowId xmlns:a16="http://schemas.microsoft.com/office/drawing/2014/main" val="1502966957"/>
                  </a:ext>
                </a:extLst>
              </a:tr>
              <a:tr h="370840">
                <a:tc>
                  <a:txBody>
                    <a:bodyPr/>
                    <a:lstStyle/>
                    <a:p>
                      <a:pPr algn="l" fontAlgn="b"/>
                      <a:r>
                        <a:rPr lang="en-US" sz="1200" b="0" i="0" u="none" strike="noStrike">
                          <a:solidFill>
                            <a:srgbClr val="000000"/>
                          </a:solidFill>
                          <a:effectLst/>
                          <a:latin typeface="Calibri" panose="020F0502020204030204" pitchFamily="34" charset="0"/>
                        </a:rPr>
                        <a:t>9. Enter the email in email section</a:t>
                      </a:r>
                    </a:p>
                  </a:txBody>
                  <a:tcPr marL="7620" marR="7620" marT="7620" marB="0" anchor="b"/>
                </a:tc>
                <a:extLst>
                  <a:ext uri="{0D108BD9-81ED-4DB2-BD59-A6C34878D82A}">
                    <a16:rowId xmlns:a16="http://schemas.microsoft.com/office/drawing/2014/main" val="3425268868"/>
                  </a:ext>
                </a:extLst>
              </a:tr>
              <a:tr h="370840">
                <a:tc>
                  <a:txBody>
                    <a:bodyPr/>
                    <a:lstStyle/>
                    <a:p>
                      <a:pPr algn="l" fontAlgn="b"/>
                      <a:r>
                        <a:rPr lang="en-US" sz="1200" b="0" i="0" u="none" strike="noStrike">
                          <a:solidFill>
                            <a:srgbClr val="000000"/>
                          </a:solidFill>
                          <a:effectLst/>
                          <a:latin typeface="Calibri" panose="020F0502020204030204" pitchFamily="34" charset="0"/>
                        </a:rPr>
                        <a:t>11. Click on the terms and conditions line</a:t>
                      </a:r>
                    </a:p>
                  </a:txBody>
                  <a:tcPr marL="7620" marR="7620" marT="7620" marB="0" anchor="b"/>
                </a:tc>
                <a:extLst>
                  <a:ext uri="{0D108BD9-81ED-4DB2-BD59-A6C34878D82A}">
                    <a16:rowId xmlns:a16="http://schemas.microsoft.com/office/drawing/2014/main" val="914973175"/>
                  </a:ext>
                </a:extLst>
              </a:tr>
              <a:tr h="370840">
                <a:tc>
                  <a:txBody>
                    <a:bodyPr/>
                    <a:lstStyle/>
                    <a:p>
                      <a:pPr algn="l" fontAlgn="b"/>
                      <a:r>
                        <a:rPr lang="en-US" sz="1200" b="0" i="0" u="none" strike="noStrike" dirty="0">
                          <a:solidFill>
                            <a:srgbClr val="000000"/>
                          </a:solidFill>
                          <a:effectLst/>
                          <a:latin typeface="Calibri" panose="020F0502020204030204" pitchFamily="34" charset="0"/>
                        </a:rPr>
                        <a:t>12. Click on "proceed to payments" button</a:t>
                      </a:r>
                    </a:p>
                  </a:txBody>
                  <a:tcPr marL="7620" marR="7620" marT="7620" marB="0" anchor="b"/>
                </a:tc>
                <a:extLst>
                  <a:ext uri="{0D108BD9-81ED-4DB2-BD59-A6C34878D82A}">
                    <a16:rowId xmlns:a16="http://schemas.microsoft.com/office/drawing/2014/main" val="3432425585"/>
                  </a:ext>
                </a:extLst>
              </a:tr>
              <a:tr h="370840">
                <a:tc>
                  <a:txBody>
                    <a:bodyPr/>
                    <a:lstStyle/>
                    <a:p>
                      <a:endParaRPr lang="en-US"/>
                    </a:p>
                  </a:txBody>
                  <a:tcPr/>
                </a:tc>
                <a:extLst>
                  <a:ext uri="{0D108BD9-81ED-4DB2-BD59-A6C34878D82A}">
                    <a16:rowId xmlns:a16="http://schemas.microsoft.com/office/drawing/2014/main" val="884029653"/>
                  </a:ext>
                </a:extLst>
              </a:tr>
              <a:tr h="370840">
                <a:tc>
                  <a:txBody>
                    <a:bodyPr/>
                    <a:lstStyle/>
                    <a:p>
                      <a:endParaRPr lang="en-US" dirty="0"/>
                    </a:p>
                  </a:txBody>
                  <a:tcPr/>
                </a:tc>
                <a:extLst>
                  <a:ext uri="{0D108BD9-81ED-4DB2-BD59-A6C34878D82A}">
                    <a16:rowId xmlns:a16="http://schemas.microsoft.com/office/drawing/2014/main" val="3609321890"/>
                  </a:ext>
                </a:extLst>
              </a:tr>
            </a:tbl>
          </a:graphicData>
        </a:graphic>
      </p:graphicFrame>
      <p:sp>
        <p:nvSpPr>
          <p:cNvPr id="5" name="TextBox 4">
            <a:extLst>
              <a:ext uri="{FF2B5EF4-FFF2-40B4-BE49-F238E27FC236}">
                <a16:creationId xmlns:a16="http://schemas.microsoft.com/office/drawing/2014/main" id="{6483C257-4553-4192-A873-523FBA2F105F}"/>
              </a:ext>
            </a:extLst>
          </p:cNvPr>
          <p:cNvSpPr txBox="1"/>
          <p:nvPr/>
        </p:nvSpPr>
        <p:spPr>
          <a:xfrm>
            <a:off x="251710" y="461596"/>
            <a:ext cx="4290646" cy="338554"/>
          </a:xfrm>
          <a:prstGeom prst="rect">
            <a:avLst/>
          </a:prstGeom>
          <a:noFill/>
        </p:spPr>
        <p:txBody>
          <a:bodyPr wrap="square" rtlCol="0">
            <a:spAutoFit/>
          </a:bodyPr>
          <a:lstStyle/>
          <a:p>
            <a:r>
              <a:rPr lang="en-US" sz="1600" dirty="0">
                <a:solidFill>
                  <a:schemeClr val="accent6">
                    <a:lumMod val="75000"/>
                  </a:schemeClr>
                </a:solidFill>
                <a:ea typeface="+mj-ea"/>
              </a:rPr>
              <a:t>FOR HOTEL SEARCH</a:t>
            </a:r>
            <a:endParaRPr lang="en-US" sz="1600" baseline="0" dirty="0">
              <a:solidFill>
                <a:schemeClr val="accent6">
                  <a:lumMod val="75000"/>
                </a:schemeClr>
              </a:solidFill>
              <a:ea typeface="+mj-ea"/>
            </a:endParaRPr>
          </a:p>
        </p:txBody>
      </p:sp>
      <p:sp>
        <p:nvSpPr>
          <p:cNvPr id="6" name="TextBox 5">
            <a:extLst>
              <a:ext uri="{FF2B5EF4-FFF2-40B4-BE49-F238E27FC236}">
                <a16:creationId xmlns:a16="http://schemas.microsoft.com/office/drawing/2014/main" id="{0AB29176-3130-456A-9E80-635B3B884489}"/>
              </a:ext>
            </a:extLst>
          </p:cNvPr>
          <p:cNvSpPr txBox="1"/>
          <p:nvPr/>
        </p:nvSpPr>
        <p:spPr>
          <a:xfrm>
            <a:off x="4757996" y="461596"/>
            <a:ext cx="3895493" cy="338554"/>
          </a:xfrm>
          <a:prstGeom prst="rect">
            <a:avLst/>
          </a:prstGeom>
          <a:noFill/>
        </p:spPr>
        <p:txBody>
          <a:bodyPr wrap="square" rtlCol="0">
            <a:spAutoFit/>
          </a:bodyPr>
          <a:lstStyle/>
          <a:p>
            <a:r>
              <a:rPr lang="en-US" sz="1600" baseline="0" dirty="0">
                <a:solidFill>
                  <a:schemeClr val="accent6">
                    <a:lumMod val="75000"/>
                  </a:schemeClr>
                </a:solidFill>
                <a:ea typeface="+mj-ea"/>
              </a:rPr>
              <a:t>FOR HOTEL BOOKING</a:t>
            </a:r>
          </a:p>
        </p:txBody>
      </p:sp>
    </p:spTree>
    <p:extLst>
      <p:ext uri="{BB962C8B-B14F-4D97-AF65-F5344CB8AC3E}">
        <p14:creationId xmlns:p14="http://schemas.microsoft.com/office/powerpoint/2010/main" val="298466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A147C5-394C-421B-A840-21B4FD1E693E}"/>
              </a:ext>
            </a:extLst>
          </p:cNvPr>
          <p:cNvGraphicFramePr>
            <a:graphicFrameLocks noGrp="1"/>
          </p:cNvGraphicFramePr>
          <p:nvPr>
            <p:ph idx="1"/>
            <p:extLst>
              <p:ext uri="{D42A27DB-BD31-4B8C-83A1-F6EECF244321}">
                <p14:modId xmlns:p14="http://schemas.microsoft.com/office/powerpoint/2010/main" val="3333442433"/>
              </p:ext>
            </p:extLst>
          </p:nvPr>
        </p:nvGraphicFramePr>
        <p:xfrm>
          <a:off x="258763" y="939800"/>
          <a:ext cx="8615362" cy="3368667"/>
        </p:xfrm>
        <a:graphic>
          <a:graphicData uri="http://schemas.openxmlformats.org/drawingml/2006/table">
            <a:tbl>
              <a:tblPr firstRow="1" bandRow="1">
                <a:tableStyleId>{00A15C55-8517-42AA-B614-E9B94910E393}</a:tableStyleId>
              </a:tblPr>
              <a:tblGrid>
                <a:gridCol w="4307681">
                  <a:extLst>
                    <a:ext uri="{9D8B030D-6E8A-4147-A177-3AD203B41FA5}">
                      <a16:colId xmlns:a16="http://schemas.microsoft.com/office/drawing/2014/main" val="3139996524"/>
                    </a:ext>
                  </a:extLst>
                </a:gridCol>
                <a:gridCol w="4307681">
                  <a:extLst>
                    <a:ext uri="{9D8B030D-6E8A-4147-A177-3AD203B41FA5}">
                      <a16:colId xmlns:a16="http://schemas.microsoft.com/office/drawing/2014/main" val="143060678"/>
                    </a:ext>
                  </a:extLst>
                </a:gridCol>
              </a:tblGrid>
              <a:tr h="435517">
                <a:tc>
                  <a:txBody>
                    <a:bodyPr/>
                    <a:lstStyle/>
                    <a:p>
                      <a:pPr algn="ctr"/>
                      <a:r>
                        <a:rPr lang="en-US" sz="1800" dirty="0"/>
                        <a:t>FUNCTIONS</a:t>
                      </a:r>
                    </a:p>
                  </a:txBody>
                  <a:tcPr/>
                </a:tc>
                <a:tc>
                  <a:txBody>
                    <a:bodyPr/>
                    <a:lstStyle/>
                    <a:p>
                      <a:pPr algn="ctr"/>
                      <a:r>
                        <a:rPr lang="en-US" sz="1800" dirty="0"/>
                        <a:t>TEST CASE ID</a:t>
                      </a:r>
                    </a:p>
                  </a:txBody>
                  <a:tcPr/>
                </a:tc>
                <a:extLst>
                  <a:ext uri="{0D108BD9-81ED-4DB2-BD59-A6C34878D82A}">
                    <a16:rowId xmlns:a16="http://schemas.microsoft.com/office/drawing/2014/main" val="3894389587"/>
                  </a:ext>
                </a:extLst>
              </a:tr>
              <a:tr h="476902">
                <a:tc>
                  <a:txBody>
                    <a:bodyPr/>
                    <a:lstStyle/>
                    <a:p>
                      <a:pPr algn="ctr"/>
                      <a:r>
                        <a:rPr lang="en-US" dirty="0">
                          <a:solidFill>
                            <a:schemeClr val="accent1">
                              <a:lumMod val="50000"/>
                            </a:schemeClr>
                          </a:solidFill>
                        </a:rPr>
                        <a:t>Login</a:t>
                      </a:r>
                    </a:p>
                  </a:txBody>
                  <a:tcPr/>
                </a:tc>
                <a:tc>
                  <a:txBody>
                    <a:bodyPr/>
                    <a:lstStyle/>
                    <a:p>
                      <a:pPr algn="ctr"/>
                      <a:r>
                        <a:rPr lang="en-US" dirty="0"/>
                        <a:t>LC_001 –  LC_008</a:t>
                      </a:r>
                    </a:p>
                  </a:txBody>
                  <a:tcPr/>
                </a:tc>
                <a:extLst>
                  <a:ext uri="{0D108BD9-81ED-4DB2-BD59-A6C34878D82A}">
                    <a16:rowId xmlns:a16="http://schemas.microsoft.com/office/drawing/2014/main" val="1844282783"/>
                  </a:ext>
                </a:extLst>
              </a:tr>
              <a:tr h="476902">
                <a:tc>
                  <a:txBody>
                    <a:bodyPr/>
                    <a:lstStyle/>
                    <a:p>
                      <a:pPr algn="ctr"/>
                      <a:r>
                        <a:rPr lang="en-US" dirty="0">
                          <a:solidFill>
                            <a:schemeClr val="accent1">
                              <a:lumMod val="50000"/>
                            </a:schemeClr>
                          </a:solidFill>
                        </a:rPr>
                        <a:t>Registration</a:t>
                      </a:r>
                    </a:p>
                  </a:txBody>
                  <a:tcPr/>
                </a:tc>
                <a:tc>
                  <a:txBody>
                    <a:bodyPr/>
                    <a:lstStyle/>
                    <a:p>
                      <a:pPr algn="ctr"/>
                      <a:r>
                        <a:rPr lang="en-US" dirty="0"/>
                        <a:t>RC_001 – RC_015</a:t>
                      </a:r>
                    </a:p>
                  </a:txBody>
                  <a:tcPr/>
                </a:tc>
                <a:extLst>
                  <a:ext uri="{0D108BD9-81ED-4DB2-BD59-A6C34878D82A}">
                    <a16:rowId xmlns:a16="http://schemas.microsoft.com/office/drawing/2014/main" val="4257739673"/>
                  </a:ext>
                </a:extLst>
              </a:tr>
              <a:tr h="476902">
                <a:tc>
                  <a:txBody>
                    <a:bodyPr/>
                    <a:lstStyle/>
                    <a:p>
                      <a:pPr algn="ctr"/>
                      <a:r>
                        <a:rPr lang="en-US" dirty="0">
                          <a:solidFill>
                            <a:schemeClr val="accent1">
                              <a:lumMod val="50000"/>
                            </a:schemeClr>
                          </a:solidFill>
                        </a:rPr>
                        <a:t>Flight Search</a:t>
                      </a:r>
                    </a:p>
                    <a:p>
                      <a:pPr algn="ctr"/>
                      <a:r>
                        <a:rPr lang="en-US" sz="1200" dirty="0">
                          <a:solidFill>
                            <a:schemeClr val="accent1">
                              <a:lumMod val="50000"/>
                            </a:schemeClr>
                          </a:solidFill>
                        </a:rPr>
                        <a:t>(one way, round trip and multi city)</a:t>
                      </a:r>
                    </a:p>
                  </a:txBody>
                  <a:tcPr/>
                </a:tc>
                <a:tc>
                  <a:txBody>
                    <a:bodyPr/>
                    <a:lstStyle/>
                    <a:p>
                      <a:pPr algn="ctr"/>
                      <a:r>
                        <a:rPr lang="en-US" dirty="0"/>
                        <a:t>ONE_001 – 0NE_004</a:t>
                      </a:r>
                    </a:p>
                    <a:p>
                      <a:pPr algn="ctr"/>
                      <a:r>
                        <a:rPr lang="en-US" dirty="0"/>
                        <a:t>RTP_001 – RTP_006</a:t>
                      </a:r>
                    </a:p>
                  </a:txBody>
                  <a:tcPr/>
                </a:tc>
                <a:extLst>
                  <a:ext uri="{0D108BD9-81ED-4DB2-BD59-A6C34878D82A}">
                    <a16:rowId xmlns:a16="http://schemas.microsoft.com/office/drawing/2014/main" val="551673370"/>
                  </a:ext>
                </a:extLst>
              </a:tr>
              <a:tr h="476902">
                <a:tc>
                  <a:txBody>
                    <a:bodyPr/>
                    <a:lstStyle/>
                    <a:p>
                      <a:pPr algn="ctr"/>
                      <a:r>
                        <a:rPr lang="en-US" dirty="0">
                          <a:solidFill>
                            <a:schemeClr val="accent1">
                              <a:lumMod val="50000"/>
                            </a:schemeClr>
                          </a:solidFill>
                        </a:rPr>
                        <a:t>Flight Bookings</a:t>
                      </a:r>
                    </a:p>
                  </a:txBody>
                  <a:tcPr/>
                </a:tc>
                <a:tc>
                  <a:txBody>
                    <a:bodyPr/>
                    <a:lstStyle/>
                    <a:p>
                      <a:pPr algn="ctr"/>
                      <a:r>
                        <a:rPr lang="en-US" dirty="0"/>
                        <a:t>TC_001 – TC_005</a:t>
                      </a:r>
                    </a:p>
                  </a:txBody>
                  <a:tcPr/>
                </a:tc>
                <a:extLst>
                  <a:ext uri="{0D108BD9-81ED-4DB2-BD59-A6C34878D82A}">
                    <a16:rowId xmlns:a16="http://schemas.microsoft.com/office/drawing/2014/main" val="1393790358"/>
                  </a:ext>
                </a:extLst>
              </a:tr>
              <a:tr h="476902">
                <a:tc>
                  <a:txBody>
                    <a:bodyPr/>
                    <a:lstStyle/>
                    <a:p>
                      <a:pPr algn="ctr"/>
                      <a:r>
                        <a:rPr lang="en-US" dirty="0">
                          <a:solidFill>
                            <a:schemeClr val="accent1">
                              <a:lumMod val="50000"/>
                            </a:schemeClr>
                          </a:solidFill>
                        </a:rPr>
                        <a:t>Hotel Search</a:t>
                      </a:r>
                    </a:p>
                  </a:txBody>
                  <a:tcPr/>
                </a:tc>
                <a:tc>
                  <a:txBody>
                    <a:bodyPr/>
                    <a:lstStyle/>
                    <a:p>
                      <a:pPr algn="ctr"/>
                      <a:r>
                        <a:rPr lang="en-US" dirty="0"/>
                        <a:t>HS_001 – HS_005</a:t>
                      </a:r>
                    </a:p>
                  </a:txBody>
                  <a:tcPr/>
                </a:tc>
                <a:extLst>
                  <a:ext uri="{0D108BD9-81ED-4DB2-BD59-A6C34878D82A}">
                    <a16:rowId xmlns:a16="http://schemas.microsoft.com/office/drawing/2014/main" val="3594634896"/>
                  </a:ext>
                </a:extLst>
              </a:tr>
              <a:tr h="476902">
                <a:tc>
                  <a:txBody>
                    <a:bodyPr/>
                    <a:lstStyle/>
                    <a:p>
                      <a:pPr algn="ctr"/>
                      <a:r>
                        <a:rPr lang="en-US" dirty="0">
                          <a:solidFill>
                            <a:schemeClr val="accent1">
                              <a:lumMod val="50000"/>
                            </a:schemeClr>
                          </a:solidFill>
                        </a:rPr>
                        <a:t>Hotel Bookings</a:t>
                      </a:r>
                    </a:p>
                  </a:txBody>
                  <a:tcPr/>
                </a:tc>
                <a:tc>
                  <a:txBody>
                    <a:bodyPr/>
                    <a:lstStyle/>
                    <a:p>
                      <a:pPr algn="ctr"/>
                      <a:r>
                        <a:rPr lang="en-US" dirty="0"/>
                        <a:t>HB_001 – HB_007</a:t>
                      </a:r>
                    </a:p>
                  </a:txBody>
                  <a:tcPr/>
                </a:tc>
                <a:extLst>
                  <a:ext uri="{0D108BD9-81ED-4DB2-BD59-A6C34878D82A}">
                    <a16:rowId xmlns:a16="http://schemas.microsoft.com/office/drawing/2014/main" val="3603806938"/>
                  </a:ext>
                </a:extLst>
              </a:tr>
            </a:tbl>
          </a:graphicData>
        </a:graphic>
      </p:graphicFrame>
      <p:sp>
        <p:nvSpPr>
          <p:cNvPr id="3" name="Title 2">
            <a:extLst>
              <a:ext uri="{FF2B5EF4-FFF2-40B4-BE49-F238E27FC236}">
                <a16:creationId xmlns:a16="http://schemas.microsoft.com/office/drawing/2014/main" id="{AB8C95A9-4C0F-4249-B7D2-3F1F4389C33E}"/>
              </a:ext>
            </a:extLst>
          </p:cNvPr>
          <p:cNvSpPr>
            <a:spLocks noGrp="1"/>
          </p:cNvSpPr>
          <p:nvPr>
            <p:ph type="title"/>
          </p:nvPr>
        </p:nvSpPr>
        <p:spPr>
          <a:xfrm>
            <a:off x="553660" y="93474"/>
            <a:ext cx="8024283" cy="384721"/>
          </a:xfrm>
        </p:spPr>
        <p:txBody>
          <a:bodyPr/>
          <a:lstStyle/>
          <a:p>
            <a:pPr algn="ctr"/>
            <a:r>
              <a:rPr lang="en-US" u="sng" dirty="0"/>
              <a:t>TEST IMPLEMENTATION</a:t>
            </a:r>
          </a:p>
        </p:txBody>
      </p:sp>
      <p:sp>
        <p:nvSpPr>
          <p:cNvPr id="4" name="Content Placeholder 3">
            <a:extLst>
              <a:ext uri="{FF2B5EF4-FFF2-40B4-BE49-F238E27FC236}">
                <a16:creationId xmlns:a16="http://schemas.microsoft.com/office/drawing/2014/main" id="{90708CAB-D4A9-4833-BB0A-8FB6DAC60279}"/>
              </a:ext>
            </a:extLst>
          </p:cNvPr>
          <p:cNvSpPr>
            <a:spLocks noGrp="1"/>
          </p:cNvSpPr>
          <p:nvPr>
            <p:ph sz="quarter" idx="10"/>
          </p:nvPr>
        </p:nvSpPr>
        <p:spPr>
          <a:xfrm>
            <a:off x="583600" y="520685"/>
            <a:ext cx="7964402" cy="188523"/>
          </a:xfrm>
        </p:spPr>
        <p:txBody>
          <a:bodyPr/>
          <a:lstStyle/>
          <a:p>
            <a:pPr algn="ctr"/>
            <a:r>
              <a:rPr lang="en-US" sz="1800" dirty="0"/>
              <a:t>REQUIREMENT TRACEABILITY MATRIX (RTM)</a:t>
            </a:r>
          </a:p>
        </p:txBody>
      </p:sp>
    </p:spTree>
    <p:extLst>
      <p:ext uri="{BB962C8B-B14F-4D97-AF65-F5344CB8AC3E}">
        <p14:creationId xmlns:p14="http://schemas.microsoft.com/office/powerpoint/2010/main" val="233072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3834D0-1E67-425A-AEF8-2D8707C2FFFA}"/>
              </a:ext>
            </a:extLst>
          </p:cNvPr>
          <p:cNvSpPr>
            <a:spLocks noGrp="1"/>
          </p:cNvSpPr>
          <p:nvPr>
            <p:ph idx="1"/>
          </p:nvPr>
        </p:nvSpPr>
        <p:spPr>
          <a:xfrm>
            <a:off x="258189" y="624468"/>
            <a:ext cx="8615227" cy="4040837"/>
          </a:xfrm>
        </p:spPr>
        <p:txBody>
          <a:bodyPr/>
          <a:lstStyle/>
          <a:p>
            <a:r>
              <a:rPr lang="en-US" dirty="0"/>
              <a:t>The selenium codes were written  and executed on the Eclipse API.</a:t>
            </a:r>
          </a:p>
          <a:p>
            <a:r>
              <a:rPr lang="en-US" dirty="0"/>
              <a:t>All the required jars are added with the help of MAVEN project in which the dependencies were added in the POM.xml file.</a:t>
            </a:r>
          </a:p>
          <a:p>
            <a:r>
              <a:rPr lang="en-US" dirty="0"/>
              <a:t>Properties file was used for the common variables in the program and the file was accessed with the help of file input stream.</a:t>
            </a:r>
          </a:p>
          <a:p>
            <a:r>
              <a:rPr lang="en-US" dirty="0"/>
              <a:t>The codes were written in Page Object Model framework where a separate POM class was created, and all the methods were defined under that only. The methods are accessed in codes by declaring the object of the POM class and methods were called with parameters.</a:t>
            </a:r>
          </a:p>
          <a:p>
            <a:r>
              <a:rPr lang="en-US" dirty="0"/>
              <a:t>The reports were created using Third Party API which is Extent report and dependencies were added to use the jar files in code.</a:t>
            </a:r>
          </a:p>
          <a:p>
            <a:r>
              <a:rPr lang="en-US" dirty="0"/>
              <a:t>The codes were written in testNG using  @BeforeMethod, @AfterMethod and @Test with @DataProviders.</a:t>
            </a:r>
          </a:p>
        </p:txBody>
      </p:sp>
      <p:sp>
        <p:nvSpPr>
          <p:cNvPr id="3" name="Title 2">
            <a:extLst>
              <a:ext uri="{FF2B5EF4-FFF2-40B4-BE49-F238E27FC236}">
                <a16:creationId xmlns:a16="http://schemas.microsoft.com/office/drawing/2014/main" id="{38C7F264-3F0F-4351-A3C4-1C2BF1BD4420}"/>
              </a:ext>
            </a:extLst>
          </p:cNvPr>
          <p:cNvSpPr>
            <a:spLocks noGrp="1"/>
          </p:cNvSpPr>
          <p:nvPr>
            <p:ph type="title"/>
          </p:nvPr>
        </p:nvSpPr>
        <p:spPr>
          <a:xfrm>
            <a:off x="553660" y="68577"/>
            <a:ext cx="8024283" cy="384721"/>
          </a:xfrm>
        </p:spPr>
        <p:txBody>
          <a:bodyPr/>
          <a:lstStyle/>
          <a:p>
            <a:pPr algn="ctr"/>
            <a:r>
              <a:rPr lang="en-US" u="sng" dirty="0"/>
              <a:t>Selenium Script Writing</a:t>
            </a:r>
          </a:p>
        </p:txBody>
      </p:sp>
    </p:spTree>
    <p:extLst>
      <p:ext uri="{BB962C8B-B14F-4D97-AF65-F5344CB8AC3E}">
        <p14:creationId xmlns:p14="http://schemas.microsoft.com/office/powerpoint/2010/main" val="217598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77D8F973-5CCF-4D11-87EE-B3E1BC5BA33E}"/>
              </a:ext>
            </a:extLst>
          </p:cNvPr>
          <p:cNvPicPr>
            <a:picLocks noGrp="1" noChangeAspect="1"/>
          </p:cNvPicPr>
          <p:nvPr>
            <p:ph idx="1"/>
          </p:nvPr>
        </p:nvPicPr>
        <p:blipFill>
          <a:blip r:embed="rId2"/>
          <a:stretch>
            <a:fillRect/>
          </a:stretch>
        </p:blipFill>
        <p:spPr>
          <a:xfrm>
            <a:off x="1815784" y="1111755"/>
            <a:ext cx="5500033" cy="3720610"/>
          </a:xfrm>
        </p:spPr>
      </p:pic>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599" y="638879"/>
            <a:ext cx="7964402" cy="188523"/>
          </a:xfrm>
        </p:spPr>
        <p:txBody>
          <a:bodyPr/>
          <a:lstStyle/>
          <a:p>
            <a:pPr algn="ctr"/>
            <a:r>
              <a:rPr lang="en-US" sz="1600" dirty="0"/>
              <a:t>Message when invalid login is done.</a:t>
            </a:r>
          </a:p>
        </p:txBody>
      </p:sp>
    </p:spTree>
    <p:extLst>
      <p:ext uri="{BB962C8B-B14F-4D97-AF65-F5344CB8AC3E}">
        <p14:creationId xmlns:p14="http://schemas.microsoft.com/office/powerpoint/2010/main" val="157478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website&#10;&#10;Description automatically generated">
            <a:extLst>
              <a:ext uri="{FF2B5EF4-FFF2-40B4-BE49-F238E27FC236}">
                <a16:creationId xmlns:a16="http://schemas.microsoft.com/office/drawing/2014/main" id="{E959B6AE-E886-425B-A751-CA86CADA1AAF}"/>
              </a:ext>
            </a:extLst>
          </p:cNvPr>
          <p:cNvPicPr>
            <a:picLocks noGrp="1" noChangeAspect="1"/>
          </p:cNvPicPr>
          <p:nvPr>
            <p:ph idx="1"/>
          </p:nvPr>
        </p:nvPicPr>
        <p:blipFill>
          <a:blip r:embed="rId2"/>
          <a:stretch>
            <a:fillRect/>
          </a:stretch>
        </p:blipFill>
        <p:spPr>
          <a:xfrm>
            <a:off x="1439742" y="1045517"/>
            <a:ext cx="6252117" cy="3758941"/>
          </a:xfrm>
        </p:spPr>
      </p:pic>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599" y="632114"/>
            <a:ext cx="7964402" cy="188523"/>
          </a:xfrm>
        </p:spPr>
        <p:txBody>
          <a:bodyPr/>
          <a:lstStyle/>
          <a:p>
            <a:pPr algn="ctr"/>
            <a:r>
              <a:rPr lang="en-US" sz="1600" dirty="0"/>
              <a:t>Message when invalid signup is done.</a:t>
            </a:r>
          </a:p>
        </p:txBody>
      </p:sp>
    </p:spTree>
    <p:extLst>
      <p:ext uri="{BB962C8B-B14F-4D97-AF65-F5344CB8AC3E}">
        <p14:creationId xmlns:p14="http://schemas.microsoft.com/office/powerpoint/2010/main" val="225105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4EA2ABB4-E471-42F9-8153-35D38F45F93B}"/>
              </a:ext>
            </a:extLst>
          </p:cNvPr>
          <p:cNvPicPr>
            <a:picLocks noGrp="1" noChangeAspect="1"/>
          </p:cNvPicPr>
          <p:nvPr>
            <p:ph idx="1"/>
          </p:nvPr>
        </p:nvPicPr>
        <p:blipFill>
          <a:blip r:embed="rId2"/>
          <a:stretch>
            <a:fillRect/>
          </a:stretch>
        </p:blipFill>
        <p:spPr>
          <a:xfrm>
            <a:off x="1472819" y="939800"/>
            <a:ext cx="6187249" cy="3725863"/>
          </a:xfrm>
        </p:spPr>
      </p:pic>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8195"/>
            <a:ext cx="7964402" cy="188523"/>
          </a:xfrm>
        </p:spPr>
        <p:txBody>
          <a:bodyPr/>
          <a:lstStyle/>
          <a:p>
            <a:pPr algn="ctr"/>
            <a:r>
              <a:rPr lang="en-US" sz="1600" dirty="0"/>
              <a:t>Search results in case of successful one-way search. </a:t>
            </a:r>
          </a:p>
        </p:txBody>
      </p:sp>
    </p:spTree>
    <p:extLst>
      <p:ext uri="{BB962C8B-B14F-4D97-AF65-F5344CB8AC3E}">
        <p14:creationId xmlns:p14="http://schemas.microsoft.com/office/powerpoint/2010/main" val="355707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C9D85600-5D9E-40CF-AF02-D90FB7263D4D}"/>
              </a:ext>
            </a:extLst>
          </p:cNvPr>
          <p:cNvPicPr>
            <a:picLocks noGrp="1" noChangeAspect="1"/>
          </p:cNvPicPr>
          <p:nvPr>
            <p:ph idx="1"/>
          </p:nvPr>
        </p:nvPicPr>
        <p:blipFill>
          <a:blip r:embed="rId2"/>
          <a:stretch>
            <a:fillRect/>
          </a:stretch>
        </p:blipFill>
        <p:spPr>
          <a:xfrm>
            <a:off x="1417552" y="939800"/>
            <a:ext cx="6297784" cy="3725863"/>
          </a:xfrm>
        </p:spPr>
      </p:pic>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3948"/>
            <a:ext cx="7964402" cy="188523"/>
          </a:xfrm>
        </p:spPr>
        <p:txBody>
          <a:bodyPr/>
          <a:lstStyle/>
          <a:p>
            <a:pPr algn="ctr"/>
            <a:r>
              <a:rPr lang="en-US" sz="1600" dirty="0"/>
              <a:t>Website results on successful payments page in flight and hotel booking.</a:t>
            </a:r>
          </a:p>
        </p:txBody>
      </p:sp>
    </p:spTree>
    <p:extLst>
      <p:ext uri="{BB962C8B-B14F-4D97-AF65-F5344CB8AC3E}">
        <p14:creationId xmlns:p14="http://schemas.microsoft.com/office/powerpoint/2010/main" val="386456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3948"/>
            <a:ext cx="7964402" cy="188523"/>
          </a:xfrm>
        </p:spPr>
        <p:txBody>
          <a:bodyPr/>
          <a:lstStyle/>
          <a:p>
            <a:pPr algn="ctr"/>
            <a:r>
              <a:rPr lang="en-US" sz="1600" dirty="0"/>
              <a:t>Search results in case of Round-trip and Multi-city search</a:t>
            </a:r>
          </a:p>
        </p:txBody>
      </p:sp>
      <p:pic>
        <p:nvPicPr>
          <p:cNvPr id="8" name="Content Placeholder 5" descr="Graphical user interface, application&#10;&#10;Description automatically generated">
            <a:extLst>
              <a:ext uri="{FF2B5EF4-FFF2-40B4-BE49-F238E27FC236}">
                <a16:creationId xmlns:a16="http://schemas.microsoft.com/office/drawing/2014/main" id="{34CF1564-16D8-4253-B757-F4EE09238056}"/>
              </a:ext>
            </a:extLst>
          </p:cNvPr>
          <p:cNvPicPr>
            <a:picLocks noChangeAspect="1"/>
          </p:cNvPicPr>
          <p:nvPr/>
        </p:nvPicPr>
        <p:blipFill>
          <a:blip r:embed="rId2"/>
          <a:stretch>
            <a:fillRect/>
          </a:stretch>
        </p:blipFill>
        <p:spPr bwMode="gray">
          <a:xfrm>
            <a:off x="1854772" y="939800"/>
            <a:ext cx="5423343"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57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3948"/>
            <a:ext cx="7964402" cy="188523"/>
          </a:xfrm>
        </p:spPr>
        <p:txBody>
          <a:bodyPr/>
          <a:lstStyle/>
          <a:p>
            <a:pPr algn="ctr"/>
            <a:r>
              <a:rPr lang="en-US" sz="1600" dirty="0"/>
              <a:t>Search Results in case of hotel booking</a:t>
            </a:r>
          </a:p>
        </p:txBody>
      </p:sp>
      <p:pic>
        <p:nvPicPr>
          <p:cNvPr id="5" name="Content Placeholder 4" descr="Graphical user interface&#10;&#10;Description automatically generated">
            <a:extLst>
              <a:ext uri="{FF2B5EF4-FFF2-40B4-BE49-F238E27FC236}">
                <a16:creationId xmlns:a16="http://schemas.microsoft.com/office/drawing/2014/main" id="{2A7E8F55-693A-4336-B443-007F93B4C041}"/>
              </a:ext>
            </a:extLst>
          </p:cNvPr>
          <p:cNvPicPr>
            <a:picLocks noGrp="1" noChangeAspect="1"/>
          </p:cNvPicPr>
          <p:nvPr>
            <p:ph idx="1"/>
          </p:nvPr>
        </p:nvPicPr>
        <p:blipFill>
          <a:blip r:embed="rId2"/>
          <a:stretch>
            <a:fillRect/>
          </a:stretch>
        </p:blipFill>
        <p:spPr>
          <a:xfrm>
            <a:off x="1639982" y="939800"/>
            <a:ext cx="5852924" cy="3725863"/>
          </a:xfrm>
        </p:spPr>
      </p:pic>
    </p:spTree>
    <p:extLst>
      <p:ext uri="{BB962C8B-B14F-4D97-AF65-F5344CB8AC3E}">
        <p14:creationId xmlns:p14="http://schemas.microsoft.com/office/powerpoint/2010/main" val="428430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3948"/>
            <a:ext cx="7964402" cy="188523"/>
          </a:xfrm>
        </p:spPr>
        <p:txBody>
          <a:bodyPr/>
          <a:lstStyle/>
          <a:p>
            <a:pPr algn="ctr"/>
            <a:r>
              <a:rPr lang="en-US" sz="1600" dirty="0"/>
              <a:t>Website message in case of wrong credentials in flight search</a:t>
            </a:r>
          </a:p>
        </p:txBody>
      </p:sp>
      <p:pic>
        <p:nvPicPr>
          <p:cNvPr id="5" name="Content Placeholder 4" descr="Graphical user interface&#10;&#10;Description automatically generated">
            <a:extLst>
              <a:ext uri="{FF2B5EF4-FFF2-40B4-BE49-F238E27FC236}">
                <a16:creationId xmlns:a16="http://schemas.microsoft.com/office/drawing/2014/main" id="{A8F83A6D-389A-48D9-8AF3-D45859645A74}"/>
              </a:ext>
            </a:extLst>
          </p:cNvPr>
          <p:cNvPicPr>
            <a:picLocks noGrp="1" noChangeAspect="1"/>
          </p:cNvPicPr>
          <p:nvPr>
            <p:ph idx="1"/>
          </p:nvPr>
        </p:nvPicPr>
        <p:blipFill>
          <a:blip r:embed="rId2"/>
          <a:stretch>
            <a:fillRect/>
          </a:stretch>
        </p:blipFill>
        <p:spPr>
          <a:xfrm>
            <a:off x="1857299" y="1011876"/>
            <a:ext cx="5418290" cy="3581710"/>
          </a:xfrm>
        </p:spPr>
      </p:pic>
    </p:spTree>
    <p:extLst>
      <p:ext uri="{BB962C8B-B14F-4D97-AF65-F5344CB8AC3E}">
        <p14:creationId xmlns:p14="http://schemas.microsoft.com/office/powerpoint/2010/main" val="108680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83F4-8021-43BC-BF60-D0F2DA912668}"/>
              </a:ext>
            </a:extLst>
          </p:cNvPr>
          <p:cNvSpPr>
            <a:spLocks noGrp="1"/>
          </p:cNvSpPr>
          <p:nvPr>
            <p:ph type="title"/>
          </p:nvPr>
        </p:nvSpPr>
        <p:spPr>
          <a:xfrm>
            <a:off x="415547" y="83463"/>
            <a:ext cx="8594260" cy="430887"/>
          </a:xfrm>
        </p:spPr>
        <p:txBody>
          <a:bodyPr/>
          <a:lstStyle/>
          <a:p>
            <a:pPr algn="ctr"/>
            <a:r>
              <a:rPr lang="en-US" sz="2800" b="1" u="sng" dirty="0"/>
              <a:t>Content</a:t>
            </a:r>
          </a:p>
        </p:txBody>
      </p:sp>
      <p:sp>
        <p:nvSpPr>
          <p:cNvPr id="3" name="Content Placeholder 2">
            <a:extLst>
              <a:ext uri="{FF2B5EF4-FFF2-40B4-BE49-F238E27FC236}">
                <a16:creationId xmlns:a16="http://schemas.microsoft.com/office/drawing/2014/main" id="{40F7E5D0-34A3-4835-9534-BEB04C0F3B0A}"/>
              </a:ext>
            </a:extLst>
          </p:cNvPr>
          <p:cNvSpPr>
            <a:spLocks noGrp="1"/>
          </p:cNvSpPr>
          <p:nvPr>
            <p:ph sz="half" idx="1"/>
          </p:nvPr>
        </p:nvSpPr>
        <p:spPr/>
        <p:txBody>
          <a:bodyPr/>
          <a:lstStyle/>
          <a:p>
            <a:r>
              <a:rPr lang="en-US" sz="1800" dirty="0">
                <a:latin typeface="Calibri" panose="020F0502020204030204" pitchFamily="34" charset="0"/>
                <a:cs typeface="Calibri" panose="020F0502020204030204" pitchFamily="34" charset="0"/>
              </a:rPr>
              <a:t>Introduction</a:t>
            </a:r>
          </a:p>
          <a:p>
            <a:r>
              <a:rPr lang="en-US" sz="1800" dirty="0">
                <a:latin typeface="Calibri" panose="020F0502020204030204" pitchFamily="34" charset="0"/>
                <a:cs typeface="Calibri" panose="020F0502020204030204" pitchFamily="34" charset="0"/>
              </a:rPr>
              <a:t>Working System</a:t>
            </a:r>
          </a:p>
          <a:p>
            <a:r>
              <a:rPr lang="en-US" sz="1800" dirty="0">
                <a:latin typeface="Calibri" panose="020F0502020204030204" pitchFamily="34" charset="0"/>
                <a:cs typeface="Calibri" panose="020F0502020204030204" pitchFamily="34" charset="0"/>
              </a:rPr>
              <a:t>Test Planning</a:t>
            </a:r>
          </a:p>
          <a:p>
            <a:r>
              <a:rPr lang="en-US" sz="1800" dirty="0">
                <a:latin typeface="Calibri" panose="020F0502020204030204" pitchFamily="34" charset="0"/>
                <a:cs typeface="Calibri" panose="020F0502020204030204" pitchFamily="34" charset="0"/>
              </a:rPr>
              <a:t>Test Monitoring &amp; Control</a:t>
            </a:r>
          </a:p>
          <a:p>
            <a:r>
              <a:rPr lang="en-US" sz="1800" dirty="0">
                <a:latin typeface="Calibri" panose="020F0502020204030204" pitchFamily="34" charset="0"/>
                <a:cs typeface="Calibri" panose="020F0502020204030204" pitchFamily="34" charset="0"/>
              </a:rPr>
              <a:t>Test Case Analysis</a:t>
            </a:r>
          </a:p>
          <a:p>
            <a:r>
              <a:rPr lang="en-US" sz="1800" dirty="0">
                <a:latin typeface="Calibri" panose="020F0502020204030204" pitchFamily="34" charset="0"/>
                <a:cs typeface="Calibri" panose="020F0502020204030204" pitchFamily="34" charset="0"/>
              </a:rPr>
              <a:t>Test Steps</a:t>
            </a:r>
          </a:p>
          <a:p>
            <a:r>
              <a:rPr lang="en-US" sz="1800" dirty="0">
                <a:latin typeface="Calibri" panose="020F0502020204030204" pitchFamily="34" charset="0"/>
                <a:cs typeface="Calibri" panose="020F0502020204030204" pitchFamily="34" charset="0"/>
              </a:rPr>
              <a:t>Test Implementation</a:t>
            </a:r>
          </a:p>
          <a:p>
            <a:endParaRPr lang="en-US" sz="18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endParaRPr lang="en-US" dirty="0"/>
          </a:p>
        </p:txBody>
      </p:sp>
      <p:sp>
        <p:nvSpPr>
          <p:cNvPr id="4" name="Content Placeholder 3">
            <a:extLst>
              <a:ext uri="{FF2B5EF4-FFF2-40B4-BE49-F238E27FC236}">
                <a16:creationId xmlns:a16="http://schemas.microsoft.com/office/drawing/2014/main" id="{3351230F-AE26-4755-89C4-795B8011D247}"/>
              </a:ext>
            </a:extLst>
          </p:cNvPr>
          <p:cNvSpPr>
            <a:spLocks noGrp="1"/>
          </p:cNvSpPr>
          <p:nvPr>
            <p:ph sz="half" idx="2"/>
          </p:nvPr>
        </p:nvSpPr>
        <p:spPr/>
        <p:txBody>
          <a:bodyPr/>
          <a:lstStyle/>
          <a:p>
            <a:r>
              <a:rPr lang="en-US" sz="1800" dirty="0">
                <a:latin typeface="Calibri" panose="020F0502020204030204" pitchFamily="34" charset="0"/>
                <a:cs typeface="Calibri" panose="020F0502020204030204" pitchFamily="34" charset="0"/>
              </a:rPr>
              <a:t>Selenium Script Writing</a:t>
            </a:r>
          </a:p>
          <a:p>
            <a:r>
              <a:rPr lang="en-US" sz="1800" dirty="0">
                <a:latin typeface="Calibri" panose="020F0502020204030204" pitchFamily="34" charset="0"/>
                <a:cs typeface="Calibri" panose="020F0502020204030204" pitchFamily="34" charset="0"/>
              </a:rPr>
              <a:t>Website Results</a:t>
            </a:r>
          </a:p>
          <a:p>
            <a:r>
              <a:rPr lang="en-US" sz="1800" dirty="0">
                <a:latin typeface="Calibri" panose="020F0502020204030204" pitchFamily="34" charset="0"/>
                <a:cs typeface="Calibri" panose="020F0502020204030204" pitchFamily="34" charset="0"/>
              </a:rPr>
              <a:t>Defects</a:t>
            </a:r>
          </a:p>
          <a:p>
            <a:r>
              <a:rPr lang="en-US" sz="1800" dirty="0">
                <a:latin typeface="Calibri" panose="020F0502020204030204" pitchFamily="34" charset="0"/>
                <a:cs typeface="Calibri" panose="020F0502020204030204" pitchFamily="34" charset="0"/>
              </a:rPr>
              <a:t>Extent Reports</a:t>
            </a:r>
          </a:p>
          <a:p>
            <a:r>
              <a:rPr lang="en-US" sz="1800" dirty="0">
                <a:latin typeface="Calibri" panose="020F0502020204030204" pitchFamily="34" charset="0"/>
                <a:cs typeface="Calibri" panose="020F0502020204030204" pitchFamily="34" charset="0"/>
              </a:rPr>
              <a:t>Problems Faced</a:t>
            </a:r>
          </a:p>
          <a:p>
            <a:r>
              <a:rPr lang="en-US" sz="1800" dirty="0">
                <a:latin typeface="Calibri" panose="020F0502020204030204" pitchFamily="34" charset="0"/>
                <a:cs typeface="Calibri" panose="020F0502020204030204" pitchFamily="34" charset="0"/>
              </a:rPr>
              <a:t>Conclusion and Result</a:t>
            </a:r>
          </a:p>
          <a:p>
            <a:r>
              <a:rPr lang="en-US" sz="1800" dirty="0">
                <a:latin typeface="Calibri" panose="020F0502020204030204" pitchFamily="34" charset="0"/>
                <a:cs typeface="Calibri" panose="020F0502020204030204" pitchFamily="34" charset="0"/>
              </a:rPr>
              <a:t>Work Repository</a:t>
            </a:r>
          </a:p>
          <a:p>
            <a:endParaRPr lang="en-US" dirty="0"/>
          </a:p>
          <a:p>
            <a:endParaRPr lang="en-US" dirty="0"/>
          </a:p>
          <a:p>
            <a:endParaRPr lang="en-US" dirty="0"/>
          </a:p>
        </p:txBody>
      </p:sp>
    </p:spTree>
    <p:extLst>
      <p:ext uri="{BB962C8B-B14F-4D97-AF65-F5344CB8AC3E}">
        <p14:creationId xmlns:p14="http://schemas.microsoft.com/office/powerpoint/2010/main" val="157840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73948"/>
            <a:ext cx="7964402" cy="188523"/>
          </a:xfrm>
        </p:spPr>
        <p:txBody>
          <a:bodyPr/>
          <a:lstStyle/>
          <a:p>
            <a:pPr algn="ctr"/>
            <a:r>
              <a:rPr lang="en-US" sz="1600" dirty="0"/>
              <a:t>Search message in wrong details of hotel booking</a:t>
            </a:r>
          </a:p>
        </p:txBody>
      </p:sp>
      <p:pic>
        <p:nvPicPr>
          <p:cNvPr id="5" name="Content Placeholder 4" descr="Graphical user interface, application&#10;&#10;Description automatically generated">
            <a:extLst>
              <a:ext uri="{FF2B5EF4-FFF2-40B4-BE49-F238E27FC236}">
                <a16:creationId xmlns:a16="http://schemas.microsoft.com/office/drawing/2014/main" id="{3572C7A9-0C70-4A3C-A315-BF92635A9059}"/>
              </a:ext>
            </a:extLst>
          </p:cNvPr>
          <p:cNvPicPr>
            <a:picLocks noGrp="1" noChangeAspect="1"/>
          </p:cNvPicPr>
          <p:nvPr>
            <p:ph idx="1"/>
          </p:nvPr>
        </p:nvPicPr>
        <p:blipFill>
          <a:blip r:embed="rId2"/>
          <a:stretch>
            <a:fillRect/>
          </a:stretch>
        </p:blipFill>
        <p:spPr>
          <a:xfrm>
            <a:off x="2322100" y="939800"/>
            <a:ext cx="4488687" cy="3725863"/>
          </a:xfrm>
        </p:spPr>
      </p:pic>
    </p:spTree>
    <p:extLst>
      <p:ext uri="{BB962C8B-B14F-4D97-AF65-F5344CB8AC3E}">
        <p14:creationId xmlns:p14="http://schemas.microsoft.com/office/powerpoint/2010/main" val="254432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44899"/>
            <a:ext cx="7964402" cy="188523"/>
          </a:xfrm>
        </p:spPr>
        <p:txBody>
          <a:bodyPr/>
          <a:lstStyle/>
          <a:p>
            <a:pPr algn="ctr"/>
            <a:r>
              <a:rPr lang="en-US" sz="1600" dirty="0"/>
              <a:t>Blank credentials in name tab</a:t>
            </a:r>
          </a:p>
        </p:txBody>
      </p:sp>
      <p:sp>
        <p:nvSpPr>
          <p:cNvPr id="5" name="Content Placeholder 3">
            <a:extLst>
              <a:ext uri="{FF2B5EF4-FFF2-40B4-BE49-F238E27FC236}">
                <a16:creationId xmlns:a16="http://schemas.microsoft.com/office/drawing/2014/main" id="{BED63766-B603-4D5D-9D15-7B3D0B3AC8C7}"/>
              </a:ext>
            </a:extLst>
          </p:cNvPr>
          <p:cNvSpPr txBox="1">
            <a:spLocks/>
          </p:cNvSpPr>
          <p:nvPr/>
        </p:nvSpPr>
        <p:spPr bwMode="gray">
          <a:xfrm>
            <a:off x="553660" y="2668337"/>
            <a:ext cx="7964402" cy="18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defTabSz="1566621" rtl="0" eaLnBrk="0" fontAlgn="base" hangingPunct="0">
              <a:spcBef>
                <a:spcPct val="75000"/>
              </a:spcBef>
              <a:spcAft>
                <a:spcPct val="0"/>
              </a:spcAft>
              <a:buClrTx/>
              <a:buFont typeface="Wingdings" charset="2"/>
              <a:buNone/>
              <a:defRPr sz="1200" b="0" i="0" baseline="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lgn="ctr"/>
            <a:r>
              <a:rPr lang="en-US" sz="1600" kern="0" dirty="0"/>
              <a:t>Invalid inputs in mobile number tab</a:t>
            </a:r>
          </a:p>
        </p:txBody>
      </p:sp>
      <p:sp>
        <p:nvSpPr>
          <p:cNvPr id="6" name="Content Placeholder 3">
            <a:extLst>
              <a:ext uri="{FF2B5EF4-FFF2-40B4-BE49-F238E27FC236}">
                <a16:creationId xmlns:a16="http://schemas.microsoft.com/office/drawing/2014/main" id="{55E574E9-5B66-4445-A8C5-78B3EDFD02BF}"/>
              </a:ext>
            </a:extLst>
          </p:cNvPr>
          <p:cNvSpPr txBox="1">
            <a:spLocks/>
          </p:cNvSpPr>
          <p:nvPr/>
        </p:nvSpPr>
        <p:spPr bwMode="gray">
          <a:xfrm>
            <a:off x="553660" y="3908524"/>
            <a:ext cx="7964402" cy="18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defTabSz="1566621" rtl="0" eaLnBrk="0" fontAlgn="base" hangingPunct="0">
              <a:spcBef>
                <a:spcPct val="75000"/>
              </a:spcBef>
              <a:spcAft>
                <a:spcPct val="0"/>
              </a:spcAft>
              <a:buClrTx/>
              <a:buFont typeface="Wingdings" charset="2"/>
              <a:buNone/>
              <a:defRPr sz="1200" b="0" i="0" baseline="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lgn="ctr"/>
            <a:r>
              <a:rPr lang="en-US" sz="1600" kern="0" dirty="0"/>
              <a:t>Unchecked terms and conditions box</a:t>
            </a:r>
          </a:p>
        </p:txBody>
      </p:sp>
      <p:pic>
        <p:nvPicPr>
          <p:cNvPr id="8" name="Picture 7" descr="Graphical user interface, application&#10;&#10;Description automatically generated">
            <a:extLst>
              <a:ext uri="{FF2B5EF4-FFF2-40B4-BE49-F238E27FC236}">
                <a16:creationId xmlns:a16="http://schemas.microsoft.com/office/drawing/2014/main" id="{13BAA20F-1657-489F-8DEC-1871A3BB0F06}"/>
              </a:ext>
            </a:extLst>
          </p:cNvPr>
          <p:cNvPicPr>
            <a:picLocks noChangeAspect="1"/>
          </p:cNvPicPr>
          <p:nvPr/>
        </p:nvPicPr>
        <p:blipFill>
          <a:blip r:embed="rId2"/>
          <a:stretch>
            <a:fillRect/>
          </a:stretch>
        </p:blipFill>
        <p:spPr>
          <a:xfrm>
            <a:off x="972659" y="684179"/>
            <a:ext cx="7186283" cy="1983380"/>
          </a:xfrm>
          <a:prstGeom prst="rect">
            <a:avLst/>
          </a:prstGeom>
        </p:spPr>
      </p:pic>
      <p:pic>
        <p:nvPicPr>
          <p:cNvPr id="10" name="Picture 9" descr="Graphical user interface&#10;&#10;Description automatically generated with low confidence">
            <a:extLst>
              <a:ext uri="{FF2B5EF4-FFF2-40B4-BE49-F238E27FC236}">
                <a16:creationId xmlns:a16="http://schemas.microsoft.com/office/drawing/2014/main" id="{100396BA-70E7-49FF-9D0C-1F74A1841C60}"/>
              </a:ext>
            </a:extLst>
          </p:cNvPr>
          <p:cNvPicPr>
            <a:picLocks noChangeAspect="1"/>
          </p:cNvPicPr>
          <p:nvPr/>
        </p:nvPicPr>
        <p:blipFill>
          <a:blip r:embed="rId3"/>
          <a:stretch>
            <a:fillRect/>
          </a:stretch>
        </p:blipFill>
        <p:spPr>
          <a:xfrm>
            <a:off x="1138039" y="2916994"/>
            <a:ext cx="7239627" cy="960203"/>
          </a:xfrm>
          <a:prstGeom prst="rect">
            <a:avLst/>
          </a:prstGeom>
        </p:spPr>
      </p:pic>
      <p:pic>
        <p:nvPicPr>
          <p:cNvPr id="12" name="Picture 11">
            <a:extLst>
              <a:ext uri="{FF2B5EF4-FFF2-40B4-BE49-F238E27FC236}">
                <a16:creationId xmlns:a16="http://schemas.microsoft.com/office/drawing/2014/main" id="{51AC55A9-3A93-4043-B706-6FCECAC70C14}"/>
              </a:ext>
            </a:extLst>
          </p:cNvPr>
          <p:cNvPicPr>
            <a:picLocks noChangeAspect="1"/>
          </p:cNvPicPr>
          <p:nvPr/>
        </p:nvPicPr>
        <p:blipFill>
          <a:blip r:embed="rId4"/>
          <a:stretch>
            <a:fillRect/>
          </a:stretch>
        </p:blipFill>
        <p:spPr>
          <a:xfrm>
            <a:off x="866120" y="4208621"/>
            <a:ext cx="7590178" cy="800169"/>
          </a:xfrm>
          <a:prstGeom prst="rect">
            <a:avLst/>
          </a:prstGeom>
        </p:spPr>
      </p:pic>
    </p:spTree>
    <p:extLst>
      <p:ext uri="{BB962C8B-B14F-4D97-AF65-F5344CB8AC3E}">
        <p14:creationId xmlns:p14="http://schemas.microsoft.com/office/powerpoint/2010/main" val="369321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BC53E-0AB4-474E-90DD-8BE62A5801EE}"/>
              </a:ext>
            </a:extLst>
          </p:cNvPr>
          <p:cNvSpPr>
            <a:spLocks noGrp="1"/>
          </p:cNvSpPr>
          <p:nvPr>
            <p:ph type="title"/>
          </p:nvPr>
        </p:nvSpPr>
        <p:spPr>
          <a:xfrm>
            <a:off x="553660" y="0"/>
            <a:ext cx="8024283" cy="384721"/>
          </a:xfrm>
        </p:spPr>
        <p:txBody>
          <a:bodyPr/>
          <a:lstStyle/>
          <a:p>
            <a:pPr algn="ctr"/>
            <a:r>
              <a:rPr lang="en-US" u="sng" dirty="0"/>
              <a:t>Website Results</a:t>
            </a:r>
          </a:p>
        </p:txBody>
      </p:sp>
      <p:sp>
        <p:nvSpPr>
          <p:cNvPr id="4" name="Content Placeholder 3">
            <a:extLst>
              <a:ext uri="{FF2B5EF4-FFF2-40B4-BE49-F238E27FC236}">
                <a16:creationId xmlns:a16="http://schemas.microsoft.com/office/drawing/2014/main" id="{356B1730-3B1E-4633-826B-13402ABC54D6}"/>
              </a:ext>
            </a:extLst>
          </p:cNvPr>
          <p:cNvSpPr>
            <a:spLocks noGrp="1"/>
          </p:cNvSpPr>
          <p:nvPr>
            <p:ph sz="quarter" idx="10"/>
          </p:nvPr>
        </p:nvSpPr>
        <p:spPr>
          <a:xfrm>
            <a:off x="583600" y="434905"/>
            <a:ext cx="7964402" cy="188523"/>
          </a:xfrm>
        </p:spPr>
        <p:txBody>
          <a:bodyPr/>
          <a:lstStyle/>
          <a:p>
            <a:pPr algn="ctr"/>
            <a:r>
              <a:rPr lang="en-US" sz="1600" dirty="0"/>
              <a:t>Book Flight tab appearing after selection of flight</a:t>
            </a:r>
          </a:p>
        </p:txBody>
      </p:sp>
      <p:sp>
        <p:nvSpPr>
          <p:cNvPr id="5" name="Content Placeholder 3">
            <a:extLst>
              <a:ext uri="{FF2B5EF4-FFF2-40B4-BE49-F238E27FC236}">
                <a16:creationId xmlns:a16="http://schemas.microsoft.com/office/drawing/2014/main" id="{BED63766-B603-4D5D-9D15-7B3D0B3AC8C7}"/>
              </a:ext>
            </a:extLst>
          </p:cNvPr>
          <p:cNvSpPr txBox="1">
            <a:spLocks/>
          </p:cNvSpPr>
          <p:nvPr/>
        </p:nvSpPr>
        <p:spPr bwMode="gray">
          <a:xfrm>
            <a:off x="583600" y="1671957"/>
            <a:ext cx="7964402" cy="18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defTabSz="1566621" rtl="0" eaLnBrk="0" fontAlgn="base" hangingPunct="0">
              <a:spcBef>
                <a:spcPct val="75000"/>
              </a:spcBef>
              <a:spcAft>
                <a:spcPct val="0"/>
              </a:spcAft>
              <a:buClrTx/>
              <a:buFont typeface="Wingdings" charset="2"/>
              <a:buNone/>
              <a:defRPr sz="1200" b="0" i="0" baseline="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lgn="ctr"/>
            <a:r>
              <a:rPr lang="en-US" sz="1600" kern="0" dirty="0"/>
              <a:t>Fare rise popup box in traveler's details</a:t>
            </a:r>
          </a:p>
        </p:txBody>
      </p:sp>
      <p:pic>
        <p:nvPicPr>
          <p:cNvPr id="6" name="Picture 5">
            <a:extLst>
              <a:ext uri="{FF2B5EF4-FFF2-40B4-BE49-F238E27FC236}">
                <a16:creationId xmlns:a16="http://schemas.microsoft.com/office/drawing/2014/main" id="{D0FF242F-BBB2-480A-977C-5765FE65F23D}"/>
              </a:ext>
            </a:extLst>
          </p:cNvPr>
          <p:cNvPicPr>
            <a:picLocks noChangeAspect="1"/>
          </p:cNvPicPr>
          <p:nvPr/>
        </p:nvPicPr>
        <p:blipFill>
          <a:blip r:embed="rId2"/>
          <a:stretch>
            <a:fillRect/>
          </a:stretch>
        </p:blipFill>
        <p:spPr>
          <a:xfrm>
            <a:off x="-6199" y="805234"/>
            <a:ext cx="9144000" cy="684917"/>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9CAA9201-F2FD-43F5-8E2B-14BD00E38CBE}"/>
              </a:ext>
            </a:extLst>
          </p:cNvPr>
          <p:cNvPicPr>
            <a:picLocks noChangeAspect="1"/>
          </p:cNvPicPr>
          <p:nvPr/>
        </p:nvPicPr>
        <p:blipFill>
          <a:blip r:embed="rId3"/>
          <a:stretch>
            <a:fillRect/>
          </a:stretch>
        </p:blipFill>
        <p:spPr>
          <a:xfrm>
            <a:off x="-6199" y="2036795"/>
            <a:ext cx="9144000" cy="1455204"/>
          </a:xfrm>
          <a:prstGeom prst="rect">
            <a:avLst/>
          </a:prstGeom>
        </p:spPr>
      </p:pic>
    </p:spTree>
    <p:extLst>
      <p:ext uri="{BB962C8B-B14F-4D97-AF65-F5344CB8AC3E}">
        <p14:creationId xmlns:p14="http://schemas.microsoft.com/office/powerpoint/2010/main" val="341773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6CF519-E878-4424-91A3-F61F75BDB541}"/>
              </a:ext>
            </a:extLst>
          </p:cNvPr>
          <p:cNvSpPr>
            <a:spLocks noGrp="1"/>
          </p:cNvSpPr>
          <p:nvPr>
            <p:ph idx="1"/>
          </p:nvPr>
        </p:nvSpPr>
        <p:spPr>
          <a:xfrm>
            <a:off x="258189" y="1308410"/>
            <a:ext cx="8615227" cy="3356895"/>
          </a:xfrm>
        </p:spPr>
        <p:txBody>
          <a:bodyPr/>
          <a:lstStyle/>
          <a:p>
            <a:r>
              <a:rPr lang="en-US" dirty="0"/>
              <a:t>Sometimes the flight search often responds incorrectly. The flight sequence suddenly gets changed after some seconds .</a:t>
            </a:r>
          </a:p>
          <a:p>
            <a:r>
              <a:rPr lang="en-US" dirty="0"/>
              <a:t>Some of the hotel servers taking too much time to respond and not displaying the information.</a:t>
            </a:r>
          </a:p>
          <a:p>
            <a:r>
              <a:rPr lang="en-US" dirty="0"/>
              <a:t>At some hotels in hotel search, the rooms are showing sold out for every type of room. This maybe the site is not updated of details.</a:t>
            </a:r>
          </a:p>
          <a:p>
            <a:r>
              <a:rPr lang="en-US" dirty="0"/>
              <a:t>Sometimes the Login is not performed for correct credentials.</a:t>
            </a:r>
          </a:p>
        </p:txBody>
      </p:sp>
      <p:sp>
        <p:nvSpPr>
          <p:cNvPr id="3" name="Title 2">
            <a:extLst>
              <a:ext uri="{FF2B5EF4-FFF2-40B4-BE49-F238E27FC236}">
                <a16:creationId xmlns:a16="http://schemas.microsoft.com/office/drawing/2014/main" id="{4D55FC5B-2CE1-433C-AEBF-0E28E57BFC8A}"/>
              </a:ext>
            </a:extLst>
          </p:cNvPr>
          <p:cNvSpPr>
            <a:spLocks noGrp="1"/>
          </p:cNvSpPr>
          <p:nvPr>
            <p:ph type="title"/>
          </p:nvPr>
        </p:nvSpPr>
        <p:spPr>
          <a:xfrm>
            <a:off x="313350" y="225590"/>
            <a:ext cx="8024283" cy="384721"/>
          </a:xfrm>
        </p:spPr>
        <p:txBody>
          <a:bodyPr/>
          <a:lstStyle/>
          <a:p>
            <a:pPr algn="ctr"/>
            <a:r>
              <a:rPr lang="en-US" b="1" u="sng" dirty="0"/>
              <a:t>DEFECTS</a:t>
            </a:r>
          </a:p>
        </p:txBody>
      </p:sp>
      <p:sp>
        <p:nvSpPr>
          <p:cNvPr id="4" name="Content Placeholder 3">
            <a:extLst>
              <a:ext uri="{FF2B5EF4-FFF2-40B4-BE49-F238E27FC236}">
                <a16:creationId xmlns:a16="http://schemas.microsoft.com/office/drawing/2014/main" id="{226CBA60-9562-4AF6-940D-080ABAEDB505}"/>
              </a:ext>
            </a:extLst>
          </p:cNvPr>
          <p:cNvSpPr>
            <a:spLocks noGrp="1"/>
          </p:cNvSpPr>
          <p:nvPr>
            <p:ph sz="quarter" idx="10"/>
          </p:nvPr>
        </p:nvSpPr>
        <p:spPr>
          <a:xfrm>
            <a:off x="343290" y="691376"/>
            <a:ext cx="8530125" cy="178152"/>
          </a:xfrm>
        </p:spPr>
        <p:txBody>
          <a:bodyPr/>
          <a:lstStyle/>
          <a:p>
            <a:r>
              <a:rPr lang="en-US" sz="1600" dirty="0"/>
              <a:t>As the website is working completely fine for all cases but error found at some places during the following testing:</a:t>
            </a:r>
          </a:p>
        </p:txBody>
      </p:sp>
    </p:spTree>
    <p:extLst>
      <p:ext uri="{BB962C8B-B14F-4D97-AF65-F5344CB8AC3E}">
        <p14:creationId xmlns:p14="http://schemas.microsoft.com/office/powerpoint/2010/main" val="753266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A2B6-3009-4E4E-B4B5-20323B1BC9B6}"/>
              </a:ext>
            </a:extLst>
          </p:cNvPr>
          <p:cNvSpPr>
            <a:spLocks noGrp="1"/>
          </p:cNvSpPr>
          <p:nvPr>
            <p:ph type="title"/>
          </p:nvPr>
        </p:nvSpPr>
        <p:spPr>
          <a:xfrm>
            <a:off x="274870" y="0"/>
            <a:ext cx="8594260" cy="384721"/>
          </a:xfrm>
        </p:spPr>
        <p:txBody>
          <a:bodyPr/>
          <a:lstStyle/>
          <a:p>
            <a:pPr algn="ctr"/>
            <a:r>
              <a:rPr lang="en-US" u="sng" dirty="0"/>
              <a:t>Reports-Login</a:t>
            </a:r>
          </a:p>
        </p:txBody>
      </p:sp>
      <p:pic>
        <p:nvPicPr>
          <p:cNvPr id="4" name="Picture 3" descr="Graphical user interface, text, application&#10;&#10;Description automatically generated">
            <a:extLst>
              <a:ext uri="{FF2B5EF4-FFF2-40B4-BE49-F238E27FC236}">
                <a16:creationId xmlns:a16="http://schemas.microsoft.com/office/drawing/2014/main" id="{6321828B-E62F-4E0E-8B7E-A3E54A316651}"/>
              </a:ext>
            </a:extLst>
          </p:cNvPr>
          <p:cNvPicPr>
            <a:picLocks noChangeAspect="1"/>
          </p:cNvPicPr>
          <p:nvPr/>
        </p:nvPicPr>
        <p:blipFill rotWithShape="1">
          <a:blip r:embed="rId2"/>
          <a:srcRect b="36410"/>
          <a:stretch/>
        </p:blipFill>
        <p:spPr>
          <a:xfrm>
            <a:off x="0" y="460918"/>
            <a:ext cx="9144000" cy="1933019"/>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9D4C0442-0428-4C79-9F16-C7B4308844D9}"/>
              </a:ext>
            </a:extLst>
          </p:cNvPr>
          <p:cNvPicPr>
            <a:picLocks noChangeAspect="1"/>
          </p:cNvPicPr>
          <p:nvPr/>
        </p:nvPicPr>
        <p:blipFill rotWithShape="1">
          <a:blip r:embed="rId3"/>
          <a:srcRect b="29938"/>
          <a:stretch/>
        </p:blipFill>
        <p:spPr>
          <a:xfrm>
            <a:off x="0" y="2393937"/>
            <a:ext cx="9144000" cy="1933019"/>
          </a:xfrm>
          <a:prstGeom prst="rect">
            <a:avLst/>
          </a:prstGeom>
        </p:spPr>
      </p:pic>
    </p:spTree>
    <p:extLst>
      <p:ext uri="{BB962C8B-B14F-4D97-AF65-F5344CB8AC3E}">
        <p14:creationId xmlns:p14="http://schemas.microsoft.com/office/powerpoint/2010/main" val="2317655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A2B6-3009-4E4E-B4B5-20323B1BC9B6}"/>
              </a:ext>
            </a:extLst>
          </p:cNvPr>
          <p:cNvSpPr>
            <a:spLocks noGrp="1"/>
          </p:cNvSpPr>
          <p:nvPr>
            <p:ph type="title"/>
          </p:nvPr>
        </p:nvSpPr>
        <p:spPr>
          <a:xfrm>
            <a:off x="274870" y="0"/>
            <a:ext cx="8594260" cy="384721"/>
          </a:xfrm>
        </p:spPr>
        <p:txBody>
          <a:bodyPr/>
          <a:lstStyle/>
          <a:p>
            <a:pPr algn="ctr"/>
            <a:r>
              <a:rPr lang="en-US" u="sng" dirty="0"/>
              <a:t>Reports-Login</a:t>
            </a:r>
          </a:p>
        </p:txBody>
      </p:sp>
      <p:pic>
        <p:nvPicPr>
          <p:cNvPr id="4" name="Picture 3" descr="Graphical user interface, text, application&#10;&#10;Description automatically generated">
            <a:extLst>
              <a:ext uri="{FF2B5EF4-FFF2-40B4-BE49-F238E27FC236}">
                <a16:creationId xmlns:a16="http://schemas.microsoft.com/office/drawing/2014/main" id="{6321828B-E62F-4E0E-8B7E-A3E54A316651}"/>
              </a:ext>
            </a:extLst>
          </p:cNvPr>
          <p:cNvPicPr>
            <a:picLocks noChangeAspect="1"/>
          </p:cNvPicPr>
          <p:nvPr/>
        </p:nvPicPr>
        <p:blipFill rotWithShape="1">
          <a:blip r:embed="rId2"/>
          <a:srcRect b="36410"/>
          <a:stretch/>
        </p:blipFill>
        <p:spPr>
          <a:xfrm>
            <a:off x="0" y="460918"/>
            <a:ext cx="9144000" cy="1933019"/>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9D4C0442-0428-4C79-9F16-C7B4308844D9}"/>
              </a:ext>
            </a:extLst>
          </p:cNvPr>
          <p:cNvPicPr>
            <a:picLocks noChangeAspect="1"/>
          </p:cNvPicPr>
          <p:nvPr/>
        </p:nvPicPr>
        <p:blipFill rotWithShape="1">
          <a:blip r:embed="rId3"/>
          <a:srcRect b="29938"/>
          <a:stretch/>
        </p:blipFill>
        <p:spPr>
          <a:xfrm>
            <a:off x="0" y="2393937"/>
            <a:ext cx="9144000" cy="1933019"/>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5099882A-B780-4D6C-9AE8-5519F1E93DF9}"/>
              </a:ext>
            </a:extLst>
          </p:cNvPr>
          <p:cNvPicPr>
            <a:picLocks noChangeAspect="1"/>
          </p:cNvPicPr>
          <p:nvPr/>
        </p:nvPicPr>
        <p:blipFill rotWithShape="1">
          <a:blip r:embed="rId4"/>
          <a:srcRect b="18045"/>
          <a:stretch/>
        </p:blipFill>
        <p:spPr>
          <a:xfrm>
            <a:off x="0" y="460919"/>
            <a:ext cx="9144000" cy="2155254"/>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22EF32AB-C937-4568-98CB-83BC4AB974C8}"/>
              </a:ext>
            </a:extLst>
          </p:cNvPr>
          <p:cNvPicPr>
            <a:picLocks noChangeAspect="1"/>
          </p:cNvPicPr>
          <p:nvPr/>
        </p:nvPicPr>
        <p:blipFill rotWithShape="1">
          <a:blip r:embed="rId5"/>
          <a:srcRect b="19711"/>
          <a:stretch/>
        </p:blipFill>
        <p:spPr>
          <a:xfrm>
            <a:off x="0" y="2616173"/>
            <a:ext cx="9144000" cy="1933018"/>
          </a:xfrm>
          <a:prstGeom prst="rect">
            <a:avLst/>
          </a:prstGeom>
        </p:spPr>
      </p:pic>
    </p:spTree>
    <p:extLst>
      <p:ext uri="{BB962C8B-B14F-4D97-AF65-F5344CB8AC3E}">
        <p14:creationId xmlns:p14="http://schemas.microsoft.com/office/powerpoint/2010/main" val="377824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ADD7-ADE7-4AC3-9379-82EFFCA62C1D}"/>
              </a:ext>
            </a:extLst>
          </p:cNvPr>
          <p:cNvSpPr>
            <a:spLocks noGrp="1"/>
          </p:cNvSpPr>
          <p:nvPr>
            <p:ph type="title"/>
          </p:nvPr>
        </p:nvSpPr>
        <p:spPr>
          <a:xfrm>
            <a:off x="274870" y="0"/>
            <a:ext cx="8594260" cy="384721"/>
          </a:xfrm>
        </p:spPr>
        <p:txBody>
          <a:bodyPr/>
          <a:lstStyle/>
          <a:p>
            <a:pPr algn="ctr"/>
            <a:r>
              <a:rPr lang="en-US" u="sng" dirty="0"/>
              <a:t>Reports - registration</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B349733B-4871-41A5-8233-48A4CBDA556C}"/>
              </a:ext>
            </a:extLst>
          </p:cNvPr>
          <p:cNvPicPr>
            <a:picLocks noChangeAspect="1"/>
          </p:cNvPicPr>
          <p:nvPr/>
        </p:nvPicPr>
        <p:blipFill rotWithShape="1">
          <a:blip r:embed="rId2"/>
          <a:srcRect b="24219"/>
          <a:stretch/>
        </p:blipFill>
        <p:spPr>
          <a:xfrm>
            <a:off x="0" y="517889"/>
            <a:ext cx="9144000" cy="1749526"/>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1BB274C-569A-41E7-9F56-F219C05141A3}"/>
              </a:ext>
            </a:extLst>
          </p:cNvPr>
          <p:cNvPicPr>
            <a:picLocks noChangeAspect="1"/>
          </p:cNvPicPr>
          <p:nvPr/>
        </p:nvPicPr>
        <p:blipFill rotWithShape="1">
          <a:blip r:embed="rId3"/>
          <a:srcRect b="18203"/>
          <a:stretch/>
        </p:blipFill>
        <p:spPr>
          <a:xfrm>
            <a:off x="0" y="2267415"/>
            <a:ext cx="9144000" cy="2029522"/>
          </a:xfrm>
          <a:prstGeom prst="rect">
            <a:avLst/>
          </a:prstGeom>
        </p:spPr>
      </p:pic>
    </p:spTree>
    <p:extLst>
      <p:ext uri="{BB962C8B-B14F-4D97-AF65-F5344CB8AC3E}">
        <p14:creationId xmlns:p14="http://schemas.microsoft.com/office/powerpoint/2010/main" val="286095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E34D-7F67-488F-B775-7CFFF93EB5D6}"/>
              </a:ext>
            </a:extLst>
          </p:cNvPr>
          <p:cNvSpPr>
            <a:spLocks noGrp="1"/>
          </p:cNvSpPr>
          <p:nvPr>
            <p:ph type="title"/>
          </p:nvPr>
        </p:nvSpPr>
        <p:spPr>
          <a:xfrm>
            <a:off x="274870" y="0"/>
            <a:ext cx="8594260" cy="384721"/>
          </a:xfrm>
        </p:spPr>
        <p:txBody>
          <a:bodyPr/>
          <a:lstStyle/>
          <a:p>
            <a:pPr algn="ctr"/>
            <a:r>
              <a:rPr lang="en-US" u="sng" dirty="0"/>
              <a:t>Reports - registration</a:t>
            </a:r>
          </a:p>
        </p:txBody>
      </p:sp>
      <p:pic>
        <p:nvPicPr>
          <p:cNvPr id="4" name="Picture 3" descr="Graphical user interface, text, chat or text message&#10;&#10;Description automatically generated">
            <a:extLst>
              <a:ext uri="{FF2B5EF4-FFF2-40B4-BE49-F238E27FC236}">
                <a16:creationId xmlns:a16="http://schemas.microsoft.com/office/drawing/2014/main" id="{DAA97DCF-0A4B-4D20-B244-976F9C0C91A5}"/>
              </a:ext>
            </a:extLst>
          </p:cNvPr>
          <p:cNvPicPr>
            <a:picLocks noChangeAspect="1"/>
          </p:cNvPicPr>
          <p:nvPr/>
        </p:nvPicPr>
        <p:blipFill rotWithShape="1">
          <a:blip r:embed="rId2"/>
          <a:srcRect b="43009"/>
          <a:stretch/>
        </p:blipFill>
        <p:spPr>
          <a:xfrm>
            <a:off x="0" y="2571750"/>
            <a:ext cx="9144000" cy="144268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9DD524E2-DC34-4F62-A5FD-359996A85F57}"/>
              </a:ext>
            </a:extLst>
          </p:cNvPr>
          <p:cNvPicPr>
            <a:picLocks noChangeAspect="1"/>
          </p:cNvPicPr>
          <p:nvPr/>
        </p:nvPicPr>
        <p:blipFill rotWithShape="1">
          <a:blip r:embed="rId3"/>
          <a:srcRect b="21754"/>
          <a:stretch/>
        </p:blipFill>
        <p:spPr>
          <a:xfrm>
            <a:off x="0" y="591005"/>
            <a:ext cx="9144000" cy="1980745"/>
          </a:xfrm>
          <a:prstGeom prst="rect">
            <a:avLst/>
          </a:prstGeom>
        </p:spPr>
      </p:pic>
    </p:spTree>
    <p:extLst>
      <p:ext uri="{BB962C8B-B14F-4D97-AF65-F5344CB8AC3E}">
        <p14:creationId xmlns:p14="http://schemas.microsoft.com/office/powerpoint/2010/main" val="1933298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4419-5D89-4EDE-8521-0FB76AEC37D2}"/>
              </a:ext>
            </a:extLst>
          </p:cNvPr>
          <p:cNvSpPr>
            <a:spLocks noGrp="1"/>
          </p:cNvSpPr>
          <p:nvPr>
            <p:ph type="title"/>
          </p:nvPr>
        </p:nvSpPr>
        <p:spPr>
          <a:xfrm>
            <a:off x="274870" y="0"/>
            <a:ext cx="8594260" cy="384721"/>
          </a:xfrm>
        </p:spPr>
        <p:txBody>
          <a:bodyPr/>
          <a:lstStyle/>
          <a:p>
            <a:pPr algn="ctr"/>
            <a:r>
              <a:rPr lang="en-US" u="sng" dirty="0"/>
              <a:t>Reports – One Way Flight Booking</a:t>
            </a:r>
          </a:p>
        </p:txBody>
      </p:sp>
      <p:pic>
        <p:nvPicPr>
          <p:cNvPr id="4" name="Picture 3" descr="Graphical user interface, text, application, email&#10;&#10;Description automatically generated">
            <a:extLst>
              <a:ext uri="{FF2B5EF4-FFF2-40B4-BE49-F238E27FC236}">
                <a16:creationId xmlns:a16="http://schemas.microsoft.com/office/drawing/2014/main" id="{F0613CDF-E397-48E2-AAB4-C0DED1150D7E}"/>
              </a:ext>
            </a:extLst>
          </p:cNvPr>
          <p:cNvPicPr>
            <a:picLocks noChangeAspect="1"/>
          </p:cNvPicPr>
          <p:nvPr/>
        </p:nvPicPr>
        <p:blipFill rotWithShape="1">
          <a:blip r:embed="rId2"/>
          <a:srcRect t="9849" b="34879"/>
          <a:stretch/>
        </p:blipFill>
        <p:spPr>
          <a:xfrm>
            <a:off x="0" y="2586155"/>
            <a:ext cx="9144000" cy="2060185"/>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A02AC032-C917-47DA-9DC7-64274949C2EC}"/>
              </a:ext>
            </a:extLst>
          </p:cNvPr>
          <p:cNvPicPr>
            <a:picLocks noChangeAspect="1"/>
          </p:cNvPicPr>
          <p:nvPr/>
        </p:nvPicPr>
        <p:blipFill rotWithShape="1">
          <a:blip r:embed="rId3"/>
          <a:srcRect l="3984" t="8335" b="24107"/>
          <a:stretch/>
        </p:blipFill>
        <p:spPr>
          <a:xfrm>
            <a:off x="0" y="525970"/>
            <a:ext cx="9143999" cy="2060185"/>
          </a:xfrm>
          <a:prstGeom prst="rect">
            <a:avLst/>
          </a:prstGeom>
        </p:spPr>
      </p:pic>
    </p:spTree>
    <p:extLst>
      <p:ext uri="{BB962C8B-B14F-4D97-AF65-F5344CB8AC3E}">
        <p14:creationId xmlns:p14="http://schemas.microsoft.com/office/powerpoint/2010/main" val="2298715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3E01-6EF4-4386-8AB7-8342FEC00920}"/>
              </a:ext>
            </a:extLst>
          </p:cNvPr>
          <p:cNvSpPr>
            <a:spLocks noGrp="1"/>
          </p:cNvSpPr>
          <p:nvPr>
            <p:ph type="title"/>
          </p:nvPr>
        </p:nvSpPr>
        <p:spPr>
          <a:xfrm>
            <a:off x="274870" y="0"/>
            <a:ext cx="8594260" cy="384721"/>
          </a:xfrm>
        </p:spPr>
        <p:txBody>
          <a:bodyPr/>
          <a:lstStyle/>
          <a:p>
            <a:pPr algn="ctr"/>
            <a:r>
              <a:rPr lang="en-US" u="sng" dirty="0"/>
              <a:t>Reports – One Way Flight Booking</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DFDA3584-5B12-48E7-BA77-DD558103C924}"/>
              </a:ext>
            </a:extLst>
          </p:cNvPr>
          <p:cNvPicPr>
            <a:picLocks noChangeAspect="1"/>
          </p:cNvPicPr>
          <p:nvPr/>
        </p:nvPicPr>
        <p:blipFill rotWithShape="1">
          <a:blip r:embed="rId2"/>
          <a:srcRect t="7160" b="27588"/>
          <a:stretch/>
        </p:blipFill>
        <p:spPr>
          <a:xfrm>
            <a:off x="0" y="505521"/>
            <a:ext cx="9144000" cy="2066229"/>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2A4758FB-9402-4D13-B563-9BA317CEFA4A}"/>
              </a:ext>
            </a:extLst>
          </p:cNvPr>
          <p:cNvPicPr>
            <a:picLocks noChangeAspect="1"/>
          </p:cNvPicPr>
          <p:nvPr/>
        </p:nvPicPr>
        <p:blipFill rotWithShape="1">
          <a:blip r:embed="rId3"/>
          <a:srcRect t="9739" b="25823"/>
          <a:stretch/>
        </p:blipFill>
        <p:spPr>
          <a:xfrm>
            <a:off x="0" y="2704171"/>
            <a:ext cx="9144000" cy="1933808"/>
          </a:xfrm>
          <a:prstGeom prst="rect">
            <a:avLst/>
          </a:prstGeom>
        </p:spPr>
      </p:pic>
    </p:spTree>
    <p:extLst>
      <p:ext uri="{BB962C8B-B14F-4D97-AF65-F5344CB8AC3E}">
        <p14:creationId xmlns:p14="http://schemas.microsoft.com/office/powerpoint/2010/main" val="83313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61288-5DDB-4837-B9D1-014B040DE3C2}"/>
              </a:ext>
            </a:extLst>
          </p:cNvPr>
          <p:cNvSpPr>
            <a:spLocks noGrp="1"/>
          </p:cNvSpPr>
          <p:nvPr>
            <p:ph idx="1"/>
          </p:nvPr>
        </p:nvSpPr>
        <p:spPr>
          <a:xfrm>
            <a:off x="264386" y="1032371"/>
            <a:ext cx="8615227" cy="3725083"/>
          </a:xfrm>
        </p:spPr>
        <p:txBody>
          <a:bodyPr/>
          <a:lstStyle/>
          <a:p>
            <a:pPr marL="0" indent="0">
              <a:buNone/>
            </a:pPr>
            <a:r>
              <a:rPr lang="en-US" b="1" dirty="0">
                <a:latin typeface="Calibri" panose="020F0502020204030204" pitchFamily="34" charset="0"/>
                <a:cs typeface="Calibri" panose="020F0502020204030204" pitchFamily="34" charset="0"/>
                <a:sym typeface="+mn-ea"/>
              </a:rPr>
              <a:t>Via.com </a:t>
            </a:r>
            <a:r>
              <a:rPr lang="en-US" dirty="0">
                <a:latin typeface="Calibri" panose="020F0502020204030204" pitchFamily="34" charset="0"/>
                <a:cs typeface="Calibri" panose="020F0502020204030204" pitchFamily="34" charset="0"/>
                <a:sym typeface="+mn-ea"/>
              </a:rPr>
              <a:t>is a Indian travel portal and online travel company  </a:t>
            </a:r>
            <a:r>
              <a:rPr lang="en-IN" altLang="en-US" dirty="0">
                <a:latin typeface="Calibri" panose="020F0502020204030204" pitchFamily="34" charset="0"/>
                <a:cs typeface="Calibri" panose="020F0502020204030204" pitchFamily="34" charset="0"/>
                <a:sym typeface="+mn-ea"/>
              </a:rPr>
              <a:t>on which we are testing for Booking Flights and hotels</a:t>
            </a:r>
            <a:r>
              <a:rPr lang="en-US" dirty="0">
                <a:latin typeface="Calibri" panose="020F0502020204030204" pitchFamily="34" charset="0"/>
                <a:cs typeface="Calibri" panose="020F0502020204030204" pitchFamily="34" charset="0"/>
                <a:sym typeface="+mn-ea"/>
              </a:rPr>
              <a:t>. To automate via wed application  The domain of the booking is used and we</a:t>
            </a:r>
            <a:r>
              <a:rPr lang="en-IN" altLang="en-US" dirty="0">
                <a:latin typeface="Calibri" panose="020F0502020204030204" pitchFamily="34" charset="0"/>
                <a:cs typeface="Calibri" panose="020F0502020204030204" pitchFamily="34" charset="0"/>
                <a:sym typeface="+mn-ea"/>
              </a:rPr>
              <a:t> are</a:t>
            </a:r>
            <a:r>
              <a:rPr lang="en-US" dirty="0">
                <a:latin typeface="Calibri" panose="020F0502020204030204" pitchFamily="34" charset="0"/>
                <a:cs typeface="Calibri" panose="020F0502020204030204" pitchFamily="34" charset="0"/>
                <a:sym typeface="+mn-ea"/>
              </a:rPr>
              <a:t> basically focus on the functionality of  </a:t>
            </a:r>
            <a:r>
              <a:rPr lang="en-US" b="1" dirty="0">
                <a:solidFill>
                  <a:srgbClr val="FF0000"/>
                </a:solidFill>
                <a:latin typeface="Calibri" panose="020F0502020204030204" pitchFamily="34" charset="0"/>
                <a:cs typeface="Calibri" panose="020F0502020204030204" pitchFamily="34" charset="0"/>
                <a:sym typeface="+mn-ea"/>
              </a:rPr>
              <a:t>(a)</a:t>
            </a:r>
            <a:r>
              <a:rPr lang="en-US" b="1" dirty="0">
                <a:solidFill>
                  <a:schemeClr val="bg1">
                    <a:lumMod val="50000"/>
                  </a:schemeClr>
                </a:solidFill>
                <a:latin typeface="Calibri" panose="020F0502020204030204" pitchFamily="34" charset="0"/>
                <a:cs typeface="Calibri" panose="020F0502020204030204" pitchFamily="34" charset="0"/>
                <a:sym typeface="+mn-ea"/>
              </a:rPr>
              <a:t>Login</a:t>
            </a:r>
            <a:r>
              <a:rPr lang="en-US" dirty="0">
                <a:solidFill>
                  <a:schemeClr val="bg1">
                    <a:lumMod val="50000"/>
                  </a:schemeClr>
                </a:solidFill>
                <a:latin typeface="Calibri" panose="020F0502020204030204" pitchFamily="34" charset="0"/>
                <a:cs typeface="Calibri" panose="020F0502020204030204" pitchFamily="34" charset="0"/>
                <a:sym typeface="+mn-ea"/>
              </a:rPr>
              <a:t>,  </a:t>
            </a:r>
            <a:r>
              <a:rPr lang="en-US" b="1" dirty="0">
                <a:solidFill>
                  <a:srgbClr val="FF0000"/>
                </a:solidFill>
                <a:latin typeface="Calibri" panose="020F0502020204030204" pitchFamily="34" charset="0"/>
                <a:cs typeface="Calibri" panose="020F0502020204030204" pitchFamily="34" charset="0"/>
                <a:sym typeface="+mn-ea"/>
              </a:rPr>
              <a:t>(b)</a:t>
            </a:r>
            <a:r>
              <a:rPr lang="en-US" b="1" dirty="0">
                <a:solidFill>
                  <a:schemeClr val="bg1">
                    <a:lumMod val="50000"/>
                  </a:schemeClr>
                </a:solidFill>
                <a:latin typeface="Calibri" panose="020F0502020204030204" pitchFamily="34" charset="0"/>
                <a:cs typeface="Calibri" panose="020F0502020204030204" pitchFamily="34" charset="0"/>
                <a:sym typeface="+mn-ea"/>
              </a:rPr>
              <a:t>Registration</a:t>
            </a:r>
            <a:r>
              <a:rPr lang="en-US" dirty="0">
                <a:solidFill>
                  <a:schemeClr val="bg1">
                    <a:lumMod val="50000"/>
                  </a:schemeClr>
                </a:solidFill>
                <a:latin typeface="Calibri" panose="020F0502020204030204" pitchFamily="34" charset="0"/>
                <a:cs typeface="Calibri" panose="020F0502020204030204" pitchFamily="34" charset="0"/>
                <a:sym typeface="+mn-ea"/>
              </a:rPr>
              <a:t>,  </a:t>
            </a:r>
            <a:r>
              <a:rPr lang="en-US" b="1" dirty="0">
                <a:solidFill>
                  <a:srgbClr val="FF0000"/>
                </a:solidFill>
                <a:latin typeface="Calibri" panose="020F0502020204030204" pitchFamily="34" charset="0"/>
                <a:cs typeface="Calibri" panose="020F0502020204030204" pitchFamily="34" charset="0"/>
                <a:sym typeface="+mn-ea"/>
              </a:rPr>
              <a:t>(c)</a:t>
            </a:r>
            <a:r>
              <a:rPr lang="en-US" b="1" dirty="0">
                <a:solidFill>
                  <a:schemeClr val="bg1">
                    <a:lumMod val="50000"/>
                  </a:schemeClr>
                </a:solidFill>
                <a:latin typeface="Calibri" panose="020F0502020204030204" pitchFamily="34" charset="0"/>
                <a:cs typeface="Calibri" panose="020F0502020204030204" pitchFamily="34" charset="0"/>
                <a:sym typeface="+mn-ea"/>
              </a:rPr>
              <a:t>Search Flights and Book Flights,  </a:t>
            </a:r>
            <a:r>
              <a:rPr lang="en-US" b="1" dirty="0">
                <a:solidFill>
                  <a:srgbClr val="FF0000"/>
                </a:solidFill>
                <a:latin typeface="Calibri" panose="020F0502020204030204" pitchFamily="34" charset="0"/>
                <a:cs typeface="Calibri" panose="020F0502020204030204" pitchFamily="34" charset="0"/>
                <a:sym typeface="+mn-ea"/>
              </a:rPr>
              <a:t>(d)</a:t>
            </a:r>
            <a:r>
              <a:rPr lang="en-US" b="1" dirty="0">
                <a:solidFill>
                  <a:schemeClr val="bg1">
                    <a:lumMod val="50000"/>
                  </a:schemeClr>
                </a:solidFill>
                <a:latin typeface="Calibri" panose="020F0502020204030204" pitchFamily="34" charset="0"/>
                <a:cs typeface="Calibri" panose="020F0502020204030204" pitchFamily="34" charset="0"/>
                <a:sym typeface="+mn-ea"/>
              </a:rPr>
              <a:t>Search Hotels</a:t>
            </a:r>
            <a:r>
              <a:rPr lang="en-US" dirty="0">
                <a:solidFill>
                  <a:schemeClr val="bg1">
                    <a:lumMod val="50000"/>
                  </a:schemeClr>
                </a:solidFill>
                <a:latin typeface="Calibri" panose="020F0502020204030204" pitchFamily="34" charset="0"/>
                <a:cs typeface="Calibri" panose="020F0502020204030204" pitchFamily="34" charset="0"/>
                <a:sym typeface="+mn-ea"/>
              </a:rPr>
              <a:t> and </a:t>
            </a:r>
            <a:r>
              <a:rPr lang="en-US" b="1" dirty="0">
                <a:solidFill>
                  <a:schemeClr val="bg1">
                    <a:lumMod val="50000"/>
                  </a:schemeClr>
                </a:solidFill>
                <a:latin typeface="Calibri" panose="020F0502020204030204" pitchFamily="34" charset="0"/>
                <a:cs typeface="Calibri" panose="020F0502020204030204" pitchFamily="34" charset="0"/>
                <a:sym typeface="+mn-ea"/>
              </a:rPr>
              <a:t>Book Hotels</a:t>
            </a:r>
            <a:r>
              <a:rPr lang="en-IN" altLang="en-US" dirty="0">
                <a:solidFill>
                  <a:schemeClr val="bg1">
                    <a:lumMod val="50000"/>
                  </a:schemeClr>
                </a:solidFill>
                <a:latin typeface="Calibri" panose="020F0502020204030204" pitchFamily="34" charset="0"/>
                <a:cs typeface="Calibri" panose="020F0502020204030204" pitchFamily="34" charset="0"/>
                <a:sym typeface="+mn-ea"/>
              </a:rPr>
              <a:t>.</a:t>
            </a:r>
            <a:endParaRPr lang="en-US" dirty="0">
              <a:solidFill>
                <a:schemeClr val="bg1">
                  <a:lumMod val="50000"/>
                </a:schemeClr>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82B1972-B19A-4AB7-B2A5-22CC17A590D0}"/>
              </a:ext>
            </a:extLst>
          </p:cNvPr>
          <p:cNvSpPr>
            <a:spLocks noGrp="1"/>
          </p:cNvSpPr>
          <p:nvPr>
            <p:ph type="title"/>
          </p:nvPr>
        </p:nvSpPr>
        <p:spPr>
          <a:xfrm>
            <a:off x="269878" y="240427"/>
            <a:ext cx="8024283" cy="430887"/>
          </a:xfrm>
        </p:spPr>
        <p:txBody>
          <a:bodyPr/>
          <a:lstStyle/>
          <a:p>
            <a:r>
              <a:rPr lang="en-IN" altLang="en-US" sz="2800" b="1" u="sng" dirty="0"/>
              <a:t>Introduction</a:t>
            </a:r>
            <a:endParaRPr lang="en-US" sz="2800" u="sng" dirty="0"/>
          </a:p>
        </p:txBody>
      </p:sp>
      <p:sp>
        <p:nvSpPr>
          <p:cNvPr id="4" name="Content Placeholder 3">
            <a:extLst>
              <a:ext uri="{FF2B5EF4-FFF2-40B4-BE49-F238E27FC236}">
                <a16:creationId xmlns:a16="http://schemas.microsoft.com/office/drawing/2014/main" id="{3A10ADDC-56B8-4580-A62D-00B093B5B1B9}"/>
              </a:ext>
            </a:extLst>
          </p:cNvPr>
          <p:cNvSpPr>
            <a:spLocks noGrp="1"/>
          </p:cNvSpPr>
          <p:nvPr>
            <p:ph sz="quarter" idx="10"/>
          </p:nvPr>
        </p:nvSpPr>
        <p:spPr>
          <a:xfrm>
            <a:off x="589798" y="717782"/>
            <a:ext cx="7964402" cy="188523"/>
          </a:xfrm>
        </p:spPr>
        <p:txBody>
          <a:bodyPr/>
          <a:lstStyle/>
          <a:p>
            <a:pPr algn="ctr"/>
            <a:r>
              <a:rPr lang="en-US" sz="2000" b="1" u="sng" dirty="0">
                <a:solidFill>
                  <a:schemeClr val="bg2">
                    <a:lumMod val="50000"/>
                  </a:schemeClr>
                </a:solidFill>
              </a:rPr>
              <a:t>About Via.com</a:t>
            </a:r>
          </a:p>
        </p:txBody>
      </p:sp>
      <p:sp>
        <p:nvSpPr>
          <p:cNvPr id="5" name="Title 2">
            <a:extLst>
              <a:ext uri="{FF2B5EF4-FFF2-40B4-BE49-F238E27FC236}">
                <a16:creationId xmlns:a16="http://schemas.microsoft.com/office/drawing/2014/main" id="{D6A8FBF1-AF4D-49FA-9B27-C152571E974D}"/>
              </a:ext>
            </a:extLst>
          </p:cNvPr>
          <p:cNvSpPr txBox="1">
            <a:spLocks/>
          </p:cNvSpPr>
          <p:nvPr/>
        </p:nvSpPr>
        <p:spPr bwMode="gray">
          <a:xfrm>
            <a:off x="299461" y="2624255"/>
            <a:ext cx="8545077" cy="209288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IN" sz="2800" u="sng" kern="0" dirty="0">
                <a:solidFill>
                  <a:schemeClr val="bg1">
                    <a:lumMod val="50000"/>
                  </a:schemeClr>
                </a:solidFill>
                <a:latin typeface="Calibri" panose="020F0502020204030204" pitchFamily="34" charset="0"/>
                <a:cs typeface="Calibri" panose="020F0502020204030204" pitchFamily="34" charset="0"/>
              </a:rPr>
              <a:t>Scope</a:t>
            </a:r>
          </a:p>
          <a:p>
            <a:pPr marL="285750" indent="-285750">
              <a:buFont typeface="Wingdings" panose="05000000000000000000" pitchFamily="2" charset="2"/>
              <a:buChar char="§"/>
            </a:pPr>
            <a:endParaRPr lang="en-IN" sz="1600" b="1" kern="0" dirty="0">
              <a:solidFill>
                <a:srgbClr val="000000"/>
              </a:solidFill>
              <a:latin typeface="Calibri" panose="020F0502020204030204" pitchFamily="34" charset="0"/>
              <a:cs typeface="Calibri" panose="020F0502020204030204" pitchFamily="34" charset="0"/>
            </a:endParaRPr>
          </a:p>
          <a:p>
            <a:r>
              <a:rPr lang="en-IN" sz="1600" kern="0" dirty="0">
                <a:solidFill>
                  <a:srgbClr val="000000"/>
                </a:solidFill>
                <a:latin typeface="Calibri" panose="020F0502020204030204" pitchFamily="34" charset="0"/>
                <a:cs typeface="Calibri" panose="020F0502020204030204" pitchFamily="34" charset="0"/>
              </a:rPr>
              <a:t>This project deals with covering the following scripts for testing of functionality of via.com</a:t>
            </a:r>
          </a:p>
          <a:p>
            <a:pPr marL="342900" indent="-342900">
              <a:buFont typeface="+mj-lt"/>
              <a:buAutoNum type="arabicPeriod"/>
            </a:pPr>
            <a:r>
              <a:rPr lang="en-IN" sz="1600" kern="0" dirty="0">
                <a:solidFill>
                  <a:srgbClr val="000000"/>
                </a:solidFill>
                <a:latin typeface="Calibri" panose="020F0502020204030204" pitchFamily="34" charset="0"/>
                <a:cs typeface="Calibri" panose="020F0502020204030204" pitchFamily="34" charset="0"/>
              </a:rPr>
              <a:t>Preparation of </a:t>
            </a:r>
            <a:r>
              <a:rPr lang="en-IN" sz="1600" b="1" kern="0" dirty="0">
                <a:solidFill>
                  <a:srgbClr val="000000"/>
                </a:solidFill>
                <a:latin typeface="Calibri" panose="020F0502020204030204" pitchFamily="34" charset="0"/>
                <a:cs typeface="Calibri" panose="020F0502020204030204" pitchFamily="34" charset="0"/>
              </a:rPr>
              <a:t>Test cases</a:t>
            </a:r>
            <a:r>
              <a:rPr lang="en-IN" sz="1600" kern="0" dirty="0">
                <a:solidFill>
                  <a:srgbClr val="000000"/>
                </a:solidFill>
                <a:latin typeface="Calibri" panose="020F0502020204030204" pitchFamily="34" charset="0"/>
                <a:cs typeface="Calibri" panose="020F0502020204030204" pitchFamily="34" charset="0"/>
              </a:rPr>
              <a:t> and </a:t>
            </a:r>
            <a:r>
              <a:rPr lang="en-IN" sz="1600" b="1" kern="0" dirty="0">
                <a:solidFill>
                  <a:srgbClr val="000000"/>
                </a:solidFill>
                <a:latin typeface="Calibri" panose="020F0502020204030204" pitchFamily="34" charset="0"/>
                <a:cs typeface="Calibri" panose="020F0502020204030204" pitchFamily="34" charset="0"/>
              </a:rPr>
              <a:t>Test scenarios </a:t>
            </a:r>
            <a:r>
              <a:rPr lang="en-IN" sz="1600" kern="0" dirty="0">
                <a:solidFill>
                  <a:srgbClr val="000000"/>
                </a:solidFill>
                <a:latin typeface="Calibri" panose="020F0502020204030204" pitchFamily="34" charset="0"/>
                <a:cs typeface="Calibri" panose="020F0502020204030204" pitchFamily="34" charset="0"/>
              </a:rPr>
              <a:t>for all functionality</a:t>
            </a:r>
          </a:p>
          <a:p>
            <a:pPr marL="342900" indent="-342900">
              <a:buFont typeface="+mj-lt"/>
              <a:buAutoNum type="arabicPeriod"/>
            </a:pPr>
            <a:r>
              <a:rPr lang="en-IN" sz="1600" kern="0" dirty="0">
                <a:solidFill>
                  <a:srgbClr val="000000"/>
                </a:solidFill>
                <a:latin typeface="Calibri" panose="020F0502020204030204" pitchFamily="34" charset="0"/>
                <a:cs typeface="Calibri" panose="020F0502020204030204" pitchFamily="34" charset="0"/>
              </a:rPr>
              <a:t>Preparation of </a:t>
            </a:r>
            <a:r>
              <a:rPr lang="en-IN" sz="1600" b="1" kern="0" dirty="0">
                <a:solidFill>
                  <a:srgbClr val="000000"/>
                </a:solidFill>
                <a:latin typeface="Calibri" panose="020F0502020204030204" pitchFamily="34" charset="0"/>
                <a:cs typeface="Calibri" panose="020F0502020204030204" pitchFamily="34" charset="0"/>
              </a:rPr>
              <a:t>test script </a:t>
            </a:r>
            <a:r>
              <a:rPr lang="en-IN" sz="1600" kern="0" dirty="0">
                <a:solidFill>
                  <a:srgbClr val="000000"/>
                </a:solidFill>
                <a:latin typeface="Calibri" panose="020F0502020204030204" pitchFamily="34" charset="0"/>
                <a:cs typeface="Calibri" panose="020F0502020204030204" pitchFamily="34" charset="0"/>
              </a:rPr>
              <a:t>for automation.</a:t>
            </a:r>
          </a:p>
          <a:p>
            <a:pPr marL="342900" indent="-342900">
              <a:buFont typeface="+mj-lt"/>
              <a:buAutoNum type="arabicPeriod"/>
            </a:pPr>
            <a:r>
              <a:rPr lang="en-IN" sz="1600" kern="0" dirty="0">
                <a:solidFill>
                  <a:srgbClr val="000000"/>
                </a:solidFill>
                <a:latin typeface="Calibri" panose="020F0502020204030204" pitchFamily="34" charset="0"/>
                <a:cs typeface="Calibri" panose="020F0502020204030204" pitchFamily="34" charset="0"/>
              </a:rPr>
              <a:t>Preparation of </a:t>
            </a:r>
            <a:r>
              <a:rPr lang="en-IN" sz="1600" b="1" kern="0" dirty="0">
                <a:solidFill>
                  <a:srgbClr val="000000"/>
                </a:solidFill>
                <a:latin typeface="Calibri" panose="020F0502020204030204" pitchFamily="34" charset="0"/>
                <a:cs typeface="Calibri" panose="020F0502020204030204" pitchFamily="34" charset="0"/>
              </a:rPr>
              <a:t>HTML reports </a:t>
            </a:r>
            <a:r>
              <a:rPr lang="en-IN" sz="1600" kern="0" dirty="0">
                <a:solidFill>
                  <a:srgbClr val="000000"/>
                </a:solidFill>
                <a:latin typeface="Calibri" panose="020F0502020204030204" pitchFamily="34" charset="0"/>
                <a:cs typeface="Calibri" panose="020F0502020204030204" pitchFamily="34" charset="0"/>
              </a:rPr>
              <a:t>of the cases.</a:t>
            </a:r>
          </a:p>
          <a:p>
            <a:endParaRPr lang="en-US" sz="28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0284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4C8B-981B-4F54-9060-4B9890D6C516}"/>
              </a:ext>
            </a:extLst>
          </p:cNvPr>
          <p:cNvSpPr>
            <a:spLocks noGrp="1"/>
          </p:cNvSpPr>
          <p:nvPr>
            <p:ph type="title"/>
          </p:nvPr>
        </p:nvSpPr>
        <p:spPr>
          <a:xfrm>
            <a:off x="274870" y="0"/>
            <a:ext cx="8594260" cy="384721"/>
          </a:xfrm>
        </p:spPr>
        <p:txBody>
          <a:bodyPr/>
          <a:lstStyle/>
          <a:p>
            <a:pPr algn="ctr"/>
            <a:r>
              <a:rPr lang="en-US" u="sng" dirty="0"/>
              <a:t>Report – Round Trip Flight Booking</a:t>
            </a:r>
          </a:p>
        </p:txBody>
      </p:sp>
      <p:pic>
        <p:nvPicPr>
          <p:cNvPr id="6" name="Picture 5" descr="Graphical user interface&#10;&#10;Description automatically generated">
            <a:extLst>
              <a:ext uri="{FF2B5EF4-FFF2-40B4-BE49-F238E27FC236}">
                <a16:creationId xmlns:a16="http://schemas.microsoft.com/office/drawing/2014/main" id="{747AD82F-8451-4603-BB7D-57D27AF18530}"/>
              </a:ext>
            </a:extLst>
          </p:cNvPr>
          <p:cNvPicPr>
            <a:picLocks noChangeAspect="1"/>
          </p:cNvPicPr>
          <p:nvPr/>
        </p:nvPicPr>
        <p:blipFill rotWithShape="1">
          <a:blip r:embed="rId2"/>
          <a:srcRect t="12788" b="7929"/>
          <a:stretch/>
        </p:blipFill>
        <p:spPr>
          <a:xfrm>
            <a:off x="0" y="415847"/>
            <a:ext cx="9144000" cy="2155902"/>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96012CF3-400F-4901-AE69-CDB52381780F}"/>
              </a:ext>
            </a:extLst>
          </p:cNvPr>
          <p:cNvPicPr>
            <a:picLocks noChangeAspect="1"/>
          </p:cNvPicPr>
          <p:nvPr/>
        </p:nvPicPr>
        <p:blipFill rotWithShape="1">
          <a:blip r:embed="rId3"/>
          <a:srcRect t="8620" b="26745"/>
          <a:stretch/>
        </p:blipFill>
        <p:spPr>
          <a:xfrm>
            <a:off x="0" y="2571750"/>
            <a:ext cx="9144000" cy="2155902"/>
          </a:xfrm>
          <a:prstGeom prst="rect">
            <a:avLst/>
          </a:prstGeom>
        </p:spPr>
      </p:pic>
    </p:spTree>
    <p:extLst>
      <p:ext uri="{BB962C8B-B14F-4D97-AF65-F5344CB8AC3E}">
        <p14:creationId xmlns:p14="http://schemas.microsoft.com/office/powerpoint/2010/main" val="400479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E4EE-6A50-48BB-B5DD-E29001726D77}"/>
              </a:ext>
            </a:extLst>
          </p:cNvPr>
          <p:cNvSpPr>
            <a:spLocks noGrp="1"/>
          </p:cNvSpPr>
          <p:nvPr>
            <p:ph type="title"/>
          </p:nvPr>
        </p:nvSpPr>
        <p:spPr>
          <a:xfrm>
            <a:off x="274870" y="0"/>
            <a:ext cx="8594260" cy="384721"/>
          </a:xfrm>
        </p:spPr>
        <p:txBody>
          <a:bodyPr/>
          <a:lstStyle/>
          <a:p>
            <a:pPr algn="ctr"/>
            <a:r>
              <a:rPr lang="en-US" u="sng" dirty="0"/>
              <a:t>Report – Round Trip Flight Booking</a:t>
            </a:r>
          </a:p>
        </p:txBody>
      </p:sp>
      <p:pic>
        <p:nvPicPr>
          <p:cNvPr id="4" name="Picture 3" descr="Graphical user interface, text, application, email&#10;&#10;Description automatically generated">
            <a:extLst>
              <a:ext uri="{FF2B5EF4-FFF2-40B4-BE49-F238E27FC236}">
                <a16:creationId xmlns:a16="http://schemas.microsoft.com/office/drawing/2014/main" id="{521B812E-3E25-414F-A1CC-329C9DE0FED3}"/>
              </a:ext>
            </a:extLst>
          </p:cNvPr>
          <p:cNvPicPr>
            <a:picLocks noChangeAspect="1"/>
          </p:cNvPicPr>
          <p:nvPr/>
        </p:nvPicPr>
        <p:blipFill rotWithShape="1">
          <a:blip r:embed="rId2"/>
          <a:srcRect t="20039" b="12783"/>
          <a:stretch/>
        </p:blipFill>
        <p:spPr>
          <a:xfrm>
            <a:off x="0" y="453484"/>
            <a:ext cx="9144000" cy="1888272"/>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3EEA5848-6EC9-447D-9254-BF1DD5532C9B}"/>
              </a:ext>
            </a:extLst>
          </p:cNvPr>
          <p:cNvPicPr>
            <a:picLocks noChangeAspect="1"/>
          </p:cNvPicPr>
          <p:nvPr/>
        </p:nvPicPr>
        <p:blipFill rotWithShape="1">
          <a:blip r:embed="rId3"/>
          <a:srcRect t="11321" b="21302"/>
          <a:stretch/>
        </p:blipFill>
        <p:spPr>
          <a:xfrm>
            <a:off x="0" y="2400299"/>
            <a:ext cx="9144000" cy="2289717"/>
          </a:xfrm>
          <a:prstGeom prst="rect">
            <a:avLst/>
          </a:prstGeom>
        </p:spPr>
      </p:pic>
    </p:spTree>
    <p:extLst>
      <p:ext uri="{BB962C8B-B14F-4D97-AF65-F5344CB8AC3E}">
        <p14:creationId xmlns:p14="http://schemas.microsoft.com/office/powerpoint/2010/main" val="971500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76F69-E300-4F11-9585-E34D009C6B8F}"/>
              </a:ext>
            </a:extLst>
          </p:cNvPr>
          <p:cNvSpPr>
            <a:spLocks noGrp="1"/>
          </p:cNvSpPr>
          <p:nvPr>
            <p:ph idx="1"/>
          </p:nvPr>
        </p:nvSpPr>
        <p:spPr>
          <a:xfrm>
            <a:off x="258189" y="1286107"/>
            <a:ext cx="8615227" cy="3379198"/>
          </a:xfrm>
        </p:spPr>
        <p:txBody>
          <a:bodyPr/>
          <a:lstStyle/>
          <a:p>
            <a:r>
              <a:rPr lang="en-US" sz="1400" dirty="0"/>
              <a:t>During the flight search, the order of result of flight always vary. The  change in order result the find not found exception as the xpath shows incorrect because the code written for the flight doesn’t appears in the search result. </a:t>
            </a:r>
          </a:p>
          <a:p>
            <a:r>
              <a:rPr lang="en-US" sz="1400" dirty="0"/>
              <a:t>When we redirect to payments page after selection of flight, Often the flight fares gets changed for the flight due to which the dialogue box appears, and program get stopped so the code needs to be changed to tackle the dialogue box and the new amount.</a:t>
            </a:r>
          </a:p>
          <a:p>
            <a:r>
              <a:rPr lang="en-US" sz="1400" dirty="0"/>
              <a:t>When some invalid inputs are given for the page, it will not redirect to the next page and when we try to search the element in next page it will show element not found exception. This creates the problem when we are generating reports to check display of next page.</a:t>
            </a:r>
          </a:p>
          <a:p>
            <a:r>
              <a:rPr lang="en-US" sz="1400" dirty="0"/>
              <a:t>When we give invalid inputs in from, to and destination tab, no suggestion box appears, and we have already given the actions to select the city from suggestion box, so the command needs to be removed during invalid search.</a:t>
            </a:r>
          </a:p>
          <a:p>
            <a:r>
              <a:rPr lang="en-US" sz="1400" dirty="0"/>
              <a:t>Writing the code for perfect report generation also posses us lots of problems and time investment. </a:t>
            </a:r>
          </a:p>
          <a:p>
            <a:endParaRPr lang="en-US" sz="1400" dirty="0"/>
          </a:p>
        </p:txBody>
      </p:sp>
      <p:sp>
        <p:nvSpPr>
          <p:cNvPr id="3" name="Title 2">
            <a:extLst>
              <a:ext uri="{FF2B5EF4-FFF2-40B4-BE49-F238E27FC236}">
                <a16:creationId xmlns:a16="http://schemas.microsoft.com/office/drawing/2014/main" id="{A18998F7-0384-472C-9885-463B51076D60}"/>
              </a:ext>
            </a:extLst>
          </p:cNvPr>
          <p:cNvSpPr>
            <a:spLocks noGrp="1"/>
          </p:cNvSpPr>
          <p:nvPr>
            <p:ph type="title"/>
          </p:nvPr>
        </p:nvSpPr>
        <p:spPr>
          <a:xfrm>
            <a:off x="553660" y="93474"/>
            <a:ext cx="8024283" cy="384721"/>
          </a:xfrm>
        </p:spPr>
        <p:txBody>
          <a:bodyPr/>
          <a:lstStyle/>
          <a:p>
            <a:pPr algn="ctr"/>
            <a:r>
              <a:rPr lang="en-US" u="sng" dirty="0"/>
              <a:t>Problems Faced</a:t>
            </a:r>
          </a:p>
        </p:txBody>
      </p:sp>
      <p:sp>
        <p:nvSpPr>
          <p:cNvPr id="4" name="Content Placeholder 3">
            <a:extLst>
              <a:ext uri="{FF2B5EF4-FFF2-40B4-BE49-F238E27FC236}">
                <a16:creationId xmlns:a16="http://schemas.microsoft.com/office/drawing/2014/main" id="{7F3BEABE-00FC-475C-962A-67269CF623F8}"/>
              </a:ext>
            </a:extLst>
          </p:cNvPr>
          <p:cNvSpPr>
            <a:spLocks noGrp="1"/>
          </p:cNvSpPr>
          <p:nvPr>
            <p:ph sz="quarter" idx="10"/>
          </p:nvPr>
        </p:nvSpPr>
        <p:spPr>
          <a:xfrm>
            <a:off x="343291" y="681005"/>
            <a:ext cx="8542520" cy="486156"/>
          </a:xfrm>
        </p:spPr>
        <p:txBody>
          <a:bodyPr/>
          <a:lstStyle/>
          <a:p>
            <a:r>
              <a:rPr lang="en-US" sz="1600" b="1" dirty="0"/>
              <a:t>The following problems were faced during the testing phase of the application in automate testing while writing the test codes in Selenium:</a:t>
            </a:r>
          </a:p>
        </p:txBody>
      </p:sp>
    </p:spTree>
    <p:extLst>
      <p:ext uri="{BB962C8B-B14F-4D97-AF65-F5344CB8AC3E}">
        <p14:creationId xmlns:p14="http://schemas.microsoft.com/office/powerpoint/2010/main" val="3939147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E429-8E23-4357-A67D-AD14BA322608}"/>
              </a:ext>
            </a:extLst>
          </p:cNvPr>
          <p:cNvSpPr>
            <a:spLocks noGrp="1"/>
          </p:cNvSpPr>
          <p:nvPr>
            <p:ph type="title"/>
          </p:nvPr>
        </p:nvSpPr>
        <p:spPr>
          <a:xfrm>
            <a:off x="386576" y="288694"/>
            <a:ext cx="8594260" cy="384721"/>
          </a:xfrm>
        </p:spPr>
        <p:txBody>
          <a:bodyPr/>
          <a:lstStyle/>
          <a:p>
            <a:r>
              <a:rPr lang="en-US" u="sng" dirty="0"/>
              <a:t>Conclusion:</a:t>
            </a:r>
          </a:p>
        </p:txBody>
      </p:sp>
      <p:sp>
        <p:nvSpPr>
          <p:cNvPr id="3" name="TextBox 2">
            <a:extLst>
              <a:ext uri="{FF2B5EF4-FFF2-40B4-BE49-F238E27FC236}">
                <a16:creationId xmlns:a16="http://schemas.microsoft.com/office/drawing/2014/main" id="{57499710-C56F-40B8-ABA7-A41B92EB6B47}"/>
              </a:ext>
            </a:extLst>
          </p:cNvPr>
          <p:cNvSpPr txBox="1"/>
          <p:nvPr/>
        </p:nvSpPr>
        <p:spPr>
          <a:xfrm>
            <a:off x="269878" y="758283"/>
            <a:ext cx="8442942" cy="1600438"/>
          </a:xfrm>
          <a:prstGeom prst="rect">
            <a:avLst/>
          </a:prstGeom>
          <a:noFill/>
        </p:spPr>
        <p:txBody>
          <a:bodyPr wrap="square" rtlCol="0">
            <a:spAutoFit/>
          </a:bodyPr>
          <a:lstStyle/>
          <a:p>
            <a:pPr algn="l"/>
            <a:r>
              <a:rPr lang="en-US" sz="1400" dirty="0">
                <a:ea typeface="+mj-ea"/>
              </a:rPr>
              <a:t>The website is completely tested against all positive and negative test cases for the following functions:</a:t>
            </a:r>
          </a:p>
          <a:p>
            <a:pPr marL="228600" indent="-228600" algn="l">
              <a:buAutoNum type="alphaUcParenBoth"/>
            </a:pPr>
            <a:r>
              <a:rPr lang="en-US" sz="1400" baseline="0" dirty="0">
                <a:ea typeface="+mj-ea"/>
              </a:rPr>
              <a:t>Login</a:t>
            </a:r>
          </a:p>
          <a:p>
            <a:pPr marL="228600" indent="-228600" algn="l">
              <a:buAutoNum type="alphaUcParenBoth"/>
            </a:pPr>
            <a:r>
              <a:rPr lang="en-US" sz="1400" dirty="0">
                <a:ea typeface="+mj-ea"/>
              </a:rPr>
              <a:t>Registration</a:t>
            </a:r>
          </a:p>
          <a:p>
            <a:pPr marL="228600" indent="-228600" algn="l">
              <a:buAutoNum type="alphaUcParenBoth"/>
            </a:pPr>
            <a:r>
              <a:rPr lang="en-US" sz="1400" dirty="0">
                <a:ea typeface="+mj-ea"/>
              </a:rPr>
              <a:t>Flight search and booking</a:t>
            </a:r>
          </a:p>
          <a:p>
            <a:pPr marL="228600" indent="-228600" algn="l">
              <a:buAutoNum type="alphaUcParenBoth"/>
            </a:pPr>
            <a:r>
              <a:rPr lang="en-US" sz="1400" dirty="0">
                <a:ea typeface="+mj-ea"/>
              </a:rPr>
              <a:t>Hotel search and bookings</a:t>
            </a:r>
          </a:p>
          <a:p>
            <a:pPr algn="l"/>
            <a:r>
              <a:rPr lang="en-US" sz="1400" baseline="0" dirty="0">
                <a:ea typeface="+mj-ea"/>
              </a:rPr>
              <a:t>The test cases are generated for all </a:t>
            </a:r>
            <a:r>
              <a:rPr lang="en-US" sz="1400" dirty="0">
                <a:ea typeface="+mj-ea"/>
              </a:rPr>
              <a:t>the functions and automation testing is completed with all the reports generation.</a:t>
            </a:r>
            <a:endParaRPr lang="en-US" sz="1400" baseline="0" dirty="0">
              <a:ea typeface="+mj-ea"/>
            </a:endParaRPr>
          </a:p>
        </p:txBody>
      </p:sp>
      <p:sp>
        <p:nvSpPr>
          <p:cNvPr id="5" name="TextBox 4">
            <a:extLst>
              <a:ext uri="{FF2B5EF4-FFF2-40B4-BE49-F238E27FC236}">
                <a16:creationId xmlns:a16="http://schemas.microsoft.com/office/drawing/2014/main" id="{1AC7680A-06D3-40C8-AAA0-AB4974B59F8A}"/>
              </a:ext>
            </a:extLst>
          </p:cNvPr>
          <p:cNvSpPr txBox="1"/>
          <p:nvPr/>
        </p:nvSpPr>
        <p:spPr>
          <a:xfrm>
            <a:off x="386576" y="2909891"/>
            <a:ext cx="7682024" cy="477054"/>
          </a:xfrm>
          <a:prstGeom prst="rect">
            <a:avLst/>
          </a:prstGeom>
          <a:noFill/>
        </p:spPr>
        <p:txBody>
          <a:bodyPr wrap="square" rtlCol="0">
            <a:spAutoFit/>
          </a:bodyPr>
          <a:lstStyle/>
          <a:p>
            <a:pPr algn="l"/>
            <a:r>
              <a:rPr lang="en-US" sz="2500" u="sng" baseline="0" dirty="0">
                <a:solidFill>
                  <a:srgbClr val="00008C"/>
                </a:solidFill>
                <a:latin typeface="Calibri" panose="020F0502020204030204" pitchFamily="34" charset="0"/>
                <a:ea typeface="+mj-ea"/>
                <a:cs typeface="Calibri" panose="020F0502020204030204" pitchFamily="34" charset="0"/>
              </a:rPr>
              <a:t>Result</a:t>
            </a:r>
            <a:r>
              <a:rPr lang="en-US" sz="2500" u="sng" baseline="0" dirty="0">
                <a:solidFill>
                  <a:srgbClr val="00008C"/>
                </a:solidFill>
                <a:ea typeface="+mj-ea"/>
              </a:rPr>
              <a:t>:</a:t>
            </a:r>
            <a:endParaRPr lang="en-US" u="sng" baseline="0" dirty="0">
              <a:solidFill>
                <a:srgbClr val="00008C"/>
              </a:solidFill>
              <a:ea typeface="+mj-ea"/>
            </a:endParaRPr>
          </a:p>
        </p:txBody>
      </p:sp>
      <p:sp>
        <p:nvSpPr>
          <p:cNvPr id="6" name="TextBox 5">
            <a:extLst>
              <a:ext uri="{FF2B5EF4-FFF2-40B4-BE49-F238E27FC236}">
                <a16:creationId xmlns:a16="http://schemas.microsoft.com/office/drawing/2014/main" id="{2C69EAFA-3C16-4298-A176-426350B6E42C}"/>
              </a:ext>
            </a:extLst>
          </p:cNvPr>
          <p:cNvSpPr txBox="1"/>
          <p:nvPr/>
        </p:nvSpPr>
        <p:spPr>
          <a:xfrm>
            <a:off x="386576" y="3427141"/>
            <a:ext cx="8080917" cy="523220"/>
          </a:xfrm>
          <a:prstGeom prst="rect">
            <a:avLst/>
          </a:prstGeom>
          <a:noFill/>
        </p:spPr>
        <p:txBody>
          <a:bodyPr wrap="square" rtlCol="0">
            <a:spAutoFit/>
          </a:bodyPr>
          <a:lstStyle/>
          <a:p>
            <a:pPr algn="l"/>
            <a:r>
              <a:rPr lang="en-US" sz="1400" dirty="0">
                <a:ea typeface="+mj-ea"/>
              </a:rPr>
              <a:t>The Following VIA.com website is working completely fine for all the functions and all the test cases are successfully passed with positive test report generation.</a:t>
            </a:r>
          </a:p>
        </p:txBody>
      </p:sp>
    </p:spTree>
    <p:extLst>
      <p:ext uri="{BB962C8B-B14F-4D97-AF65-F5344CB8AC3E}">
        <p14:creationId xmlns:p14="http://schemas.microsoft.com/office/powerpoint/2010/main" val="131296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A97A1-938A-47AC-8680-0F8DE20134D9}"/>
              </a:ext>
            </a:extLst>
          </p:cNvPr>
          <p:cNvSpPr>
            <a:spLocks noGrp="1"/>
          </p:cNvSpPr>
          <p:nvPr>
            <p:ph type="title"/>
          </p:nvPr>
        </p:nvSpPr>
        <p:spPr>
          <a:xfrm>
            <a:off x="553660" y="93474"/>
            <a:ext cx="8024283" cy="384721"/>
          </a:xfrm>
        </p:spPr>
        <p:txBody>
          <a:bodyPr/>
          <a:lstStyle/>
          <a:p>
            <a:pPr algn="ctr"/>
            <a:r>
              <a:rPr lang="en-US" u="sng" dirty="0"/>
              <a:t>WORK REPOSITORY</a:t>
            </a:r>
          </a:p>
        </p:txBody>
      </p:sp>
      <p:sp>
        <p:nvSpPr>
          <p:cNvPr id="4" name="Content Placeholder 3">
            <a:extLst>
              <a:ext uri="{FF2B5EF4-FFF2-40B4-BE49-F238E27FC236}">
                <a16:creationId xmlns:a16="http://schemas.microsoft.com/office/drawing/2014/main" id="{33F7B9EE-9519-455D-A396-2FF883B78DCF}"/>
              </a:ext>
            </a:extLst>
          </p:cNvPr>
          <p:cNvSpPr>
            <a:spLocks noGrp="1"/>
          </p:cNvSpPr>
          <p:nvPr>
            <p:ph sz="quarter" idx="10"/>
          </p:nvPr>
        </p:nvSpPr>
        <p:spPr>
          <a:xfrm>
            <a:off x="583600" y="628966"/>
            <a:ext cx="7964402" cy="188523"/>
          </a:xfrm>
        </p:spPr>
        <p:txBody>
          <a:bodyPr/>
          <a:lstStyle/>
          <a:p>
            <a:pPr algn="ctr"/>
            <a:r>
              <a:rPr lang="en-US" sz="1800" u="sng" dirty="0"/>
              <a:t>All our work and efforts can be found in this GitHub Repository Link:</a:t>
            </a:r>
          </a:p>
        </p:txBody>
      </p:sp>
      <p:sp>
        <p:nvSpPr>
          <p:cNvPr id="6" name="TextBox 5">
            <a:extLst>
              <a:ext uri="{FF2B5EF4-FFF2-40B4-BE49-F238E27FC236}">
                <a16:creationId xmlns:a16="http://schemas.microsoft.com/office/drawing/2014/main" id="{92E1385E-F54B-4F12-9CEA-D22F4B1E87EF}"/>
              </a:ext>
            </a:extLst>
          </p:cNvPr>
          <p:cNvSpPr txBox="1"/>
          <p:nvPr/>
        </p:nvSpPr>
        <p:spPr>
          <a:xfrm>
            <a:off x="1048215" y="2094696"/>
            <a:ext cx="7092175" cy="954107"/>
          </a:xfrm>
          <a:prstGeom prst="rect">
            <a:avLst/>
          </a:prstGeom>
          <a:noFill/>
        </p:spPr>
        <p:txBody>
          <a:bodyPr wrap="square" rtlCol="0">
            <a:spAutoFit/>
          </a:bodyPr>
          <a:lstStyle/>
          <a:p>
            <a:r>
              <a:rPr lang="en-US" sz="2800" baseline="0" dirty="0">
                <a:solidFill>
                  <a:srgbClr val="001EFF"/>
                </a:solidFill>
                <a:ea typeface="+mj-ea"/>
                <a:hlinkClick r:id="rId2">
                  <a:extLst>
                    <a:ext uri="{A12FA001-AC4F-418D-AE19-62706E023703}">
                      <ahyp:hlinkClr xmlns:ahyp="http://schemas.microsoft.com/office/drawing/2018/hyperlinkcolor" val="tx"/>
                    </a:ext>
                  </a:extLst>
                </a:hlinkClick>
              </a:rPr>
              <a:t>https://github.com/Shikhar0542/GladiatorProject_Group6.git</a:t>
            </a:r>
            <a:endParaRPr lang="en-US" sz="2800" baseline="0" dirty="0">
              <a:solidFill>
                <a:srgbClr val="001EFF"/>
              </a:solidFill>
              <a:ea typeface="+mj-ea"/>
            </a:endParaRPr>
          </a:p>
        </p:txBody>
      </p:sp>
    </p:spTree>
    <p:extLst>
      <p:ext uri="{BB962C8B-B14F-4D97-AF65-F5344CB8AC3E}">
        <p14:creationId xmlns:p14="http://schemas.microsoft.com/office/powerpoint/2010/main" val="71602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67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94B1C-C79C-4765-B4A7-16975E27EB88}"/>
              </a:ext>
            </a:extLst>
          </p:cNvPr>
          <p:cNvSpPr>
            <a:spLocks noGrp="1"/>
          </p:cNvSpPr>
          <p:nvPr>
            <p:ph type="title"/>
          </p:nvPr>
        </p:nvSpPr>
        <p:spPr>
          <a:xfrm>
            <a:off x="554302" y="143783"/>
            <a:ext cx="8024283" cy="384721"/>
          </a:xfrm>
        </p:spPr>
        <p:txBody>
          <a:bodyPr/>
          <a:lstStyle/>
          <a:p>
            <a:pPr algn="ctr"/>
            <a:r>
              <a:rPr lang="en-IN" u="sng" dirty="0">
                <a:latin typeface="Calibri" panose="020F0502020204030204" pitchFamily="34" charset="0"/>
                <a:cs typeface="Calibri" panose="020F0502020204030204" pitchFamily="34" charset="0"/>
              </a:rPr>
              <a:t>WORKING SYSTEM</a:t>
            </a:r>
            <a:endParaRPr lang="en-US" u="sng" dirty="0"/>
          </a:p>
        </p:txBody>
      </p:sp>
      <p:graphicFrame>
        <p:nvGraphicFramePr>
          <p:cNvPr id="5" name="Content Placeholder 4">
            <a:extLst>
              <a:ext uri="{FF2B5EF4-FFF2-40B4-BE49-F238E27FC236}">
                <a16:creationId xmlns:a16="http://schemas.microsoft.com/office/drawing/2014/main" id="{B7444993-F22A-4704-A135-F7D008652D58}"/>
              </a:ext>
            </a:extLst>
          </p:cNvPr>
          <p:cNvGraphicFramePr>
            <a:graphicFrameLocks noGrp="1"/>
          </p:cNvGraphicFramePr>
          <p:nvPr>
            <p:ph idx="1"/>
            <p:extLst>
              <p:ext uri="{D42A27DB-BD31-4B8C-83A1-F6EECF244321}">
                <p14:modId xmlns:p14="http://schemas.microsoft.com/office/powerpoint/2010/main" val="3300609918"/>
              </p:ext>
            </p:extLst>
          </p:nvPr>
        </p:nvGraphicFramePr>
        <p:xfrm>
          <a:off x="258763" y="751367"/>
          <a:ext cx="8615362" cy="3997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47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454473" y="783561"/>
            <a:ext cx="8235054" cy="2888907"/>
          </a:xfrm>
        </p:spPr>
        <p:txBody>
          <a:bodyPr/>
          <a:lstStyle/>
          <a:p>
            <a:pPr>
              <a:spcBef>
                <a:spcPts val="100"/>
              </a:spcBef>
              <a:buFont typeface="Wingdings" panose="05000000000000000000" pitchFamily="2" charset="2"/>
              <a:buChar char="Ø"/>
            </a:pPr>
            <a:r>
              <a:rPr lang="en-SG" sz="1800" dirty="0"/>
              <a:t>The testing starts with planning of all the positive and negative scenarios for the various functionality of the website.</a:t>
            </a:r>
          </a:p>
          <a:p>
            <a:pPr>
              <a:spcBef>
                <a:spcPts val="100"/>
              </a:spcBef>
              <a:buFont typeface="Wingdings" panose="05000000000000000000" pitchFamily="2" charset="2"/>
              <a:buChar char="Ø"/>
            </a:pPr>
            <a:r>
              <a:rPr lang="en-SG" sz="1800" dirty="0"/>
              <a:t>All the possible cases are mapped in test cases with all the steps to be done is mentioned.</a:t>
            </a:r>
          </a:p>
          <a:p>
            <a:pPr>
              <a:spcBef>
                <a:spcPts val="100"/>
              </a:spcBef>
              <a:buFont typeface="Wingdings" panose="05000000000000000000" pitchFamily="2" charset="2"/>
              <a:buChar char="Ø"/>
            </a:pPr>
            <a:r>
              <a:rPr lang="en-SG" sz="1800" dirty="0"/>
              <a:t>After creating all test cases, Manually test the cases on the website and getting the required result. Further comparing with expected results will give us the pass or failure of the cases.</a:t>
            </a:r>
          </a:p>
          <a:p>
            <a:pPr>
              <a:spcBef>
                <a:spcPts val="100"/>
              </a:spcBef>
              <a:buFont typeface="Wingdings" panose="05000000000000000000" pitchFamily="2" charset="2"/>
              <a:buChar char="Ø"/>
            </a:pPr>
            <a:r>
              <a:rPr lang="en-SG" sz="1800" dirty="0"/>
              <a:t>Automating all the test cases in the selenium code and verifying the cases again for pass and failure.</a:t>
            </a:r>
          </a:p>
          <a:p>
            <a:pPr>
              <a:spcBef>
                <a:spcPts val="100"/>
              </a:spcBef>
              <a:buFont typeface="Wingdings" panose="05000000000000000000" pitchFamily="2" charset="2"/>
              <a:buChar char="Ø"/>
            </a:pPr>
            <a:r>
              <a:rPr lang="en-SG" sz="1800" dirty="0"/>
              <a:t>Generating the HTML reports of all the cases with  pass or failure of each function is mentioned.</a:t>
            </a:r>
          </a:p>
          <a:p>
            <a:pPr>
              <a:spcBef>
                <a:spcPts val="100"/>
              </a:spcBef>
              <a:buFont typeface="Wingdings" panose="05000000000000000000" pitchFamily="2" charset="2"/>
              <a:buChar char="Ø"/>
            </a:pPr>
            <a:r>
              <a:rPr lang="en-SG" sz="1800" dirty="0"/>
              <a:t>Making the final report and closing the test.</a:t>
            </a:r>
          </a:p>
          <a:p>
            <a:pPr marL="0" indent="0">
              <a:spcBef>
                <a:spcPts val="100"/>
              </a:spcBef>
              <a:buNone/>
            </a:pPr>
            <a:endParaRPr lang="en-SG" sz="1200" dirty="0"/>
          </a:p>
        </p:txBody>
      </p:sp>
      <p:sp>
        <p:nvSpPr>
          <p:cNvPr id="3" name="Title 2"/>
          <p:cNvSpPr>
            <a:spLocks noGrp="1"/>
          </p:cNvSpPr>
          <p:nvPr>
            <p:ph type="title"/>
          </p:nvPr>
        </p:nvSpPr>
        <p:spPr/>
        <p:txBody>
          <a:bodyPr/>
          <a:lstStyle/>
          <a:p>
            <a:pPr algn="ctr"/>
            <a:r>
              <a:rPr lang="en-US" b="1" u="sng" dirty="0"/>
              <a:t>TEST PLANNING</a:t>
            </a:r>
          </a:p>
        </p:txBody>
      </p:sp>
    </p:spTree>
    <p:extLst>
      <p:ext uri="{BB962C8B-B14F-4D97-AF65-F5344CB8AC3E}">
        <p14:creationId xmlns:p14="http://schemas.microsoft.com/office/powerpoint/2010/main" val="76088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108ADE8-E8CE-4365-B61A-F540097677A6}"/>
              </a:ext>
            </a:extLst>
          </p:cNvPr>
          <p:cNvGraphicFramePr>
            <a:graphicFrameLocks noGrp="1"/>
          </p:cNvGraphicFramePr>
          <p:nvPr>
            <p:ph idx="1"/>
            <p:extLst>
              <p:ext uri="{D42A27DB-BD31-4B8C-83A1-F6EECF244321}">
                <p14:modId xmlns:p14="http://schemas.microsoft.com/office/powerpoint/2010/main" val="1111222266"/>
              </p:ext>
            </p:extLst>
          </p:nvPr>
        </p:nvGraphicFramePr>
        <p:xfrm>
          <a:off x="381982" y="1100253"/>
          <a:ext cx="8088351" cy="3283295"/>
        </p:xfrm>
        <a:graphic>
          <a:graphicData uri="http://schemas.openxmlformats.org/drawingml/2006/table">
            <a:tbl>
              <a:tblPr firstRow="1" firstCol="1" bandRow="1">
                <a:tableStyleId>{F5AB1C69-6EDB-4FF4-983F-18BD219EF322}</a:tableStyleId>
              </a:tblPr>
              <a:tblGrid>
                <a:gridCol w="2696117">
                  <a:extLst>
                    <a:ext uri="{9D8B030D-6E8A-4147-A177-3AD203B41FA5}">
                      <a16:colId xmlns:a16="http://schemas.microsoft.com/office/drawing/2014/main" val="1792563559"/>
                    </a:ext>
                  </a:extLst>
                </a:gridCol>
                <a:gridCol w="2696117">
                  <a:extLst>
                    <a:ext uri="{9D8B030D-6E8A-4147-A177-3AD203B41FA5}">
                      <a16:colId xmlns:a16="http://schemas.microsoft.com/office/drawing/2014/main" val="238037025"/>
                    </a:ext>
                  </a:extLst>
                </a:gridCol>
                <a:gridCol w="2696117">
                  <a:extLst>
                    <a:ext uri="{9D8B030D-6E8A-4147-A177-3AD203B41FA5}">
                      <a16:colId xmlns:a16="http://schemas.microsoft.com/office/drawing/2014/main" val="2635562774"/>
                    </a:ext>
                  </a:extLst>
                </a:gridCol>
              </a:tblGrid>
              <a:tr h="387532">
                <a:tc>
                  <a:txBody>
                    <a:bodyPr/>
                    <a:lstStyle/>
                    <a:p>
                      <a:pPr algn="ctr">
                        <a:lnSpc>
                          <a:spcPct val="150000"/>
                        </a:lnSpc>
                        <a:spcBef>
                          <a:spcPts val="200"/>
                        </a:spcBef>
                        <a:tabLst>
                          <a:tab pos="457200" algn="l"/>
                        </a:tabLst>
                      </a:pPr>
                      <a:r>
                        <a:rPr lang="en-IN" sz="1100" b="1" dirty="0">
                          <a:solidFill>
                            <a:srgbClr val="000000"/>
                          </a:solidFill>
                          <a:effectLst/>
                        </a:rPr>
                        <a:t>Task</a:t>
                      </a:r>
                      <a:endParaRPr lang="en-IN"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779252" rtl="0" eaLnBrk="1" fontAlgn="auto" latinLnBrk="0" hangingPunct="1">
                        <a:lnSpc>
                          <a:spcPct val="150000"/>
                        </a:lnSpc>
                        <a:spcBef>
                          <a:spcPts val="200"/>
                        </a:spcBef>
                        <a:spcAft>
                          <a:spcPts val="0"/>
                        </a:spcAft>
                        <a:buClrTx/>
                        <a:buSzTx/>
                        <a:buFontTx/>
                        <a:buNone/>
                        <a:tabLst>
                          <a:tab pos="457200" algn="l"/>
                        </a:tabLst>
                        <a:defRPr/>
                      </a:pPr>
                      <a:r>
                        <a:rPr lang="en-IN" sz="1100" dirty="0">
                          <a:solidFill>
                            <a:srgbClr val="000000"/>
                          </a:solidFill>
                          <a:effectLst/>
                        </a:rPr>
                        <a:t> Time Required</a:t>
                      </a:r>
                      <a:endParaRPr lang="en-US" sz="1100" dirty="0">
                        <a:solidFill>
                          <a:srgbClr val="000000"/>
                        </a:solidFill>
                        <a:effectLst/>
                      </a:endParaRPr>
                    </a:p>
                  </a:txBody>
                  <a:tcPr marL="68580" marR="68580" marT="0" marB="0" anchor="ctr"/>
                </a:tc>
                <a:tc>
                  <a:txBody>
                    <a:bodyPr/>
                    <a:lstStyle/>
                    <a:p>
                      <a:pPr algn="ctr">
                        <a:lnSpc>
                          <a:spcPct val="150000"/>
                        </a:lnSpc>
                        <a:spcBef>
                          <a:spcPts val="200"/>
                        </a:spcBef>
                        <a:tabLst>
                          <a:tab pos="457200" algn="l"/>
                        </a:tabLst>
                      </a:pPr>
                      <a:r>
                        <a:rPr lang="en-IN" sz="1100" dirty="0">
                          <a:solidFill>
                            <a:srgbClr val="000000"/>
                          </a:solidFill>
                          <a:effectLst/>
                        </a:rPr>
                        <a:t>Target Completion</a:t>
                      </a:r>
                      <a:r>
                        <a:rPr lang="en-IN" sz="1100" baseline="0" dirty="0">
                          <a:solidFill>
                            <a:srgbClr val="000000"/>
                          </a:solidFill>
                          <a:effectLst/>
                        </a:rPr>
                        <a:t> </a:t>
                      </a:r>
                      <a:r>
                        <a:rPr lang="en-IN" sz="1100" dirty="0">
                          <a:solidFill>
                            <a:srgbClr val="000000"/>
                          </a:solidFill>
                          <a:effectLst/>
                        </a:rPr>
                        <a:t>Date</a:t>
                      </a:r>
                      <a:endParaRPr lang="en-IN"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840442"/>
                  </a:ext>
                </a:extLst>
              </a:tr>
              <a:tr h="589166">
                <a:tc>
                  <a:txBody>
                    <a:bodyPr/>
                    <a:lstStyle/>
                    <a:p>
                      <a:pPr marL="0" marR="0" lvl="0" indent="0" algn="ctr" defTabSz="779252" rtl="0" eaLnBrk="1" fontAlgn="auto" latinLnBrk="0" hangingPunct="1">
                        <a:lnSpc>
                          <a:spcPct val="100000"/>
                        </a:lnSpc>
                        <a:spcBef>
                          <a:spcPts val="200"/>
                        </a:spcBef>
                        <a:spcAft>
                          <a:spcPts val="0"/>
                        </a:spcAft>
                        <a:buClrTx/>
                        <a:buSzTx/>
                        <a:buFontTx/>
                        <a:buNone/>
                        <a:tabLst>
                          <a:tab pos="457200" algn="l"/>
                        </a:tabLst>
                        <a:defRPr/>
                      </a:pPr>
                      <a:r>
                        <a:rPr lang="en-IN" sz="1050" b="1" dirty="0">
                          <a:solidFill>
                            <a:srgbClr val="000000"/>
                          </a:solidFill>
                          <a:effectLst/>
                        </a:rPr>
                        <a:t>TESTING PROJECT </a:t>
                      </a:r>
                    </a:p>
                    <a:p>
                      <a:pPr marL="0" marR="0" lvl="0" indent="0" algn="ctr" defTabSz="779252" rtl="0" eaLnBrk="1" fontAlgn="auto" latinLnBrk="0" hangingPunct="1">
                        <a:lnSpc>
                          <a:spcPct val="100000"/>
                        </a:lnSpc>
                        <a:spcBef>
                          <a:spcPts val="200"/>
                        </a:spcBef>
                        <a:spcAft>
                          <a:spcPts val="0"/>
                        </a:spcAft>
                        <a:buClrTx/>
                        <a:buSzTx/>
                        <a:buFontTx/>
                        <a:buNone/>
                        <a:tabLst>
                          <a:tab pos="457200" algn="l"/>
                        </a:tabLst>
                        <a:defRPr/>
                      </a:pPr>
                      <a:r>
                        <a:rPr lang="en-IN" sz="1050" b="1" dirty="0">
                          <a:solidFill>
                            <a:srgbClr val="000000"/>
                          </a:solidFill>
                          <a:effectLst/>
                        </a:rPr>
                        <a:t>(Via.com)</a:t>
                      </a:r>
                      <a:endParaRPr lang="en-US" sz="1050" b="1" dirty="0">
                        <a:solidFill>
                          <a:srgbClr val="000000"/>
                        </a:solidFill>
                        <a:effectLst/>
                      </a:endParaRPr>
                    </a:p>
                  </a:txBody>
                  <a:tcPr marL="68580" marR="68580" marT="0" marB="0" anchor="ctr"/>
                </a:tc>
                <a:tc>
                  <a:txBody>
                    <a:bodyPr/>
                    <a:lstStyle/>
                    <a:p>
                      <a:pPr marL="0" marR="0" lvl="0" indent="0" algn="ctr" defTabSz="779252" rtl="0" eaLnBrk="1" fontAlgn="auto" latinLnBrk="0" hangingPunct="1">
                        <a:lnSpc>
                          <a:spcPct val="150000"/>
                        </a:lnSpc>
                        <a:spcBef>
                          <a:spcPts val="200"/>
                        </a:spcBef>
                        <a:spcAft>
                          <a:spcPts val="0"/>
                        </a:spcAft>
                        <a:buClrTx/>
                        <a:buSzTx/>
                        <a:buFontTx/>
                        <a:buNone/>
                        <a:tabLst>
                          <a:tab pos="457200" algn="l"/>
                        </a:tabLst>
                        <a:defRPr/>
                      </a:pPr>
                      <a:r>
                        <a:rPr lang="en-IN" sz="1100" b="0" dirty="0">
                          <a:solidFill>
                            <a:srgbClr val="000000"/>
                          </a:solidFill>
                          <a:effectLst/>
                        </a:rPr>
                        <a:t>5 days</a:t>
                      </a:r>
                      <a:endParaRPr lang="en-US" sz="1100" b="0" dirty="0">
                        <a:solidFill>
                          <a:srgbClr val="000000"/>
                        </a:solidFill>
                        <a:effectLst/>
                      </a:endParaRPr>
                    </a:p>
                  </a:txBody>
                  <a:tcPr marL="68580" marR="68580" marT="0" marB="0" anchor="ctr"/>
                </a:tc>
                <a:tc>
                  <a:txBody>
                    <a:bodyPr/>
                    <a:lstStyle/>
                    <a:p>
                      <a:pPr marL="0" marR="0" lvl="0" indent="0" algn="ctr" defTabSz="779252" rtl="0" eaLnBrk="1" fontAlgn="auto" latinLnBrk="0" hangingPunct="1">
                        <a:lnSpc>
                          <a:spcPct val="107000"/>
                        </a:lnSpc>
                        <a:spcBef>
                          <a:spcPts val="0"/>
                        </a:spcBef>
                        <a:spcAft>
                          <a:spcPts val="0"/>
                        </a:spcAft>
                        <a:buClrTx/>
                        <a:buSzTx/>
                        <a:buFontTx/>
                        <a:buNone/>
                        <a:tabLst/>
                        <a:defRPr/>
                      </a:pPr>
                      <a:r>
                        <a:rPr lang="en-IN" sz="1100" b="1" dirty="0">
                          <a:solidFill>
                            <a:srgbClr val="000000"/>
                          </a:solidFill>
                          <a:effectLst/>
                        </a:rPr>
                        <a:t>14/03/22</a:t>
                      </a:r>
                    </a:p>
                    <a:p>
                      <a:pPr marL="0" marR="0" lvl="0" indent="0" algn="ctr" defTabSz="779252" rtl="0" eaLnBrk="1" fontAlgn="auto" latinLnBrk="0" hangingPunct="1">
                        <a:lnSpc>
                          <a:spcPct val="107000"/>
                        </a:lnSpc>
                        <a:spcBef>
                          <a:spcPts val="0"/>
                        </a:spcBef>
                        <a:spcAft>
                          <a:spcPts val="0"/>
                        </a:spcAft>
                        <a:buClrTx/>
                        <a:buSzTx/>
                        <a:buFontTx/>
                        <a:buNone/>
                        <a:tabLst/>
                        <a:defRPr/>
                      </a:pPr>
                      <a:r>
                        <a:rPr lang="en-IN" sz="1100" b="1" dirty="0">
                          <a:solidFill>
                            <a:srgbClr val="000000"/>
                          </a:solidFill>
                          <a:effectLst/>
                        </a:rPr>
                        <a:t>(Tuesday) </a:t>
                      </a:r>
                      <a:endParaRPr lang="en-US" sz="1100" b="1" dirty="0">
                        <a:solidFill>
                          <a:srgbClr val="000000"/>
                        </a:solidFill>
                        <a:effectLst/>
                      </a:endParaRPr>
                    </a:p>
                  </a:txBody>
                  <a:tcPr marL="68580" marR="68580" marT="0" marB="0" anchor="ctr"/>
                </a:tc>
                <a:extLst>
                  <a:ext uri="{0D108BD9-81ED-4DB2-BD59-A6C34878D82A}">
                    <a16:rowId xmlns:a16="http://schemas.microsoft.com/office/drawing/2014/main" val="3400191093"/>
                  </a:ext>
                </a:extLst>
              </a:tr>
              <a:tr h="589166">
                <a:tc>
                  <a:txBody>
                    <a:bodyPr/>
                    <a:lstStyle/>
                    <a:p>
                      <a:pPr algn="ctr">
                        <a:lnSpc>
                          <a:spcPct val="150000"/>
                        </a:lnSpc>
                        <a:spcBef>
                          <a:spcPts val="200"/>
                        </a:spcBef>
                        <a:tabLst>
                          <a:tab pos="457200" algn="l"/>
                        </a:tabLst>
                      </a:pPr>
                      <a:r>
                        <a:rPr lang="en-IN" sz="1100" b="0" dirty="0">
                          <a:solidFill>
                            <a:srgbClr val="000000"/>
                          </a:solidFill>
                          <a:effectLst/>
                        </a:rPr>
                        <a:t>  Test Planning and Designing</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200"/>
                        </a:spcBef>
                        <a:tabLst>
                          <a:tab pos="457200" algn="l"/>
                        </a:tabLst>
                      </a:pPr>
                      <a:r>
                        <a:rPr lang="en-IN" sz="1100" b="0" dirty="0">
                          <a:solidFill>
                            <a:srgbClr val="000000"/>
                          </a:solidFill>
                          <a:effectLst/>
                        </a:rPr>
                        <a:t>1 day</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pPr>
                      <a:r>
                        <a:rPr lang="en-US" sz="1100" b="1" dirty="0">
                          <a:solidFill>
                            <a:srgbClr val="000000"/>
                          </a:solidFill>
                          <a:effectLst/>
                        </a:rPr>
                        <a:t>15/03/22</a:t>
                      </a:r>
                    </a:p>
                    <a:p>
                      <a:pPr algn="ctr">
                        <a:lnSpc>
                          <a:spcPct val="107000"/>
                        </a:lnSpc>
                      </a:pPr>
                      <a:r>
                        <a:rPr lang="en-US" sz="1100" b="1" dirty="0">
                          <a:solidFill>
                            <a:srgbClr val="000000"/>
                          </a:solidFill>
                          <a:effectLst/>
                          <a:latin typeface="Calibri" panose="020F0502020204030204" pitchFamily="34" charset="0"/>
                          <a:cs typeface="Times New Roman" panose="02020603050405020304" pitchFamily="18" charset="0"/>
                        </a:rPr>
                        <a:t>(</a:t>
                      </a:r>
                      <a:r>
                        <a:rPr lang="en-US" sz="1100" b="1" dirty="0">
                          <a:solidFill>
                            <a:srgbClr val="000000"/>
                          </a:solidFill>
                          <a:effectLst/>
                        </a:rPr>
                        <a:t>Wednesday</a:t>
                      </a:r>
                      <a:r>
                        <a:rPr lang="en-US" sz="1100" b="1" dirty="0">
                          <a:solidFill>
                            <a:srgbClr val="000000"/>
                          </a:solidFill>
                          <a:effectLst/>
                          <a:latin typeface="Calibri" panose="020F0502020204030204" pitchFamily="34" charset="0"/>
                          <a:cs typeface="Times New Roman" panose="02020603050405020304" pitchFamily="18" charset="0"/>
                        </a:rPr>
                        <a:t>)</a:t>
                      </a:r>
                      <a:endParaRPr lang="en-IN" sz="1100" b="1" dirty="0">
                        <a:solidFill>
                          <a:srgbClr val="000000"/>
                        </a:solidFill>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8478423"/>
                  </a:ext>
                </a:extLst>
              </a:tr>
              <a:tr h="530566">
                <a:tc>
                  <a:txBody>
                    <a:bodyPr/>
                    <a:lstStyle/>
                    <a:p>
                      <a:pPr algn="ctr">
                        <a:lnSpc>
                          <a:spcPct val="150000"/>
                        </a:lnSpc>
                        <a:spcBef>
                          <a:spcPts val="200"/>
                        </a:spcBef>
                        <a:tabLst>
                          <a:tab pos="457200" algn="l"/>
                        </a:tabLst>
                      </a:pPr>
                      <a:r>
                        <a:rPr lang="en-IN" sz="1100" b="0" dirty="0">
                          <a:solidFill>
                            <a:srgbClr val="000000"/>
                          </a:solidFill>
                          <a:effectLst/>
                        </a:rPr>
                        <a:t> Test script writing</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200"/>
                        </a:spcBef>
                        <a:tabLst>
                          <a:tab pos="457200" algn="l"/>
                        </a:tabLst>
                      </a:pPr>
                      <a:r>
                        <a:rPr lang="en-IN" sz="1100" b="0" dirty="0">
                          <a:solidFill>
                            <a:srgbClr val="000000"/>
                          </a:solidFill>
                          <a:effectLst/>
                        </a:rPr>
                        <a:t>2 days</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pPr>
                      <a:r>
                        <a:rPr lang="en-US" sz="1100" b="1" dirty="0">
                          <a:solidFill>
                            <a:srgbClr val="000000"/>
                          </a:solidFill>
                          <a:effectLst/>
                        </a:rPr>
                        <a:t>17/12/21</a:t>
                      </a:r>
                    </a:p>
                    <a:p>
                      <a:pPr algn="ctr">
                        <a:lnSpc>
                          <a:spcPct val="107000"/>
                        </a:lnSpc>
                      </a:pPr>
                      <a:r>
                        <a:rPr lang="en-US" sz="1100" b="1" dirty="0">
                          <a:solidFill>
                            <a:srgbClr val="000000"/>
                          </a:solidFill>
                          <a:effectLst/>
                          <a:latin typeface="Calibri" panose="020F0502020204030204" pitchFamily="34" charset="0"/>
                          <a:cs typeface="Times New Roman" panose="02020603050405020304" pitchFamily="18" charset="0"/>
                        </a:rPr>
                        <a:t>(</a:t>
                      </a:r>
                      <a:r>
                        <a:rPr lang="en-US" sz="1100" b="1" dirty="0">
                          <a:solidFill>
                            <a:srgbClr val="000000"/>
                          </a:solidFill>
                          <a:effectLst/>
                        </a:rPr>
                        <a:t>Friday</a:t>
                      </a:r>
                      <a:r>
                        <a:rPr lang="en-US" sz="1100" b="1" dirty="0">
                          <a:solidFill>
                            <a:srgbClr val="000000"/>
                          </a:solidFill>
                          <a:effectLst/>
                          <a:latin typeface="Calibri" panose="020F0502020204030204" pitchFamily="34" charset="0"/>
                          <a:cs typeface="Times New Roman" panose="02020603050405020304" pitchFamily="18" charset="0"/>
                        </a:rPr>
                        <a:t>)</a:t>
                      </a:r>
                      <a:endParaRPr lang="en-IN" sz="1100" b="1" dirty="0">
                        <a:solidFill>
                          <a:srgbClr val="000000"/>
                        </a:solidFill>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3310806"/>
                  </a:ext>
                </a:extLst>
              </a:tr>
              <a:tr h="597699">
                <a:tc>
                  <a:txBody>
                    <a:bodyPr/>
                    <a:lstStyle/>
                    <a:p>
                      <a:pPr algn="ctr">
                        <a:lnSpc>
                          <a:spcPct val="150000"/>
                        </a:lnSpc>
                        <a:spcBef>
                          <a:spcPts val="200"/>
                        </a:spcBef>
                        <a:tabLst>
                          <a:tab pos="457200" algn="l"/>
                        </a:tabLst>
                      </a:pPr>
                      <a:r>
                        <a:rPr lang="en-IN" sz="1100" b="0">
                          <a:solidFill>
                            <a:srgbClr val="000000"/>
                          </a:solidFill>
                          <a:effectLst/>
                        </a:rPr>
                        <a:t> Test Execution</a:t>
                      </a:r>
                      <a:endParaRPr lang="en-IN" sz="1100" b="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200"/>
                        </a:spcBef>
                        <a:tabLst>
                          <a:tab pos="457200" algn="l"/>
                        </a:tabLst>
                      </a:pPr>
                      <a:r>
                        <a:rPr lang="en-IN" sz="1100" b="0" dirty="0">
                          <a:solidFill>
                            <a:srgbClr val="000000"/>
                          </a:solidFill>
                          <a:effectLst/>
                        </a:rPr>
                        <a:t>1 day</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pPr>
                      <a:r>
                        <a:rPr lang="en-US" sz="1100" b="1" dirty="0">
                          <a:solidFill>
                            <a:srgbClr val="000000"/>
                          </a:solidFill>
                          <a:effectLst/>
                        </a:rPr>
                        <a:t>20/12/21</a:t>
                      </a:r>
                    </a:p>
                    <a:p>
                      <a:pPr algn="ctr">
                        <a:lnSpc>
                          <a:spcPct val="107000"/>
                        </a:lnSpc>
                      </a:pPr>
                      <a:r>
                        <a:rPr lang="en-US" sz="1100" b="1" dirty="0">
                          <a:solidFill>
                            <a:srgbClr val="000000"/>
                          </a:solidFill>
                          <a:effectLst/>
                        </a:rPr>
                        <a:t>(Monday)</a:t>
                      </a:r>
                      <a:endParaRPr lang="en-IN" sz="1100" b="1" dirty="0">
                        <a:solidFill>
                          <a:srgbClr val="000000"/>
                        </a:solidFill>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8289304"/>
                  </a:ext>
                </a:extLst>
              </a:tr>
              <a:tr h="589166">
                <a:tc>
                  <a:txBody>
                    <a:bodyPr/>
                    <a:lstStyle/>
                    <a:p>
                      <a:pPr algn="ctr">
                        <a:lnSpc>
                          <a:spcPct val="150000"/>
                        </a:lnSpc>
                        <a:spcBef>
                          <a:spcPts val="200"/>
                        </a:spcBef>
                        <a:tabLst>
                          <a:tab pos="457200" algn="l"/>
                        </a:tabLst>
                      </a:pPr>
                      <a:r>
                        <a:rPr lang="en-IN" sz="1100" b="0" dirty="0">
                          <a:solidFill>
                            <a:srgbClr val="000000"/>
                          </a:solidFill>
                          <a:effectLst/>
                        </a:rPr>
                        <a:t> Report generation </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200"/>
                        </a:spcBef>
                        <a:tabLst>
                          <a:tab pos="457200" algn="l"/>
                        </a:tabLst>
                      </a:pPr>
                      <a:r>
                        <a:rPr lang="en-IN" sz="1100" b="0" dirty="0">
                          <a:solidFill>
                            <a:srgbClr val="000000"/>
                          </a:solidFill>
                          <a:effectLst/>
                        </a:rPr>
                        <a:t>1 day</a:t>
                      </a:r>
                      <a:endParaRPr lang="en-IN"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pPr>
                      <a:r>
                        <a:rPr lang="en-US" sz="1100" b="1" dirty="0">
                          <a:solidFill>
                            <a:srgbClr val="000000"/>
                          </a:solidFill>
                          <a:effectLst/>
                        </a:rPr>
                        <a:t>20/12/21</a:t>
                      </a:r>
                    </a:p>
                    <a:p>
                      <a:pPr algn="ctr">
                        <a:lnSpc>
                          <a:spcPct val="107000"/>
                        </a:lnSpc>
                      </a:pPr>
                      <a:r>
                        <a:rPr lang="en-US" sz="1100" b="1" dirty="0">
                          <a:solidFill>
                            <a:srgbClr val="000000"/>
                          </a:solidFill>
                          <a:effectLst/>
                        </a:rPr>
                        <a:t>(Monday)</a:t>
                      </a:r>
                      <a:endParaRPr lang="en-IN" sz="1100" b="1" dirty="0">
                        <a:solidFill>
                          <a:srgbClr val="000000"/>
                        </a:solidFill>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3656655"/>
                  </a:ext>
                </a:extLst>
              </a:tr>
            </a:tbl>
          </a:graphicData>
        </a:graphic>
      </p:graphicFrame>
      <p:sp>
        <p:nvSpPr>
          <p:cNvPr id="3" name="Title 2"/>
          <p:cNvSpPr>
            <a:spLocks noGrp="1"/>
          </p:cNvSpPr>
          <p:nvPr>
            <p:ph type="title"/>
          </p:nvPr>
        </p:nvSpPr>
        <p:spPr>
          <a:xfrm>
            <a:off x="269878" y="264839"/>
            <a:ext cx="8024283" cy="384721"/>
          </a:xfrm>
        </p:spPr>
        <p:txBody>
          <a:bodyPr/>
          <a:lstStyle/>
          <a:p>
            <a:r>
              <a:rPr lang="en-US" dirty="0"/>
              <a:t>Test Monitoring &amp; Control</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a:xfrm>
            <a:off x="329759" y="686736"/>
            <a:ext cx="7964402" cy="188523"/>
          </a:xfrm>
        </p:spPr>
        <p:txBody>
          <a:bodyPr/>
          <a:lstStyle/>
          <a:p>
            <a:r>
              <a:rPr lang="en-SG" dirty="0"/>
              <a:t>Tasks, Estimated Efforts And Target Dates Of Completion.</a:t>
            </a:r>
          </a:p>
        </p:txBody>
      </p:sp>
      <p:sp>
        <p:nvSpPr>
          <p:cNvPr id="6" name="Rectangle 1">
            <a:extLst>
              <a:ext uri="{FF2B5EF4-FFF2-40B4-BE49-F238E27FC236}">
                <a16:creationId xmlns:a16="http://schemas.microsoft.com/office/drawing/2014/main" id="{FD261205-B1CB-42B7-BF99-62D594E2977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1601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88B9908-0F69-4059-96AD-2BA3F20EC5B5}"/>
              </a:ext>
            </a:extLst>
          </p:cNvPr>
          <p:cNvGraphicFramePr>
            <a:graphicFrameLocks noGrp="1"/>
          </p:cNvGraphicFramePr>
          <p:nvPr>
            <p:ph idx="1"/>
            <p:extLst>
              <p:ext uri="{D42A27DB-BD31-4B8C-83A1-F6EECF244321}">
                <p14:modId xmlns:p14="http://schemas.microsoft.com/office/powerpoint/2010/main" val="53484859"/>
              </p:ext>
            </p:extLst>
          </p:nvPr>
        </p:nvGraphicFramePr>
        <p:xfrm>
          <a:off x="258189" y="924931"/>
          <a:ext cx="8615361" cy="3078446"/>
        </p:xfrm>
        <a:graphic>
          <a:graphicData uri="http://schemas.openxmlformats.org/drawingml/2006/table">
            <a:tbl>
              <a:tblPr firstRow="1" bandRow="1">
                <a:tableStyleId>{93296810-A885-4BE3-A3E7-6D5BEEA58F35}</a:tableStyleId>
              </a:tblPr>
              <a:tblGrid>
                <a:gridCol w="2871787">
                  <a:extLst>
                    <a:ext uri="{9D8B030D-6E8A-4147-A177-3AD203B41FA5}">
                      <a16:colId xmlns:a16="http://schemas.microsoft.com/office/drawing/2014/main" val="4055427133"/>
                    </a:ext>
                  </a:extLst>
                </a:gridCol>
                <a:gridCol w="2871787">
                  <a:extLst>
                    <a:ext uri="{9D8B030D-6E8A-4147-A177-3AD203B41FA5}">
                      <a16:colId xmlns:a16="http://schemas.microsoft.com/office/drawing/2014/main" val="3875692424"/>
                    </a:ext>
                  </a:extLst>
                </a:gridCol>
                <a:gridCol w="2871787">
                  <a:extLst>
                    <a:ext uri="{9D8B030D-6E8A-4147-A177-3AD203B41FA5}">
                      <a16:colId xmlns:a16="http://schemas.microsoft.com/office/drawing/2014/main" val="2945434169"/>
                    </a:ext>
                  </a:extLst>
                </a:gridCol>
              </a:tblGrid>
              <a:tr h="524196">
                <a:tc>
                  <a:txBody>
                    <a:bodyPr/>
                    <a:lstStyle/>
                    <a:p>
                      <a:pPr algn="ctr"/>
                      <a:r>
                        <a:rPr lang="en-US" dirty="0"/>
                        <a:t>FUNCTIONS</a:t>
                      </a:r>
                    </a:p>
                  </a:txBody>
                  <a:tcPr/>
                </a:tc>
                <a:tc>
                  <a:txBody>
                    <a:bodyPr/>
                    <a:lstStyle/>
                    <a:p>
                      <a:pPr algn="ctr"/>
                      <a:r>
                        <a:rPr lang="en-US" dirty="0"/>
                        <a:t>TOTAL TEST CASES</a:t>
                      </a:r>
                    </a:p>
                  </a:txBody>
                  <a:tcPr/>
                </a:tc>
                <a:tc>
                  <a:txBody>
                    <a:bodyPr/>
                    <a:lstStyle/>
                    <a:p>
                      <a:pPr algn="ctr"/>
                      <a:r>
                        <a:rPr lang="en-US" dirty="0"/>
                        <a:t>CASES EXECUTED</a:t>
                      </a:r>
                    </a:p>
                  </a:txBody>
                  <a:tcPr/>
                </a:tc>
                <a:extLst>
                  <a:ext uri="{0D108BD9-81ED-4DB2-BD59-A6C34878D82A}">
                    <a16:rowId xmlns:a16="http://schemas.microsoft.com/office/drawing/2014/main" val="4206453678"/>
                  </a:ext>
                </a:extLst>
              </a:tr>
              <a:tr h="327634">
                <a:tc>
                  <a:txBody>
                    <a:bodyPr/>
                    <a:lstStyle/>
                    <a:p>
                      <a:pPr algn="ctr"/>
                      <a:r>
                        <a:rPr lang="en-US" dirty="0">
                          <a:solidFill>
                            <a:schemeClr val="accent1">
                              <a:lumMod val="50000"/>
                            </a:schemeClr>
                          </a:solidFill>
                        </a:rPr>
                        <a:t>Login</a:t>
                      </a:r>
                    </a:p>
                  </a:txBody>
                  <a:tcPr/>
                </a:tc>
                <a:tc>
                  <a:txBody>
                    <a:bodyPr/>
                    <a:lstStyle/>
                    <a:p>
                      <a:pPr algn="ctr"/>
                      <a:r>
                        <a:rPr lang="en-US" dirty="0">
                          <a:solidFill>
                            <a:srgbClr val="890C58"/>
                          </a:solidFill>
                        </a:rPr>
                        <a:t>8 cases</a:t>
                      </a:r>
                    </a:p>
                  </a:txBody>
                  <a:tcPr/>
                </a:tc>
                <a:tc>
                  <a:txBody>
                    <a:bodyPr/>
                    <a:lstStyle/>
                    <a:p>
                      <a:pPr algn="ctr"/>
                      <a:r>
                        <a:rPr lang="en-US" dirty="0">
                          <a:solidFill>
                            <a:srgbClr val="890C58"/>
                          </a:solidFill>
                        </a:rPr>
                        <a:t>8 cases</a:t>
                      </a:r>
                    </a:p>
                  </a:txBody>
                  <a:tcPr/>
                </a:tc>
                <a:extLst>
                  <a:ext uri="{0D108BD9-81ED-4DB2-BD59-A6C34878D82A}">
                    <a16:rowId xmlns:a16="http://schemas.microsoft.com/office/drawing/2014/main" val="1312169572"/>
                  </a:ext>
                </a:extLst>
              </a:tr>
              <a:tr h="353565">
                <a:tc>
                  <a:txBody>
                    <a:bodyPr/>
                    <a:lstStyle/>
                    <a:p>
                      <a:pPr algn="ctr"/>
                      <a:r>
                        <a:rPr lang="en-US" dirty="0">
                          <a:solidFill>
                            <a:schemeClr val="accent1">
                              <a:lumMod val="50000"/>
                            </a:schemeClr>
                          </a:solidFill>
                        </a:rPr>
                        <a:t>Registration</a:t>
                      </a:r>
                    </a:p>
                  </a:txBody>
                  <a:tcPr/>
                </a:tc>
                <a:tc>
                  <a:txBody>
                    <a:bodyPr/>
                    <a:lstStyle/>
                    <a:p>
                      <a:pPr algn="ctr"/>
                      <a:r>
                        <a:rPr lang="en-US" dirty="0">
                          <a:solidFill>
                            <a:srgbClr val="890C58"/>
                          </a:solidFill>
                        </a:rPr>
                        <a:t>15 cases</a:t>
                      </a:r>
                    </a:p>
                  </a:txBody>
                  <a:tcPr/>
                </a:tc>
                <a:tc>
                  <a:txBody>
                    <a:bodyPr/>
                    <a:lstStyle/>
                    <a:p>
                      <a:pPr algn="ctr"/>
                      <a:r>
                        <a:rPr lang="en-US" dirty="0">
                          <a:solidFill>
                            <a:srgbClr val="890C58"/>
                          </a:solidFill>
                        </a:rPr>
                        <a:t>15 cases</a:t>
                      </a:r>
                    </a:p>
                  </a:txBody>
                  <a:tcPr/>
                </a:tc>
                <a:extLst>
                  <a:ext uri="{0D108BD9-81ED-4DB2-BD59-A6C34878D82A}">
                    <a16:rowId xmlns:a16="http://schemas.microsoft.com/office/drawing/2014/main" val="454927225"/>
                  </a:ext>
                </a:extLst>
              </a:tr>
              <a:tr h="524196">
                <a:tc>
                  <a:txBody>
                    <a:bodyPr/>
                    <a:lstStyle/>
                    <a:p>
                      <a:pPr algn="ctr"/>
                      <a:r>
                        <a:rPr lang="en-US" dirty="0">
                          <a:solidFill>
                            <a:schemeClr val="accent1">
                              <a:lumMod val="50000"/>
                            </a:schemeClr>
                          </a:solidFill>
                        </a:rPr>
                        <a:t>Flight Search</a:t>
                      </a:r>
                    </a:p>
                    <a:p>
                      <a:pPr algn="ctr"/>
                      <a:r>
                        <a:rPr lang="en-US" sz="1200" dirty="0">
                          <a:solidFill>
                            <a:schemeClr val="accent1">
                              <a:lumMod val="50000"/>
                            </a:schemeClr>
                          </a:solidFill>
                        </a:rPr>
                        <a:t>(one way, round trip and multi city)</a:t>
                      </a:r>
                    </a:p>
                  </a:txBody>
                  <a:tcPr/>
                </a:tc>
                <a:tc>
                  <a:txBody>
                    <a:bodyPr/>
                    <a:lstStyle/>
                    <a:p>
                      <a:pPr algn="ctr"/>
                      <a:r>
                        <a:rPr lang="en-US" dirty="0">
                          <a:solidFill>
                            <a:srgbClr val="890C58"/>
                          </a:solidFill>
                        </a:rPr>
                        <a:t>12 cases</a:t>
                      </a:r>
                    </a:p>
                  </a:txBody>
                  <a:tcPr/>
                </a:tc>
                <a:tc>
                  <a:txBody>
                    <a:bodyPr/>
                    <a:lstStyle/>
                    <a:p>
                      <a:pPr algn="ctr"/>
                      <a:r>
                        <a:rPr lang="en-US" dirty="0">
                          <a:solidFill>
                            <a:srgbClr val="890C58"/>
                          </a:solidFill>
                        </a:rPr>
                        <a:t>12 cases</a:t>
                      </a:r>
                    </a:p>
                  </a:txBody>
                  <a:tcPr/>
                </a:tc>
                <a:extLst>
                  <a:ext uri="{0D108BD9-81ED-4DB2-BD59-A6C34878D82A}">
                    <a16:rowId xmlns:a16="http://schemas.microsoft.com/office/drawing/2014/main" val="1817218415"/>
                  </a:ext>
                </a:extLst>
              </a:tr>
              <a:tr h="408347">
                <a:tc>
                  <a:txBody>
                    <a:bodyPr/>
                    <a:lstStyle/>
                    <a:p>
                      <a:pPr algn="ctr"/>
                      <a:r>
                        <a:rPr lang="en-US" dirty="0">
                          <a:solidFill>
                            <a:schemeClr val="accent1">
                              <a:lumMod val="50000"/>
                            </a:schemeClr>
                          </a:solidFill>
                        </a:rPr>
                        <a:t>Flight Bookings</a:t>
                      </a:r>
                    </a:p>
                  </a:txBody>
                  <a:tcPr/>
                </a:tc>
                <a:tc>
                  <a:txBody>
                    <a:bodyPr/>
                    <a:lstStyle/>
                    <a:p>
                      <a:pPr algn="ctr"/>
                      <a:r>
                        <a:rPr lang="en-US" dirty="0">
                          <a:solidFill>
                            <a:srgbClr val="890C58"/>
                          </a:solidFill>
                        </a:rPr>
                        <a:t>5 cases</a:t>
                      </a:r>
                    </a:p>
                  </a:txBody>
                  <a:tcPr/>
                </a:tc>
                <a:tc>
                  <a:txBody>
                    <a:bodyPr/>
                    <a:lstStyle/>
                    <a:p>
                      <a:pPr algn="ctr"/>
                      <a:r>
                        <a:rPr lang="en-US" dirty="0">
                          <a:solidFill>
                            <a:srgbClr val="890C58"/>
                          </a:solidFill>
                        </a:rPr>
                        <a:t>5 cases</a:t>
                      </a:r>
                    </a:p>
                  </a:txBody>
                  <a:tcPr/>
                </a:tc>
                <a:extLst>
                  <a:ext uri="{0D108BD9-81ED-4DB2-BD59-A6C34878D82A}">
                    <a16:rowId xmlns:a16="http://schemas.microsoft.com/office/drawing/2014/main" val="3759929465"/>
                  </a:ext>
                </a:extLst>
              </a:tr>
              <a:tr h="416312">
                <a:tc>
                  <a:txBody>
                    <a:bodyPr/>
                    <a:lstStyle/>
                    <a:p>
                      <a:pPr algn="ctr"/>
                      <a:r>
                        <a:rPr lang="en-US" dirty="0">
                          <a:solidFill>
                            <a:schemeClr val="accent1">
                              <a:lumMod val="50000"/>
                            </a:schemeClr>
                          </a:solidFill>
                        </a:rPr>
                        <a:t>Hotel Search</a:t>
                      </a:r>
                    </a:p>
                  </a:txBody>
                  <a:tcPr/>
                </a:tc>
                <a:tc>
                  <a:txBody>
                    <a:bodyPr/>
                    <a:lstStyle/>
                    <a:p>
                      <a:pPr algn="ctr"/>
                      <a:r>
                        <a:rPr lang="en-US" dirty="0">
                          <a:solidFill>
                            <a:srgbClr val="890C58"/>
                          </a:solidFill>
                        </a:rPr>
                        <a:t>5 cases</a:t>
                      </a:r>
                    </a:p>
                  </a:txBody>
                  <a:tcPr/>
                </a:tc>
                <a:tc>
                  <a:txBody>
                    <a:bodyPr/>
                    <a:lstStyle/>
                    <a:p>
                      <a:pPr algn="ctr"/>
                      <a:r>
                        <a:rPr lang="en-US" dirty="0">
                          <a:solidFill>
                            <a:srgbClr val="890C58"/>
                          </a:solidFill>
                        </a:rPr>
                        <a:t>5 cases</a:t>
                      </a:r>
                    </a:p>
                  </a:txBody>
                  <a:tcPr/>
                </a:tc>
                <a:extLst>
                  <a:ext uri="{0D108BD9-81ED-4DB2-BD59-A6C34878D82A}">
                    <a16:rowId xmlns:a16="http://schemas.microsoft.com/office/drawing/2014/main" val="1364832177"/>
                  </a:ext>
                </a:extLst>
              </a:tr>
              <a:tr h="524196">
                <a:tc>
                  <a:txBody>
                    <a:bodyPr/>
                    <a:lstStyle/>
                    <a:p>
                      <a:pPr algn="ctr"/>
                      <a:r>
                        <a:rPr lang="en-US" dirty="0">
                          <a:solidFill>
                            <a:schemeClr val="accent1">
                              <a:lumMod val="50000"/>
                            </a:schemeClr>
                          </a:solidFill>
                        </a:rPr>
                        <a:t>Hotel Bookings</a:t>
                      </a:r>
                    </a:p>
                  </a:txBody>
                  <a:tcPr/>
                </a:tc>
                <a:tc>
                  <a:txBody>
                    <a:bodyPr/>
                    <a:lstStyle/>
                    <a:p>
                      <a:pPr algn="ctr"/>
                      <a:r>
                        <a:rPr lang="en-US" dirty="0">
                          <a:solidFill>
                            <a:srgbClr val="890C58"/>
                          </a:solidFill>
                        </a:rPr>
                        <a:t>7 cases</a:t>
                      </a:r>
                    </a:p>
                  </a:txBody>
                  <a:tcPr/>
                </a:tc>
                <a:tc>
                  <a:txBody>
                    <a:bodyPr/>
                    <a:lstStyle/>
                    <a:p>
                      <a:pPr algn="ctr"/>
                      <a:r>
                        <a:rPr lang="en-US" dirty="0">
                          <a:solidFill>
                            <a:srgbClr val="890C58"/>
                          </a:solidFill>
                        </a:rPr>
                        <a:t>7 cases</a:t>
                      </a:r>
                    </a:p>
                  </a:txBody>
                  <a:tcPr/>
                </a:tc>
                <a:extLst>
                  <a:ext uri="{0D108BD9-81ED-4DB2-BD59-A6C34878D82A}">
                    <a16:rowId xmlns:a16="http://schemas.microsoft.com/office/drawing/2014/main" val="1609839290"/>
                  </a:ext>
                </a:extLst>
              </a:tr>
            </a:tbl>
          </a:graphicData>
        </a:graphic>
      </p:graphicFrame>
      <p:sp>
        <p:nvSpPr>
          <p:cNvPr id="3" name="Title 2">
            <a:extLst>
              <a:ext uri="{FF2B5EF4-FFF2-40B4-BE49-F238E27FC236}">
                <a16:creationId xmlns:a16="http://schemas.microsoft.com/office/drawing/2014/main" id="{F40C1956-69E2-401B-A732-08D72F623ADC}"/>
              </a:ext>
            </a:extLst>
          </p:cNvPr>
          <p:cNvSpPr>
            <a:spLocks noGrp="1"/>
          </p:cNvSpPr>
          <p:nvPr>
            <p:ph type="title"/>
          </p:nvPr>
        </p:nvSpPr>
        <p:spPr>
          <a:xfrm>
            <a:off x="258189" y="68577"/>
            <a:ext cx="8024283" cy="384721"/>
          </a:xfrm>
        </p:spPr>
        <p:txBody>
          <a:bodyPr/>
          <a:lstStyle/>
          <a:p>
            <a:pPr algn="ctr"/>
            <a:r>
              <a:rPr lang="en-US" u="sng" dirty="0"/>
              <a:t>TEST CASES ANALYSIS</a:t>
            </a:r>
          </a:p>
        </p:txBody>
      </p:sp>
      <p:sp>
        <p:nvSpPr>
          <p:cNvPr id="4" name="Content Placeholder 3">
            <a:extLst>
              <a:ext uri="{FF2B5EF4-FFF2-40B4-BE49-F238E27FC236}">
                <a16:creationId xmlns:a16="http://schemas.microsoft.com/office/drawing/2014/main" id="{890FF7D5-01EF-434C-8945-8440F56F9882}"/>
              </a:ext>
            </a:extLst>
          </p:cNvPr>
          <p:cNvSpPr>
            <a:spLocks noGrp="1"/>
          </p:cNvSpPr>
          <p:nvPr>
            <p:ph sz="quarter" idx="10"/>
          </p:nvPr>
        </p:nvSpPr>
        <p:spPr>
          <a:xfrm>
            <a:off x="583601" y="478195"/>
            <a:ext cx="7964402" cy="188523"/>
          </a:xfrm>
        </p:spPr>
        <p:txBody>
          <a:bodyPr/>
          <a:lstStyle/>
          <a:p>
            <a:pPr algn="ctr"/>
            <a:r>
              <a:rPr lang="en-US" sz="1800" dirty="0"/>
              <a:t>Total number of test cases generated and executed.</a:t>
            </a:r>
          </a:p>
        </p:txBody>
      </p:sp>
    </p:spTree>
    <p:extLst>
      <p:ext uri="{BB962C8B-B14F-4D97-AF65-F5344CB8AC3E}">
        <p14:creationId xmlns:p14="http://schemas.microsoft.com/office/powerpoint/2010/main" val="413150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0F8B-BF11-4BB9-9F2B-3F5704620908}"/>
              </a:ext>
            </a:extLst>
          </p:cNvPr>
          <p:cNvSpPr>
            <a:spLocks noGrp="1"/>
          </p:cNvSpPr>
          <p:nvPr>
            <p:ph type="title"/>
          </p:nvPr>
        </p:nvSpPr>
        <p:spPr>
          <a:xfrm>
            <a:off x="274870" y="62008"/>
            <a:ext cx="8594260" cy="384721"/>
          </a:xfrm>
        </p:spPr>
        <p:txBody>
          <a:bodyPr/>
          <a:lstStyle/>
          <a:p>
            <a:pPr algn="ctr"/>
            <a:r>
              <a:rPr lang="en-US" u="sng" dirty="0"/>
              <a:t>TEST STEPS</a:t>
            </a:r>
          </a:p>
        </p:txBody>
      </p:sp>
      <p:graphicFrame>
        <p:nvGraphicFramePr>
          <p:cNvPr id="7" name="Table 7">
            <a:extLst>
              <a:ext uri="{FF2B5EF4-FFF2-40B4-BE49-F238E27FC236}">
                <a16:creationId xmlns:a16="http://schemas.microsoft.com/office/drawing/2014/main" id="{F0268F76-6A68-4A5C-A0C3-284A3BD7769E}"/>
              </a:ext>
            </a:extLst>
          </p:cNvPr>
          <p:cNvGraphicFramePr>
            <a:graphicFrameLocks noGrp="1"/>
          </p:cNvGraphicFramePr>
          <p:nvPr>
            <p:ph sz="half" idx="1"/>
            <p:extLst>
              <p:ext uri="{D42A27DB-BD31-4B8C-83A1-F6EECF244321}">
                <p14:modId xmlns:p14="http://schemas.microsoft.com/office/powerpoint/2010/main" val="1167707410"/>
              </p:ext>
            </p:extLst>
          </p:nvPr>
        </p:nvGraphicFramePr>
        <p:xfrm>
          <a:off x="141288" y="971549"/>
          <a:ext cx="4289425" cy="3621824"/>
        </p:xfrm>
        <a:graphic>
          <a:graphicData uri="http://schemas.openxmlformats.org/drawingml/2006/table">
            <a:tbl>
              <a:tblPr firstRow="1" bandRow="1">
                <a:tableStyleId>{5C22544A-7EE6-4342-B048-85BDC9FD1C3A}</a:tableStyleId>
              </a:tblPr>
              <a:tblGrid>
                <a:gridCol w="4289425">
                  <a:extLst>
                    <a:ext uri="{9D8B030D-6E8A-4147-A177-3AD203B41FA5}">
                      <a16:colId xmlns:a16="http://schemas.microsoft.com/office/drawing/2014/main" val="1438460309"/>
                    </a:ext>
                  </a:extLst>
                </a:gridCol>
              </a:tblGrid>
              <a:tr h="452728">
                <a:tc>
                  <a:txBody>
                    <a:bodyPr/>
                    <a:lstStyle/>
                    <a:p>
                      <a:pPr algn="ctr" fontAlgn="b"/>
                      <a:r>
                        <a:rPr lang="en-US" sz="1400" b="0" i="0" u="none" strike="noStrike" dirty="0">
                          <a:solidFill>
                            <a:srgbClr val="000000"/>
                          </a:solidFill>
                          <a:effectLst/>
                          <a:latin typeface="Calibri" panose="020F0502020204030204" pitchFamily="34" charset="0"/>
                        </a:rPr>
                        <a:t>1. User will first open the via website link</a:t>
                      </a:r>
                    </a:p>
                  </a:txBody>
                  <a:tcPr marL="7620" marR="7620" marT="7620" marB="0" anchor="b">
                    <a:solidFill>
                      <a:schemeClr val="accent5">
                        <a:lumMod val="20000"/>
                        <a:lumOff val="80000"/>
                      </a:schemeClr>
                    </a:solidFill>
                  </a:tcPr>
                </a:tc>
                <a:extLst>
                  <a:ext uri="{0D108BD9-81ED-4DB2-BD59-A6C34878D82A}">
                    <a16:rowId xmlns:a16="http://schemas.microsoft.com/office/drawing/2014/main" val="1083490457"/>
                  </a:ext>
                </a:extLst>
              </a:tr>
              <a:tr h="452728">
                <a:tc>
                  <a:txBody>
                    <a:bodyPr/>
                    <a:lstStyle/>
                    <a:p>
                      <a:pPr algn="ctr" fontAlgn="b"/>
                      <a:r>
                        <a:rPr lang="en-US" sz="1400" b="0" i="0" u="none" strike="noStrike" dirty="0">
                          <a:solidFill>
                            <a:srgbClr val="000000"/>
                          </a:solidFill>
                          <a:effectLst/>
                          <a:latin typeface="Calibri" panose="020F0502020204030204" pitchFamily="34" charset="0"/>
                        </a:rPr>
                        <a:t>2. User will click on Sign In button on left.</a:t>
                      </a:r>
                    </a:p>
                  </a:txBody>
                  <a:tcPr marL="7620" marR="7620" marT="7620" marB="0" anchor="b"/>
                </a:tc>
                <a:extLst>
                  <a:ext uri="{0D108BD9-81ED-4DB2-BD59-A6C34878D82A}">
                    <a16:rowId xmlns:a16="http://schemas.microsoft.com/office/drawing/2014/main" val="4031637220"/>
                  </a:ext>
                </a:extLst>
              </a:tr>
              <a:tr h="452728">
                <a:tc>
                  <a:txBody>
                    <a:bodyPr/>
                    <a:lstStyle/>
                    <a:p>
                      <a:pPr algn="ctr" fontAlgn="b"/>
                      <a:r>
                        <a:rPr lang="en-US" sz="1400" b="0" i="0" u="none" strike="noStrike">
                          <a:solidFill>
                            <a:srgbClr val="000000"/>
                          </a:solidFill>
                          <a:effectLst/>
                          <a:latin typeface="Calibri" panose="020F0502020204030204" pitchFamily="34" charset="0"/>
                        </a:rPr>
                        <a:t>3. User will click on sign up button</a:t>
                      </a:r>
                    </a:p>
                  </a:txBody>
                  <a:tcPr marL="7620" marR="7620" marT="7620" marB="0" anchor="b"/>
                </a:tc>
                <a:extLst>
                  <a:ext uri="{0D108BD9-81ED-4DB2-BD59-A6C34878D82A}">
                    <a16:rowId xmlns:a16="http://schemas.microsoft.com/office/drawing/2014/main" val="2785450797"/>
                  </a:ext>
                </a:extLst>
              </a:tr>
              <a:tr h="452728">
                <a:tc>
                  <a:txBody>
                    <a:bodyPr/>
                    <a:lstStyle/>
                    <a:p>
                      <a:pPr algn="ctr" fontAlgn="b"/>
                      <a:r>
                        <a:rPr lang="en-US" sz="1400" b="0" i="0" u="none" strike="noStrike">
                          <a:solidFill>
                            <a:srgbClr val="000000"/>
                          </a:solidFill>
                          <a:effectLst/>
                          <a:latin typeface="Calibri" panose="020F0502020204030204" pitchFamily="34" charset="0"/>
                        </a:rPr>
                        <a:t>4. User will enter the email address</a:t>
                      </a:r>
                    </a:p>
                  </a:txBody>
                  <a:tcPr marL="7620" marR="7620" marT="7620" marB="0" anchor="b"/>
                </a:tc>
                <a:extLst>
                  <a:ext uri="{0D108BD9-81ED-4DB2-BD59-A6C34878D82A}">
                    <a16:rowId xmlns:a16="http://schemas.microsoft.com/office/drawing/2014/main" val="3641259870"/>
                  </a:ext>
                </a:extLst>
              </a:tr>
              <a:tr h="452728">
                <a:tc>
                  <a:txBody>
                    <a:bodyPr/>
                    <a:lstStyle/>
                    <a:p>
                      <a:pPr algn="ctr" fontAlgn="b"/>
                      <a:r>
                        <a:rPr lang="en-US" sz="1400" b="0" i="0" u="none" strike="noStrike">
                          <a:solidFill>
                            <a:srgbClr val="000000"/>
                          </a:solidFill>
                          <a:effectLst/>
                          <a:latin typeface="Calibri" panose="020F0502020204030204" pitchFamily="34" charset="0"/>
                        </a:rPr>
                        <a:t>5. User will enter the password</a:t>
                      </a:r>
                    </a:p>
                  </a:txBody>
                  <a:tcPr marL="7620" marR="7620" marT="7620" marB="0" anchor="b"/>
                </a:tc>
                <a:extLst>
                  <a:ext uri="{0D108BD9-81ED-4DB2-BD59-A6C34878D82A}">
                    <a16:rowId xmlns:a16="http://schemas.microsoft.com/office/drawing/2014/main" val="145687539"/>
                  </a:ext>
                </a:extLst>
              </a:tr>
              <a:tr h="452728">
                <a:tc>
                  <a:txBody>
                    <a:bodyPr/>
                    <a:lstStyle/>
                    <a:p>
                      <a:pPr algn="ctr" fontAlgn="b"/>
                      <a:r>
                        <a:rPr lang="en-US" sz="1400" b="0" i="0" u="none" strike="noStrike">
                          <a:solidFill>
                            <a:srgbClr val="000000"/>
                          </a:solidFill>
                          <a:effectLst/>
                          <a:latin typeface="Calibri" panose="020F0502020204030204" pitchFamily="34" charset="0"/>
                        </a:rPr>
                        <a:t>6. User will enter the name</a:t>
                      </a:r>
                    </a:p>
                  </a:txBody>
                  <a:tcPr marL="7620" marR="7620" marT="7620" marB="0" anchor="b"/>
                </a:tc>
                <a:extLst>
                  <a:ext uri="{0D108BD9-81ED-4DB2-BD59-A6C34878D82A}">
                    <a16:rowId xmlns:a16="http://schemas.microsoft.com/office/drawing/2014/main" val="3572589178"/>
                  </a:ext>
                </a:extLst>
              </a:tr>
              <a:tr h="452728">
                <a:tc>
                  <a:txBody>
                    <a:bodyPr/>
                    <a:lstStyle/>
                    <a:p>
                      <a:pPr algn="ctr" fontAlgn="b"/>
                      <a:r>
                        <a:rPr lang="en-US" sz="1400" b="0" i="0" u="none" strike="noStrike">
                          <a:solidFill>
                            <a:srgbClr val="000000"/>
                          </a:solidFill>
                          <a:effectLst/>
                          <a:latin typeface="Calibri" panose="020F0502020204030204" pitchFamily="34" charset="0"/>
                        </a:rPr>
                        <a:t>7. User will enter the repeat mobile number</a:t>
                      </a:r>
                    </a:p>
                  </a:txBody>
                  <a:tcPr marL="7620" marR="7620" marT="7620" marB="0" anchor="b"/>
                </a:tc>
                <a:extLst>
                  <a:ext uri="{0D108BD9-81ED-4DB2-BD59-A6C34878D82A}">
                    <a16:rowId xmlns:a16="http://schemas.microsoft.com/office/drawing/2014/main" val="4178037937"/>
                  </a:ext>
                </a:extLst>
              </a:tr>
              <a:tr h="452728">
                <a:tc>
                  <a:txBody>
                    <a:bodyPr/>
                    <a:lstStyle/>
                    <a:p>
                      <a:pPr algn="ctr" fontAlgn="b"/>
                      <a:r>
                        <a:rPr lang="en-US" sz="1400" b="0" i="0" u="none" strike="noStrike" dirty="0">
                          <a:solidFill>
                            <a:srgbClr val="000000"/>
                          </a:solidFill>
                          <a:effectLst/>
                          <a:latin typeface="Calibri" panose="020F0502020204030204" pitchFamily="34" charset="0"/>
                        </a:rPr>
                        <a:t>8. User will click on create account.</a:t>
                      </a:r>
                    </a:p>
                  </a:txBody>
                  <a:tcPr marL="7620" marR="7620" marT="7620" marB="0" anchor="b"/>
                </a:tc>
                <a:extLst>
                  <a:ext uri="{0D108BD9-81ED-4DB2-BD59-A6C34878D82A}">
                    <a16:rowId xmlns:a16="http://schemas.microsoft.com/office/drawing/2014/main" val="2813754435"/>
                  </a:ext>
                </a:extLst>
              </a:tr>
            </a:tbl>
          </a:graphicData>
        </a:graphic>
      </p:graphicFrame>
      <p:graphicFrame>
        <p:nvGraphicFramePr>
          <p:cNvPr id="10" name="Table 10">
            <a:extLst>
              <a:ext uri="{FF2B5EF4-FFF2-40B4-BE49-F238E27FC236}">
                <a16:creationId xmlns:a16="http://schemas.microsoft.com/office/drawing/2014/main" id="{BD5FCD7A-316D-4825-A297-05C412312E2B}"/>
              </a:ext>
            </a:extLst>
          </p:cNvPr>
          <p:cNvGraphicFramePr>
            <a:graphicFrameLocks noGrp="1"/>
          </p:cNvGraphicFramePr>
          <p:nvPr>
            <p:ph sz="half" idx="2"/>
            <p:extLst>
              <p:ext uri="{D42A27DB-BD31-4B8C-83A1-F6EECF244321}">
                <p14:modId xmlns:p14="http://schemas.microsoft.com/office/powerpoint/2010/main" val="1409916979"/>
              </p:ext>
            </p:extLst>
          </p:nvPr>
        </p:nvGraphicFramePr>
        <p:xfrm>
          <a:off x="4713288" y="971549"/>
          <a:ext cx="4289425" cy="2686050"/>
        </p:xfrm>
        <a:graphic>
          <a:graphicData uri="http://schemas.openxmlformats.org/drawingml/2006/table">
            <a:tbl>
              <a:tblPr firstRow="1" bandRow="1">
                <a:tableStyleId>{073A0DAA-6AF3-43AB-8588-CEC1D06C72B9}</a:tableStyleId>
              </a:tblPr>
              <a:tblGrid>
                <a:gridCol w="4289425">
                  <a:extLst>
                    <a:ext uri="{9D8B030D-6E8A-4147-A177-3AD203B41FA5}">
                      <a16:colId xmlns:a16="http://schemas.microsoft.com/office/drawing/2014/main" val="351337800"/>
                    </a:ext>
                  </a:extLst>
                </a:gridCol>
              </a:tblGrid>
              <a:tr h="537210">
                <a:tc>
                  <a:txBody>
                    <a:bodyPr/>
                    <a:lstStyle/>
                    <a:p>
                      <a:pPr algn="ctr" fontAlgn="b"/>
                      <a:r>
                        <a:rPr lang="en-US" sz="1400" b="0" i="0" u="none" strike="noStrike" dirty="0">
                          <a:solidFill>
                            <a:srgbClr val="000000"/>
                          </a:solidFill>
                          <a:effectLst/>
                          <a:latin typeface="Calibri" panose="020F0502020204030204" pitchFamily="34" charset="0"/>
                        </a:rPr>
                        <a:t>1. User will open the application in browser</a:t>
                      </a:r>
                    </a:p>
                  </a:txBody>
                  <a:tcPr marL="7620" marR="7620" marT="7620" marB="0" anchor="b">
                    <a:solidFill>
                      <a:schemeClr val="accent5">
                        <a:lumMod val="20000"/>
                        <a:lumOff val="80000"/>
                      </a:schemeClr>
                    </a:solidFill>
                  </a:tcPr>
                </a:tc>
                <a:extLst>
                  <a:ext uri="{0D108BD9-81ED-4DB2-BD59-A6C34878D82A}">
                    <a16:rowId xmlns:a16="http://schemas.microsoft.com/office/drawing/2014/main" val="1111898648"/>
                  </a:ext>
                </a:extLst>
              </a:tr>
              <a:tr h="537210">
                <a:tc>
                  <a:txBody>
                    <a:bodyPr/>
                    <a:lstStyle/>
                    <a:p>
                      <a:pPr algn="ctr" fontAlgn="b"/>
                      <a:r>
                        <a:rPr lang="en-US" sz="1400" b="0" i="0" u="none" strike="noStrike" dirty="0">
                          <a:solidFill>
                            <a:srgbClr val="000000"/>
                          </a:solidFill>
                          <a:effectLst/>
                          <a:latin typeface="Calibri" panose="020F0502020204030204" pitchFamily="34" charset="0"/>
                        </a:rPr>
                        <a:t>2.User will click on the Log in Button</a:t>
                      </a:r>
                    </a:p>
                  </a:txBody>
                  <a:tcPr marL="7620" marR="7620" marT="7620" marB="0" anchor="b"/>
                </a:tc>
                <a:extLst>
                  <a:ext uri="{0D108BD9-81ED-4DB2-BD59-A6C34878D82A}">
                    <a16:rowId xmlns:a16="http://schemas.microsoft.com/office/drawing/2014/main" val="666481419"/>
                  </a:ext>
                </a:extLst>
              </a:tr>
              <a:tr h="537210">
                <a:tc>
                  <a:txBody>
                    <a:bodyPr/>
                    <a:lstStyle/>
                    <a:p>
                      <a:pPr algn="ctr" fontAlgn="b"/>
                      <a:r>
                        <a:rPr lang="en-US" sz="1400" b="0" i="0" u="none" strike="noStrike" dirty="0">
                          <a:solidFill>
                            <a:srgbClr val="000000"/>
                          </a:solidFill>
                          <a:effectLst/>
                          <a:latin typeface="Calibri" panose="020F0502020204030204" pitchFamily="34" charset="0"/>
                        </a:rPr>
                        <a:t>3. User will enter the email in email box.</a:t>
                      </a:r>
                    </a:p>
                  </a:txBody>
                  <a:tcPr marL="7620" marR="7620" marT="7620" marB="0" anchor="b"/>
                </a:tc>
                <a:extLst>
                  <a:ext uri="{0D108BD9-81ED-4DB2-BD59-A6C34878D82A}">
                    <a16:rowId xmlns:a16="http://schemas.microsoft.com/office/drawing/2014/main" val="3000010811"/>
                  </a:ext>
                </a:extLst>
              </a:tr>
              <a:tr h="537210">
                <a:tc>
                  <a:txBody>
                    <a:bodyPr/>
                    <a:lstStyle/>
                    <a:p>
                      <a:pPr algn="ctr" fontAlgn="b"/>
                      <a:r>
                        <a:rPr lang="en-US" sz="1400" b="0" i="0" u="none" strike="noStrike" dirty="0">
                          <a:solidFill>
                            <a:srgbClr val="000000"/>
                          </a:solidFill>
                          <a:effectLst/>
                          <a:latin typeface="Calibri" panose="020F0502020204030204" pitchFamily="34" charset="0"/>
                        </a:rPr>
                        <a:t>4. User will enter the password in password box.</a:t>
                      </a:r>
                    </a:p>
                  </a:txBody>
                  <a:tcPr marL="7620" marR="7620" marT="7620" marB="0" anchor="b"/>
                </a:tc>
                <a:extLst>
                  <a:ext uri="{0D108BD9-81ED-4DB2-BD59-A6C34878D82A}">
                    <a16:rowId xmlns:a16="http://schemas.microsoft.com/office/drawing/2014/main" val="427965586"/>
                  </a:ext>
                </a:extLst>
              </a:tr>
              <a:tr h="537210">
                <a:tc>
                  <a:txBody>
                    <a:bodyPr/>
                    <a:lstStyle/>
                    <a:p>
                      <a:pPr algn="ctr" fontAlgn="b"/>
                      <a:r>
                        <a:rPr lang="en-US" sz="1400" b="0" i="0" u="none" strike="noStrike" dirty="0">
                          <a:solidFill>
                            <a:srgbClr val="000000"/>
                          </a:solidFill>
                          <a:effectLst/>
                          <a:latin typeface="Calibri" panose="020F0502020204030204" pitchFamily="34" charset="0"/>
                        </a:rPr>
                        <a:t>5. User will click on Sign In button.</a:t>
                      </a:r>
                    </a:p>
                  </a:txBody>
                  <a:tcPr marL="7620" marR="7620" marT="7620" marB="0" anchor="b"/>
                </a:tc>
                <a:extLst>
                  <a:ext uri="{0D108BD9-81ED-4DB2-BD59-A6C34878D82A}">
                    <a16:rowId xmlns:a16="http://schemas.microsoft.com/office/drawing/2014/main" val="2225005389"/>
                  </a:ext>
                </a:extLst>
              </a:tr>
            </a:tbl>
          </a:graphicData>
        </a:graphic>
      </p:graphicFrame>
      <p:sp>
        <p:nvSpPr>
          <p:cNvPr id="5" name="TextBox 4">
            <a:extLst>
              <a:ext uri="{FF2B5EF4-FFF2-40B4-BE49-F238E27FC236}">
                <a16:creationId xmlns:a16="http://schemas.microsoft.com/office/drawing/2014/main" id="{5CB5BC9E-D3D7-450A-9A56-EBB4D318A63E}"/>
              </a:ext>
            </a:extLst>
          </p:cNvPr>
          <p:cNvSpPr txBox="1"/>
          <p:nvPr/>
        </p:nvSpPr>
        <p:spPr>
          <a:xfrm>
            <a:off x="141288" y="550127"/>
            <a:ext cx="4215733" cy="369332"/>
          </a:xfrm>
          <a:prstGeom prst="rect">
            <a:avLst/>
          </a:prstGeom>
          <a:noFill/>
        </p:spPr>
        <p:txBody>
          <a:bodyPr wrap="square" rtlCol="0">
            <a:spAutoFit/>
          </a:bodyPr>
          <a:lstStyle/>
          <a:p>
            <a:r>
              <a:rPr lang="en-US" sz="1800" b="1" dirty="0">
                <a:solidFill>
                  <a:schemeClr val="accent6">
                    <a:lumMod val="75000"/>
                  </a:schemeClr>
                </a:solidFill>
                <a:ea typeface="+mj-ea"/>
              </a:rPr>
              <a:t>FOR REGISTRATION</a:t>
            </a:r>
            <a:endParaRPr lang="en-US" sz="1800" b="1" baseline="0" dirty="0">
              <a:solidFill>
                <a:schemeClr val="accent6">
                  <a:lumMod val="75000"/>
                </a:schemeClr>
              </a:solidFill>
              <a:ea typeface="+mj-ea"/>
            </a:endParaRPr>
          </a:p>
        </p:txBody>
      </p:sp>
      <p:sp>
        <p:nvSpPr>
          <p:cNvPr id="6" name="TextBox 5">
            <a:extLst>
              <a:ext uri="{FF2B5EF4-FFF2-40B4-BE49-F238E27FC236}">
                <a16:creationId xmlns:a16="http://schemas.microsoft.com/office/drawing/2014/main" id="{752489D9-0333-4864-AF0B-694D293BEF92}"/>
              </a:ext>
            </a:extLst>
          </p:cNvPr>
          <p:cNvSpPr txBox="1"/>
          <p:nvPr/>
        </p:nvSpPr>
        <p:spPr>
          <a:xfrm>
            <a:off x="4865648" y="550127"/>
            <a:ext cx="3984703" cy="369332"/>
          </a:xfrm>
          <a:prstGeom prst="rect">
            <a:avLst/>
          </a:prstGeom>
          <a:noFill/>
        </p:spPr>
        <p:txBody>
          <a:bodyPr wrap="square" rtlCol="0">
            <a:spAutoFit/>
          </a:bodyPr>
          <a:lstStyle/>
          <a:p>
            <a:r>
              <a:rPr lang="en-US" sz="1800" b="1" dirty="0">
                <a:solidFill>
                  <a:schemeClr val="accent6">
                    <a:lumMod val="75000"/>
                  </a:schemeClr>
                </a:solidFill>
                <a:ea typeface="+mj-ea"/>
              </a:rPr>
              <a:t>FOR LOGIN</a:t>
            </a:r>
            <a:endParaRPr lang="en-US" sz="1800" b="1" baseline="0" dirty="0">
              <a:solidFill>
                <a:schemeClr val="accent6">
                  <a:lumMod val="75000"/>
                </a:schemeClr>
              </a:solidFill>
              <a:ea typeface="+mj-ea"/>
            </a:endParaRPr>
          </a:p>
        </p:txBody>
      </p:sp>
    </p:spTree>
    <p:extLst>
      <p:ext uri="{BB962C8B-B14F-4D97-AF65-F5344CB8AC3E}">
        <p14:creationId xmlns:p14="http://schemas.microsoft.com/office/powerpoint/2010/main" val="396734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F14F-90A5-404E-9720-3BE3DA90EFCB}"/>
              </a:ext>
            </a:extLst>
          </p:cNvPr>
          <p:cNvSpPr>
            <a:spLocks noGrp="1"/>
          </p:cNvSpPr>
          <p:nvPr>
            <p:ph type="title"/>
          </p:nvPr>
        </p:nvSpPr>
        <p:spPr>
          <a:xfrm>
            <a:off x="274870" y="62007"/>
            <a:ext cx="8594260" cy="384721"/>
          </a:xfrm>
        </p:spPr>
        <p:txBody>
          <a:bodyPr/>
          <a:lstStyle/>
          <a:p>
            <a:pPr algn="ctr"/>
            <a:r>
              <a:rPr lang="en-US" u="sng" dirty="0"/>
              <a:t>TEST STEPS</a:t>
            </a:r>
          </a:p>
        </p:txBody>
      </p:sp>
      <p:graphicFrame>
        <p:nvGraphicFramePr>
          <p:cNvPr id="7" name="Table 7">
            <a:extLst>
              <a:ext uri="{FF2B5EF4-FFF2-40B4-BE49-F238E27FC236}">
                <a16:creationId xmlns:a16="http://schemas.microsoft.com/office/drawing/2014/main" id="{E30524D2-5C7B-4793-9A67-493C8BB74C19}"/>
              </a:ext>
            </a:extLst>
          </p:cNvPr>
          <p:cNvGraphicFramePr>
            <a:graphicFrameLocks noGrp="1"/>
          </p:cNvGraphicFramePr>
          <p:nvPr>
            <p:ph sz="half" idx="1"/>
            <p:extLst>
              <p:ext uri="{D42A27DB-BD31-4B8C-83A1-F6EECF244321}">
                <p14:modId xmlns:p14="http://schemas.microsoft.com/office/powerpoint/2010/main" val="2831359622"/>
              </p:ext>
            </p:extLst>
          </p:nvPr>
        </p:nvGraphicFramePr>
        <p:xfrm>
          <a:off x="190124" y="720089"/>
          <a:ext cx="4289425" cy="3799867"/>
        </p:xfrm>
        <a:graphic>
          <a:graphicData uri="http://schemas.openxmlformats.org/drawingml/2006/table">
            <a:tbl>
              <a:tblPr firstRow="1" bandRow="1">
                <a:tableStyleId>{5C22544A-7EE6-4342-B048-85BDC9FD1C3A}</a:tableStyleId>
              </a:tblPr>
              <a:tblGrid>
                <a:gridCol w="4289425">
                  <a:extLst>
                    <a:ext uri="{9D8B030D-6E8A-4147-A177-3AD203B41FA5}">
                      <a16:colId xmlns:a16="http://schemas.microsoft.com/office/drawing/2014/main" val="3826136212"/>
                    </a:ext>
                  </a:extLst>
                </a:gridCol>
              </a:tblGrid>
              <a:tr h="374491">
                <a:tc>
                  <a:txBody>
                    <a:bodyPr/>
                    <a:lstStyle/>
                    <a:p>
                      <a:pPr algn="ctr" fontAlgn="b"/>
                      <a:r>
                        <a:rPr lang="en-US" sz="1200" b="0" i="0" u="none" strike="noStrike" dirty="0">
                          <a:solidFill>
                            <a:srgbClr val="000000"/>
                          </a:solidFill>
                          <a:effectLst/>
                          <a:latin typeface="Calibri" panose="020F0502020204030204" pitchFamily="34" charset="0"/>
                        </a:rPr>
                        <a:t>Click on Flights section</a:t>
                      </a: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1518276365"/>
                  </a:ext>
                </a:extLst>
              </a:tr>
              <a:tr h="374491">
                <a:tc>
                  <a:txBody>
                    <a:bodyPr/>
                    <a:lstStyle/>
                    <a:p>
                      <a:pPr algn="ctr" fontAlgn="b"/>
                      <a:r>
                        <a:rPr lang="en-US" sz="1200" b="0" i="0" u="none" strike="noStrike">
                          <a:solidFill>
                            <a:srgbClr val="000000"/>
                          </a:solidFill>
                          <a:effectLst/>
                          <a:latin typeface="Calibri" panose="020F0502020204030204" pitchFamily="34" charset="0"/>
                        </a:rPr>
                        <a:t>Click Round trip option</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2023784"/>
                  </a:ext>
                </a:extLst>
              </a:tr>
              <a:tr h="249297">
                <a:tc>
                  <a:txBody>
                    <a:bodyPr/>
                    <a:lstStyle/>
                    <a:p>
                      <a:pPr algn="ctr" fontAlgn="b"/>
                      <a:r>
                        <a:rPr lang="en-US" sz="1200" b="0" i="0" u="none" strike="noStrike">
                          <a:solidFill>
                            <a:srgbClr val="000000"/>
                          </a:solidFill>
                          <a:effectLst/>
                          <a:latin typeface="Calibri" panose="020F0502020204030204" pitchFamily="34" charset="0"/>
                        </a:rPr>
                        <a:t>Enter From details</a:t>
                      </a:r>
                    </a:p>
                  </a:txBody>
                  <a:tcPr marL="7620" marR="7620" marT="7620" marB="0" anchor="b"/>
                </a:tc>
                <a:extLst>
                  <a:ext uri="{0D108BD9-81ED-4DB2-BD59-A6C34878D82A}">
                    <a16:rowId xmlns:a16="http://schemas.microsoft.com/office/drawing/2014/main" val="262118948"/>
                  </a:ext>
                </a:extLst>
              </a:tr>
              <a:tr h="249297">
                <a:tc>
                  <a:txBody>
                    <a:bodyPr/>
                    <a:lstStyle/>
                    <a:p>
                      <a:pPr algn="ctr" fontAlgn="b"/>
                      <a:r>
                        <a:rPr lang="en-US" sz="1200" b="0" i="0" u="none" strike="noStrike">
                          <a:solidFill>
                            <a:srgbClr val="000000"/>
                          </a:solidFill>
                          <a:effectLst/>
                          <a:latin typeface="Calibri" panose="020F0502020204030204" pitchFamily="34" charset="0"/>
                        </a:rPr>
                        <a:t>Enter To details</a:t>
                      </a:r>
                    </a:p>
                  </a:txBody>
                  <a:tcPr marL="7620" marR="7620" marT="7620" marB="0" anchor="b"/>
                </a:tc>
                <a:extLst>
                  <a:ext uri="{0D108BD9-81ED-4DB2-BD59-A6C34878D82A}">
                    <a16:rowId xmlns:a16="http://schemas.microsoft.com/office/drawing/2014/main" val="3099144121"/>
                  </a:ext>
                </a:extLst>
              </a:tr>
              <a:tr h="249297">
                <a:tc>
                  <a:txBody>
                    <a:bodyPr/>
                    <a:lstStyle/>
                    <a:p>
                      <a:pPr algn="ctr" fontAlgn="b"/>
                      <a:r>
                        <a:rPr lang="en-US" sz="1200" b="0" i="0" u="none" strike="noStrike">
                          <a:solidFill>
                            <a:srgbClr val="000000"/>
                          </a:solidFill>
                          <a:effectLst/>
                          <a:latin typeface="Calibri" panose="020F0502020204030204" pitchFamily="34" charset="0"/>
                        </a:rPr>
                        <a:t>Click on departure date and select the date from calender.</a:t>
                      </a:r>
                    </a:p>
                  </a:txBody>
                  <a:tcPr marL="7620" marR="7620" marT="7620" marB="0" anchor="b"/>
                </a:tc>
                <a:extLst>
                  <a:ext uri="{0D108BD9-81ED-4DB2-BD59-A6C34878D82A}">
                    <a16:rowId xmlns:a16="http://schemas.microsoft.com/office/drawing/2014/main" val="510657874"/>
                  </a:ext>
                </a:extLst>
              </a:tr>
              <a:tr h="249297">
                <a:tc>
                  <a:txBody>
                    <a:bodyPr/>
                    <a:lstStyle/>
                    <a:p>
                      <a:pPr algn="ctr" fontAlgn="b"/>
                      <a:r>
                        <a:rPr lang="en-US" sz="1200" b="0" i="0" u="none" strike="noStrike">
                          <a:solidFill>
                            <a:srgbClr val="000000"/>
                          </a:solidFill>
                          <a:effectLst/>
                          <a:latin typeface="Calibri" panose="020F0502020204030204" pitchFamily="34" charset="0"/>
                        </a:rPr>
                        <a:t>Click on return date and select the date from calender</a:t>
                      </a:r>
                    </a:p>
                  </a:txBody>
                  <a:tcPr marL="7620" marR="7620" marT="7620" marB="0" anchor="b"/>
                </a:tc>
                <a:extLst>
                  <a:ext uri="{0D108BD9-81ED-4DB2-BD59-A6C34878D82A}">
                    <a16:rowId xmlns:a16="http://schemas.microsoft.com/office/drawing/2014/main" val="1352282795"/>
                  </a:ext>
                </a:extLst>
              </a:tr>
              <a:tr h="557915">
                <a:tc>
                  <a:txBody>
                    <a:bodyPr/>
                    <a:lstStyle/>
                    <a:p>
                      <a:pPr algn="ctr" fontAlgn="b"/>
                      <a:r>
                        <a:rPr lang="en-US" sz="1200" b="0" i="0" u="none" strike="noStrike">
                          <a:solidFill>
                            <a:srgbClr val="000000"/>
                          </a:solidFill>
                          <a:effectLst/>
                          <a:latin typeface="Calibri" panose="020F0502020204030204" pitchFamily="34" charset="0"/>
                        </a:rPr>
                        <a:t>Enter number for persons travelling by selecting adult as 2 by using + sign.</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4377914"/>
                  </a:ext>
                </a:extLst>
              </a:tr>
              <a:tr h="249297">
                <a:tc>
                  <a:txBody>
                    <a:bodyPr/>
                    <a:lstStyle/>
                    <a:p>
                      <a:pPr algn="ctr" fontAlgn="b"/>
                      <a:r>
                        <a:rPr lang="en-US" sz="1200" b="0" i="0" u="none" strike="noStrike">
                          <a:solidFill>
                            <a:srgbClr val="000000"/>
                          </a:solidFill>
                          <a:effectLst/>
                          <a:latin typeface="Calibri" panose="020F0502020204030204" pitchFamily="34" charset="0"/>
                        </a:rPr>
                        <a:t>Click on "show more options".</a:t>
                      </a:r>
                    </a:p>
                  </a:txBody>
                  <a:tcPr marL="7620" marR="7620" marT="7620" marB="0" anchor="b"/>
                </a:tc>
                <a:extLst>
                  <a:ext uri="{0D108BD9-81ED-4DB2-BD59-A6C34878D82A}">
                    <a16:rowId xmlns:a16="http://schemas.microsoft.com/office/drawing/2014/main" val="3159274984"/>
                  </a:ext>
                </a:extLst>
              </a:tr>
              <a:tr h="249297">
                <a:tc>
                  <a:txBody>
                    <a:bodyPr/>
                    <a:lstStyle/>
                    <a:p>
                      <a:pPr algn="ctr" fontAlgn="b"/>
                      <a:r>
                        <a:rPr lang="en-US" sz="1200" b="0" i="0" u="none" strike="noStrike">
                          <a:solidFill>
                            <a:srgbClr val="000000"/>
                          </a:solidFill>
                          <a:effectLst/>
                          <a:latin typeface="Calibri" panose="020F0502020204030204" pitchFamily="34" charset="0"/>
                        </a:rPr>
                        <a:t>Select the class of journey.</a:t>
                      </a:r>
                    </a:p>
                  </a:txBody>
                  <a:tcPr marL="7620" marR="7620" marT="7620" marB="0" anchor="b"/>
                </a:tc>
                <a:extLst>
                  <a:ext uri="{0D108BD9-81ED-4DB2-BD59-A6C34878D82A}">
                    <a16:rowId xmlns:a16="http://schemas.microsoft.com/office/drawing/2014/main" val="1799753966"/>
                  </a:ext>
                </a:extLst>
              </a:tr>
              <a:tr h="249297">
                <a:tc>
                  <a:txBody>
                    <a:bodyPr/>
                    <a:lstStyle/>
                    <a:p>
                      <a:pPr algn="ctr" fontAlgn="b"/>
                      <a:r>
                        <a:rPr lang="en-US" sz="1200" b="0" i="0" u="none" strike="noStrike">
                          <a:solidFill>
                            <a:srgbClr val="000000"/>
                          </a:solidFill>
                          <a:effectLst/>
                          <a:latin typeface="Calibri" panose="020F0502020204030204" pitchFamily="34" charset="0"/>
                        </a:rPr>
                        <a:t>Click on "search Flights".</a:t>
                      </a:r>
                    </a:p>
                  </a:txBody>
                  <a:tcPr marL="7620" marR="7620" marT="7620" marB="0" anchor="b"/>
                </a:tc>
                <a:extLst>
                  <a:ext uri="{0D108BD9-81ED-4DB2-BD59-A6C34878D82A}">
                    <a16:rowId xmlns:a16="http://schemas.microsoft.com/office/drawing/2014/main" val="3865922341"/>
                  </a:ext>
                </a:extLst>
              </a:tr>
              <a:tr h="249297">
                <a:tc>
                  <a:txBody>
                    <a:bodyPr/>
                    <a:lstStyle/>
                    <a:p>
                      <a:pPr algn="ctr" fontAlgn="b"/>
                      <a:r>
                        <a:rPr lang="en-US" sz="1200" b="0" i="0" u="none" strike="noStrike">
                          <a:solidFill>
                            <a:srgbClr val="000000"/>
                          </a:solidFill>
                          <a:effectLst/>
                          <a:latin typeface="Calibri" panose="020F0502020204030204" pitchFamily="34" charset="0"/>
                        </a:rPr>
                        <a:t>Select the appropriate onward flight</a:t>
                      </a:r>
                    </a:p>
                  </a:txBody>
                  <a:tcPr marL="7620" marR="7620" marT="7620" marB="0" anchor="b"/>
                </a:tc>
                <a:extLst>
                  <a:ext uri="{0D108BD9-81ED-4DB2-BD59-A6C34878D82A}">
                    <a16:rowId xmlns:a16="http://schemas.microsoft.com/office/drawing/2014/main" val="2688001946"/>
                  </a:ext>
                </a:extLst>
              </a:tr>
              <a:tr h="249297">
                <a:tc>
                  <a:txBody>
                    <a:bodyPr/>
                    <a:lstStyle/>
                    <a:p>
                      <a:pPr algn="ctr" fontAlgn="b"/>
                      <a:r>
                        <a:rPr lang="en-US" sz="1200" b="0" i="0" u="none" strike="noStrike" dirty="0">
                          <a:solidFill>
                            <a:srgbClr val="000000"/>
                          </a:solidFill>
                          <a:effectLst/>
                          <a:latin typeface="Calibri" panose="020F0502020204030204" pitchFamily="34" charset="0"/>
                        </a:rPr>
                        <a:t>Select the appropriate return flight</a:t>
                      </a:r>
                    </a:p>
                  </a:txBody>
                  <a:tcPr marL="7620" marR="7620" marT="7620" marB="0" anchor="b"/>
                </a:tc>
                <a:extLst>
                  <a:ext uri="{0D108BD9-81ED-4DB2-BD59-A6C34878D82A}">
                    <a16:rowId xmlns:a16="http://schemas.microsoft.com/office/drawing/2014/main" val="2986870172"/>
                  </a:ext>
                </a:extLst>
              </a:tr>
              <a:tr h="249297">
                <a:tc>
                  <a:txBody>
                    <a:bodyPr/>
                    <a:lstStyle/>
                    <a:p>
                      <a:pPr algn="ctr" fontAlgn="b"/>
                      <a:r>
                        <a:rPr lang="en-US" sz="1200" b="0" i="0" u="none" strike="noStrike" dirty="0">
                          <a:solidFill>
                            <a:srgbClr val="000000"/>
                          </a:solidFill>
                          <a:effectLst/>
                          <a:latin typeface="Calibri" panose="020F0502020204030204" pitchFamily="34" charset="0"/>
                        </a:rPr>
                        <a:t>Click on the "BOOK FLIGHTS"</a:t>
                      </a:r>
                    </a:p>
                  </a:txBody>
                  <a:tcPr marL="7620" marR="7620" marT="7620" marB="0" anchor="b"/>
                </a:tc>
                <a:extLst>
                  <a:ext uri="{0D108BD9-81ED-4DB2-BD59-A6C34878D82A}">
                    <a16:rowId xmlns:a16="http://schemas.microsoft.com/office/drawing/2014/main" val="822114533"/>
                  </a:ext>
                </a:extLst>
              </a:tr>
            </a:tbl>
          </a:graphicData>
        </a:graphic>
      </p:graphicFrame>
      <p:sp>
        <p:nvSpPr>
          <p:cNvPr id="5" name="TextBox 4">
            <a:extLst>
              <a:ext uri="{FF2B5EF4-FFF2-40B4-BE49-F238E27FC236}">
                <a16:creationId xmlns:a16="http://schemas.microsoft.com/office/drawing/2014/main" id="{237124A1-98BA-4FCC-BBD6-41439FD30893}"/>
              </a:ext>
            </a:extLst>
          </p:cNvPr>
          <p:cNvSpPr txBox="1"/>
          <p:nvPr/>
        </p:nvSpPr>
        <p:spPr>
          <a:xfrm>
            <a:off x="274870" y="446728"/>
            <a:ext cx="3932857" cy="338554"/>
          </a:xfrm>
          <a:prstGeom prst="rect">
            <a:avLst/>
          </a:prstGeom>
          <a:noFill/>
        </p:spPr>
        <p:txBody>
          <a:bodyPr wrap="square" rtlCol="0">
            <a:spAutoFit/>
          </a:bodyPr>
          <a:lstStyle/>
          <a:p>
            <a:r>
              <a:rPr lang="en-US" sz="1600" dirty="0">
                <a:solidFill>
                  <a:schemeClr val="accent6">
                    <a:lumMod val="75000"/>
                  </a:schemeClr>
                </a:solidFill>
                <a:ea typeface="+mj-ea"/>
              </a:rPr>
              <a:t>FOR FLIGHT SEARCH</a:t>
            </a:r>
            <a:endParaRPr lang="en-US" sz="1600" baseline="0" dirty="0">
              <a:solidFill>
                <a:schemeClr val="accent6">
                  <a:lumMod val="75000"/>
                </a:schemeClr>
              </a:solidFill>
              <a:ea typeface="+mj-ea"/>
            </a:endParaRPr>
          </a:p>
        </p:txBody>
      </p:sp>
      <p:sp>
        <p:nvSpPr>
          <p:cNvPr id="6" name="TextBox 5">
            <a:extLst>
              <a:ext uri="{FF2B5EF4-FFF2-40B4-BE49-F238E27FC236}">
                <a16:creationId xmlns:a16="http://schemas.microsoft.com/office/drawing/2014/main" id="{30E1875C-47DE-4B12-9287-912ADBC06175}"/>
              </a:ext>
            </a:extLst>
          </p:cNvPr>
          <p:cNvSpPr txBox="1"/>
          <p:nvPr/>
        </p:nvSpPr>
        <p:spPr>
          <a:xfrm>
            <a:off x="4853354" y="446728"/>
            <a:ext cx="4290646" cy="338554"/>
          </a:xfrm>
          <a:prstGeom prst="rect">
            <a:avLst/>
          </a:prstGeom>
          <a:noFill/>
        </p:spPr>
        <p:txBody>
          <a:bodyPr wrap="square" rtlCol="0">
            <a:spAutoFit/>
          </a:bodyPr>
          <a:lstStyle/>
          <a:p>
            <a:r>
              <a:rPr lang="en-US" sz="1600" dirty="0">
                <a:solidFill>
                  <a:schemeClr val="accent6">
                    <a:lumMod val="75000"/>
                  </a:schemeClr>
                </a:solidFill>
                <a:ea typeface="+mj-ea"/>
              </a:rPr>
              <a:t>FOR FLIGHT BOOKING</a:t>
            </a:r>
            <a:endParaRPr lang="en-US" sz="1600" baseline="0" dirty="0">
              <a:solidFill>
                <a:schemeClr val="accent6">
                  <a:lumMod val="75000"/>
                </a:schemeClr>
              </a:solidFill>
              <a:ea typeface="+mj-ea"/>
            </a:endParaRPr>
          </a:p>
        </p:txBody>
      </p:sp>
      <p:graphicFrame>
        <p:nvGraphicFramePr>
          <p:cNvPr id="11" name="Table 11">
            <a:extLst>
              <a:ext uri="{FF2B5EF4-FFF2-40B4-BE49-F238E27FC236}">
                <a16:creationId xmlns:a16="http://schemas.microsoft.com/office/drawing/2014/main" id="{EC2A6EF1-36CA-4750-BB98-05C17FA5DA3D}"/>
              </a:ext>
            </a:extLst>
          </p:cNvPr>
          <p:cNvGraphicFramePr>
            <a:graphicFrameLocks noGrp="1"/>
          </p:cNvGraphicFramePr>
          <p:nvPr>
            <p:ph sz="half" idx="2"/>
            <p:extLst>
              <p:ext uri="{D42A27DB-BD31-4B8C-83A1-F6EECF244321}">
                <p14:modId xmlns:p14="http://schemas.microsoft.com/office/powerpoint/2010/main" val="4020729872"/>
              </p:ext>
            </p:extLst>
          </p:nvPr>
        </p:nvGraphicFramePr>
        <p:xfrm>
          <a:off x="4664453" y="720089"/>
          <a:ext cx="4289425" cy="3870900"/>
        </p:xfrm>
        <a:graphic>
          <a:graphicData uri="http://schemas.openxmlformats.org/drawingml/2006/table">
            <a:tbl>
              <a:tblPr firstRow="1" bandRow="1">
                <a:tableStyleId>{5C22544A-7EE6-4342-B048-85BDC9FD1C3A}</a:tableStyleId>
              </a:tblPr>
              <a:tblGrid>
                <a:gridCol w="4289425">
                  <a:extLst>
                    <a:ext uri="{9D8B030D-6E8A-4147-A177-3AD203B41FA5}">
                      <a16:colId xmlns:a16="http://schemas.microsoft.com/office/drawing/2014/main" val="73738172"/>
                    </a:ext>
                  </a:extLst>
                </a:gridCol>
              </a:tblGrid>
              <a:tr h="485227">
                <a:tc>
                  <a:txBody>
                    <a:bodyPr/>
                    <a:lstStyle/>
                    <a:p>
                      <a:pPr algn="ctr" fontAlgn="b"/>
                      <a:r>
                        <a:rPr lang="en-US" sz="1200" b="0" i="0" u="none" strike="noStrike" dirty="0">
                          <a:solidFill>
                            <a:srgbClr val="000000"/>
                          </a:solidFill>
                          <a:effectLst/>
                          <a:latin typeface="Calibri" panose="020F0502020204030204" pitchFamily="34" charset="0"/>
                        </a:rPr>
                        <a:t>1. Open the Passenger details page by giving from, to, departure date,  and 2 passengers on select for appropriate flight we direct to passengers page</a:t>
                      </a:r>
                    </a:p>
                  </a:txBody>
                  <a:tcPr marL="7620" marR="7620" marT="7620" marB="0" anchor="b">
                    <a:solidFill>
                      <a:schemeClr val="accent5">
                        <a:lumMod val="20000"/>
                        <a:lumOff val="80000"/>
                      </a:schemeClr>
                    </a:solidFill>
                  </a:tcPr>
                </a:tc>
                <a:extLst>
                  <a:ext uri="{0D108BD9-81ED-4DB2-BD59-A6C34878D82A}">
                    <a16:rowId xmlns:a16="http://schemas.microsoft.com/office/drawing/2014/main" val="4281368480"/>
                  </a:ext>
                </a:extLst>
              </a:tr>
              <a:tr h="276220">
                <a:tc>
                  <a:txBody>
                    <a:bodyPr/>
                    <a:lstStyle/>
                    <a:p>
                      <a:pPr algn="ctr" fontAlgn="b"/>
                      <a:r>
                        <a:rPr lang="en-US" sz="1200" b="0" i="0" u="none" strike="noStrike">
                          <a:solidFill>
                            <a:srgbClr val="000000"/>
                          </a:solidFill>
                          <a:effectLst/>
                          <a:latin typeface="Calibri" panose="020F0502020204030204" pitchFamily="34" charset="0"/>
                        </a:rPr>
                        <a:t>2. Enter the title in adult 1 section</a:t>
                      </a:r>
                    </a:p>
                  </a:txBody>
                  <a:tcPr marL="7620" marR="7620" marT="7620" marB="0" anchor="b">
                    <a:solidFill>
                      <a:schemeClr val="accent5">
                        <a:lumMod val="20000"/>
                        <a:lumOff val="80000"/>
                      </a:schemeClr>
                    </a:solidFill>
                  </a:tcPr>
                </a:tc>
                <a:extLst>
                  <a:ext uri="{0D108BD9-81ED-4DB2-BD59-A6C34878D82A}">
                    <a16:rowId xmlns:a16="http://schemas.microsoft.com/office/drawing/2014/main" val="3799770373"/>
                  </a:ext>
                </a:extLst>
              </a:tr>
              <a:tr h="276220">
                <a:tc>
                  <a:txBody>
                    <a:bodyPr/>
                    <a:lstStyle/>
                    <a:p>
                      <a:pPr algn="ctr" fontAlgn="b"/>
                      <a:r>
                        <a:rPr lang="en-US" sz="1200" b="0" i="0" u="none" strike="noStrike" dirty="0">
                          <a:solidFill>
                            <a:srgbClr val="000000"/>
                          </a:solidFill>
                          <a:effectLst/>
                          <a:latin typeface="Calibri" panose="020F0502020204030204" pitchFamily="34" charset="0"/>
                        </a:rPr>
                        <a:t>3. Enter the first name in section</a:t>
                      </a:r>
                    </a:p>
                  </a:txBody>
                  <a:tcPr marL="7620" marR="7620" marT="7620" marB="0" anchor="b"/>
                </a:tc>
                <a:extLst>
                  <a:ext uri="{0D108BD9-81ED-4DB2-BD59-A6C34878D82A}">
                    <a16:rowId xmlns:a16="http://schemas.microsoft.com/office/drawing/2014/main" val="1901593907"/>
                  </a:ext>
                </a:extLst>
              </a:tr>
              <a:tr h="276220">
                <a:tc>
                  <a:txBody>
                    <a:bodyPr/>
                    <a:lstStyle/>
                    <a:p>
                      <a:pPr algn="ctr" fontAlgn="b"/>
                      <a:r>
                        <a:rPr lang="en-US" sz="1200" b="0" i="0" u="none" strike="noStrike">
                          <a:solidFill>
                            <a:srgbClr val="000000"/>
                          </a:solidFill>
                          <a:effectLst/>
                          <a:latin typeface="Calibri" panose="020F0502020204030204" pitchFamily="34" charset="0"/>
                        </a:rPr>
                        <a:t>3. Enter the last name in section</a:t>
                      </a:r>
                    </a:p>
                  </a:txBody>
                  <a:tcPr marL="7620" marR="7620" marT="7620" marB="0" anchor="b"/>
                </a:tc>
                <a:extLst>
                  <a:ext uri="{0D108BD9-81ED-4DB2-BD59-A6C34878D82A}">
                    <a16:rowId xmlns:a16="http://schemas.microsoft.com/office/drawing/2014/main" val="326173330"/>
                  </a:ext>
                </a:extLst>
              </a:tr>
              <a:tr h="276220">
                <a:tc>
                  <a:txBody>
                    <a:bodyPr/>
                    <a:lstStyle/>
                    <a:p>
                      <a:pPr algn="ctr" fontAlgn="b"/>
                      <a:r>
                        <a:rPr lang="en-US" sz="1200" b="0" i="0" u="none" strike="noStrike" dirty="0">
                          <a:solidFill>
                            <a:srgbClr val="000000"/>
                          </a:solidFill>
                          <a:effectLst/>
                          <a:latin typeface="Calibri" panose="020F0502020204030204" pitchFamily="34" charset="0"/>
                        </a:rPr>
                        <a:t>4. Select the day, month and year in date of birth</a:t>
                      </a:r>
                    </a:p>
                  </a:txBody>
                  <a:tcPr marL="7620" marR="7620" marT="7620" marB="0" anchor="b"/>
                </a:tc>
                <a:extLst>
                  <a:ext uri="{0D108BD9-81ED-4DB2-BD59-A6C34878D82A}">
                    <a16:rowId xmlns:a16="http://schemas.microsoft.com/office/drawing/2014/main" val="964282235"/>
                  </a:ext>
                </a:extLst>
              </a:tr>
              <a:tr h="276220">
                <a:tc>
                  <a:txBody>
                    <a:bodyPr/>
                    <a:lstStyle/>
                    <a:p>
                      <a:pPr algn="ctr" fontAlgn="b"/>
                      <a:r>
                        <a:rPr lang="en-US" sz="1200" b="0" i="0" u="none" strike="noStrike" dirty="0">
                          <a:solidFill>
                            <a:srgbClr val="000000"/>
                          </a:solidFill>
                          <a:effectLst/>
                          <a:latin typeface="Calibri" panose="020F0502020204030204" pitchFamily="34" charset="0"/>
                        </a:rPr>
                        <a:t>5. Click on show more options.</a:t>
                      </a:r>
                    </a:p>
                  </a:txBody>
                  <a:tcPr marL="7620" marR="7620" marT="7620" marB="0" anchor="b"/>
                </a:tc>
                <a:extLst>
                  <a:ext uri="{0D108BD9-81ED-4DB2-BD59-A6C34878D82A}">
                    <a16:rowId xmlns:a16="http://schemas.microsoft.com/office/drawing/2014/main" val="3362332736"/>
                  </a:ext>
                </a:extLst>
              </a:tr>
              <a:tr h="276220">
                <a:tc>
                  <a:txBody>
                    <a:bodyPr/>
                    <a:lstStyle/>
                    <a:p>
                      <a:pPr algn="ctr" fontAlgn="b"/>
                      <a:r>
                        <a:rPr lang="en-US" sz="1200" b="0" i="0" u="none" strike="noStrike">
                          <a:solidFill>
                            <a:srgbClr val="000000"/>
                          </a:solidFill>
                          <a:effectLst/>
                          <a:latin typeface="Calibri" panose="020F0502020204030204" pitchFamily="34" charset="0"/>
                        </a:rPr>
                        <a:t>6. Select the meal from section</a:t>
                      </a:r>
                    </a:p>
                  </a:txBody>
                  <a:tcPr marL="7620" marR="7620" marT="7620" marB="0" anchor="b"/>
                </a:tc>
                <a:extLst>
                  <a:ext uri="{0D108BD9-81ED-4DB2-BD59-A6C34878D82A}">
                    <a16:rowId xmlns:a16="http://schemas.microsoft.com/office/drawing/2014/main" val="667530803"/>
                  </a:ext>
                </a:extLst>
              </a:tr>
              <a:tr h="276220">
                <a:tc>
                  <a:txBody>
                    <a:bodyPr/>
                    <a:lstStyle/>
                    <a:p>
                      <a:pPr algn="ctr" fontAlgn="b"/>
                      <a:r>
                        <a:rPr lang="en-US" sz="1200" b="0" i="0" u="none" strike="noStrike" dirty="0">
                          <a:solidFill>
                            <a:srgbClr val="000000"/>
                          </a:solidFill>
                          <a:effectLst/>
                          <a:latin typeface="Calibri" panose="020F0502020204030204" pitchFamily="34" charset="0"/>
                        </a:rPr>
                        <a:t>7.Select the baggage from the section.</a:t>
                      </a:r>
                    </a:p>
                  </a:txBody>
                  <a:tcPr marL="7620" marR="7620" marT="7620" marB="0" anchor="b"/>
                </a:tc>
                <a:extLst>
                  <a:ext uri="{0D108BD9-81ED-4DB2-BD59-A6C34878D82A}">
                    <a16:rowId xmlns:a16="http://schemas.microsoft.com/office/drawing/2014/main" val="3327436741"/>
                  </a:ext>
                </a:extLst>
              </a:tr>
              <a:tr h="276220">
                <a:tc>
                  <a:txBody>
                    <a:bodyPr/>
                    <a:lstStyle/>
                    <a:p>
                      <a:pPr algn="ctr" fontAlgn="b"/>
                      <a:r>
                        <a:rPr lang="en-US" sz="1200" b="0" i="0" u="none" strike="noStrike" dirty="0">
                          <a:solidFill>
                            <a:srgbClr val="000000"/>
                          </a:solidFill>
                          <a:effectLst/>
                          <a:latin typeface="Calibri" panose="020F0502020204030204" pitchFamily="34" charset="0"/>
                        </a:rPr>
                        <a:t>8. Enter the mobile number in mobile section.</a:t>
                      </a:r>
                    </a:p>
                  </a:txBody>
                  <a:tcPr marL="7620" marR="7620" marT="7620" marB="0" anchor="b"/>
                </a:tc>
                <a:extLst>
                  <a:ext uri="{0D108BD9-81ED-4DB2-BD59-A6C34878D82A}">
                    <a16:rowId xmlns:a16="http://schemas.microsoft.com/office/drawing/2014/main" val="3344828713"/>
                  </a:ext>
                </a:extLst>
              </a:tr>
              <a:tr h="276220">
                <a:tc>
                  <a:txBody>
                    <a:bodyPr/>
                    <a:lstStyle/>
                    <a:p>
                      <a:pPr algn="ctr" fontAlgn="b"/>
                      <a:r>
                        <a:rPr lang="en-US" sz="1200" b="0" i="0" u="none" strike="noStrike" dirty="0">
                          <a:solidFill>
                            <a:srgbClr val="000000"/>
                          </a:solidFill>
                          <a:effectLst/>
                          <a:latin typeface="Calibri" panose="020F0502020204030204" pitchFamily="34" charset="0"/>
                        </a:rPr>
                        <a:t>9. Enter the email in email section</a:t>
                      </a:r>
                    </a:p>
                  </a:txBody>
                  <a:tcPr marL="7620" marR="7620" marT="7620" marB="0" anchor="b"/>
                </a:tc>
                <a:extLst>
                  <a:ext uri="{0D108BD9-81ED-4DB2-BD59-A6C34878D82A}">
                    <a16:rowId xmlns:a16="http://schemas.microsoft.com/office/drawing/2014/main" val="3069117749"/>
                  </a:ext>
                </a:extLst>
              </a:tr>
              <a:tr h="276220">
                <a:tc>
                  <a:txBody>
                    <a:bodyPr/>
                    <a:lstStyle/>
                    <a:p>
                      <a:pPr algn="ctr" fontAlgn="b"/>
                      <a:r>
                        <a:rPr lang="en-US" sz="1200" b="0" i="0" u="none" strike="noStrike" dirty="0">
                          <a:solidFill>
                            <a:srgbClr val="000000"/>
                          </a:solidFill>
                          <a:effectLst/>
                          <a:latin typeface="Calibri" panose="020F0502020204030204" pitchFamily="34" charset="0"/>
                        </a:rPr>
                        <a:t>10. Click on the refund note line.</a:t>
                      </a:r>
                    </a:p>
                  </a:txBody>
                  <a:tcPr marL="7620" marR="7620" marT="7620" marB="0" anchor="b"/>
                </a:tc>
                <a:extLst>
                  <a:ext uri="{0D108BD9-81ED-4DB2-BD59-A6C34878D82A}">
                    <a16:rowId xmlns:a16="http://schemas.microsoft.com/office/drawing/2014/main" val="1219104262"/>
                  </a:ext>
                </a:extLst>
              </a:tr>
              <a:tr h="276220">
                <a:tc>
                  <a:txBody>
                    <a:bodyPr/>
                    <a:lstStyle/>
                    <a:p>
                      <a:pPr algn="ctr" fontAlgn="b"/>
                      <a:r>
                        <a:rPr lang="en-US" sz="1200" b="0" i="0" u="none" strike="noStrike" dirty="0">
                          <a:solidFill>
                            <a:srgbClr val="000000"/>
                          </a:solidFill>
                          <a:effectLst/>
                          <a:latin typeface="Calibri" panose="020F0502020204030204" pitchFamily="34" charset="0"/>
                        </a:rPr>
                        <a:t>11. Click on the terms and conditions line</a:t>
                      </a:r>
                    </a:p>
                  </a:txBody>
                  <a:tcPr marL="7620" marR="7620" marT="7620" marB="0" anchor="b"/>
                </a:tc>
                <a:extLst>
                  <a:ext uri="{0D108BD9-81ED-4DB2-BD59-A6C34878D82A}">
                    <a16:rowId xmlns:a16="http://schemas.microsoft.com/office/drawing/2014/main" val="604576034"/>
                  </a:ext>
                </a:extLst>
              </a:tr>
              <a:tr h="276220">
                <a:tc>
                  <a:txBody>
                    <a:bodyPr/>
                    <a:lstStyle/>
                    <a:p>
                      <a:pPr algn="ctr" fontAlgn="b"/>
                      <a:r>
                        <a:rPr lang="en-US" sz="1200" b="0" i="0" u="none" strike="noStrike" dirty="0">
                          <a:solidFill>
                            <a:srgbClr val="000000"/>
                          </a:solidFill>
                          <a:effectLst/>
                          <a:latin typeface="Calibri" panose="020F0502020204030204" pitchFamily="34" charset="0"/>
                        </a:rPr>
                        <a:t>12. Click on "proceed to payments" button</a:t>
                      </a:r>
                    </a:p>
                  </a:txBody>
                  <a:tcPr marL="7620" marR="7620" marT="7620" marB="0" anchor="b"/>
                </a:tc>
                <a:extLst>
                  <a:ext uri="{0D108BD9-81ED-4DB2-BD59-A6C34878D82A}">
                    <a16:rowId xmlns:a16="http://schemas.microsoft.com/office/drawing/2014/main" val="4072665731"/>
                  </a:ext>
                </a:extLst>
              </a:tr>
            </a:tbl>
          </a:graphicData>
        </a:graphic>
      </p:graphicFrame>
    </p:spTree>
    <p:extLst>
      <p:ext uri="{BB962C8B-B14F-4D97-AF65-F5344CB8AC3E}">
        <p14:creationId xmlns:p14="http://schemas.microsoft.com/office/powerpoint/2010/main" val="136786555"/>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71bf3f0a-df54-467d-89c2-87f8d534ba77"/>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71bf3f0a-df54-467d-89c2-87f8d534b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802</TotalTime>
  <Words>1845</Words>
  <Application>Microsoft Office PowerPoint</Application>
  <PresentationFormat>On-screen Show (16:9)</PresentationFormat>
  <Paragraphs>248</Paragraphs>
  <Slides>35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Calibri Light</vt:lpstr>
      <vt:lpstr>Symbol</vt:lpstr>
      <vt:lpstr>Wingdings</vt:lpstr>
      <vt:lpstr>WordVisi_MSFontService</vt:lpstr>
      <vt:lpstr>L&amp;T Infotech</vt:lpstr>
      <vt:lpstr>Custom Design</vt:lpstr>
      <vt:lpstr>Via.com</vt:lpstr>
      <vt:lpstr>Content</vt:lpstr>
      <vt:lpstr>Introduction</vt:lpstr>
      <vt:lpstr>WORKING SYSTEM</vt:lpstr>
      <vt:lpstr>TEST PLANNING</vt:lpstr>
      <vt:lpstr>Test Monitoring &amp; Control</vt:lpstr>
      <vt:lpstr>TEST CASES ANALYSIS</vt:lpstr>
      <vt:lpstr>TEST STEPS</vt:lpstr>
      <vt:lpstr>TEST STEPS</vt:lpstr>
      <vt:lpstr>TEST STEPS</vt:lpstr>
      <vt:lpstr>TEST IMPLEMENTATION</vt:lpstr>
      <vt:lpstr>Selenium Script Writing</vt:lpstr>
      <vt:lpstr>Website Results</vt:lpstr>
      <vt:lpstr>Website Results</vt:lpstr>
      <vt:lpstr>Website Results</vt:lpstr>
      <vt:lpstr>Website results</vt:lpstr>
      <vt:lpstr>Website Results</vt:lpstr>
      <vt:lpstr>Website Results</vt:lpstr>
      <vt:lpstr>Website Results</vt:lpstr>
      <vt:lpstr>Website Results</vt:lpstr>
      <vt:lpstr>Website Results</vt:lpstr>
      <vt:lpstr>Website Results</vt:lpstr>
      <vt:lpstr>DEFECTS</vt:lpstr>
      <vt:lpstr>Reports-Login</vt:lpstr>
      <vt:lpstr>Reports-Login</vt:lpstr>
      <vt:lpstr>Reports - registration</vt:lpstr>
      <vt:lpstr>Reports - registration</vt:lpstr>
      <vt:lpstr>Reports – One Way Flight Booking</vt:lpstr>
      <vt:lpstr>Reports – One Way Flight Booking</vt:lpstr>
      <vt:lpstr>Report – Round Trip Flight Booking</vt:lpstr>
      <vt:lpstr>Report – Round Trip Flight Booking</vt:lpstr>
      <vt:lpstr>Problems Faced</vt:lpstr>
      <vt:lpstr>Conclusion:</vt:lpstr>
      <vt:lpstr>WORK REPOSITORY</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Shikhar Singh</cp:lastModifiedBy>
  <cp:revision>40</cp:revision>
  <cp:lastPrinted>2015-11-28T12:28:20Z</cp:lastPrinted>
  <dcterms:created xsi:type="dcterms:W3CDTF">2007-05-25T22:38:05Z</dcterms:created>
  <dcterms:modified xsi:type="dcterms:W3CDTF">2022-03-23T04:31:23Z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