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4" r:id="rId3"/>
    <p:sldId id="258" r:id="rId4"/>
    <p:sldId id="259" r:id="rId5"/>
    <p:sldId id="260" r:id="rId6"/>
    <p:sldId id="261" r:id="rId7"/>
    <p:sldId id="262" r:id="rId8"/>
    <p:sldId id="285"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6" r:id="rId22"/>
    <p:sldId id="278" r:id="rId23"/>
    <p:sldId id="279" r:id="rId24"/>
    <p:sldId id="280" r:id="rId25"/>
    <p:sldId id="287" r:id="rId26"/>
    <p:sldId id="282" r:id="rId27"/>
    <p:sldId id="283" r:id="rId28"/>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51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3819525" cy="10287000"/>
          </a:xfrm>
          <a:custGeom>
            <a:avLst/>
            <a:gdLst/>
            <a:ahLst/>
            <a:cxnLst/>
            <a:rect l="l" t="t" r="r" b="b"/>
            <a:pathLst>
              <a:path w="3819525" h="10287000">
                <a:moveTo>
                  <a:pt x="3819524" y="10286999"/>
                </a:moveTo>
                <a:lnTo>
                  <a:pt x="0" y="10286999"/>
                </a:lnTo>
                <a:lnTo>
                  <a:pt x="0" y="0"/>
                </a:lnTo>
                <a:lnTo>
                  <a:pt x="3819524" y="0"/>
                </a:lnTo>
                <a:lnTo>
                  <a:pt x="3819524" y="10286999"/>
                </a:lnTo>
                <a:close/>
              </a:path>
            </a:pathLst>
          </a:custGeom>
          <a:solidFill>
            <a:srgbClr val="37C8EF"/>
          </a:solidFill>
        </p:spPr>
        <p:txBody>
          <a:bodyPr wrap="square" lIns="0" tIns="0" rIns="0" bIns="0" rtlCol="0"/>
          <a:lstStyle/>
          <a:p>
            <a:endParaRPr/>
          </a:p>
        </p:txBody>
      </p:sp>
      <p:sp>
        <p:nvSpPr>
          <p:cNvPr id="2" name="Holder 2"/>
          <p:cNvSpPr>
            <a:spLocks noGrp="1"/>
          </p:cNvSpPr>
          <p:nvPr>
            <p:ph type="ctrTitle"/>
          </p:nvPr>
        </p:nvSpPr>
        <p:spPr>
          <a:xfrm>
            <a:off x="544550" y="525925"/>
            <a:ext cx="17198899" cy="95631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550" b="1" i="0">
                <a:solidFill>
                  <a:srgbClr val="20578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061595" y="1915931"/>
            <a:ext cx="1987550" cy="1987550"/>
          </a:xfrm>
          <a:custGeom>
            <a:avLst/>
            <a:gdLst/>
            <a:ahLst/>
            <a:cxnLst/>
            <a:rect l="l" t="t" r="r" b="b"/>
            <a:pathLst>
              <a:path w="1987550" h="1987550">
                <a:moveTo>
                  <a:pt x="993786" y="1987502"/>
                </a:moveTo>
                <a:lnTo>
                  <a:pt x="945603" y="1986356"/>
                </a:lnTo>
                <a:lnTo>
                  <a:pt x="898046" y="1982953"/>
                </a:lnTo>
                <a:lnTo>
                  <a:pt x="851133" y="1977345"/>
                </a:lnTo>
                <a:lnTo>
                  <a:pt x="804915" y="1969584"/>
                </a:lnTo>
                <a:lnTo>
                  <a:pt x="759445" y="1959721"/>
                </a:lnTo>
                <a:lnTo>
                  <a:pt x="714774" y="1947810"/>
                </a:lnTo>
                <a:lnTo>
                  <a:pt x="670956" y="1933901"/>
                </a:lnTo>
                <a:lnTo>
                  <a:pt x="628041" y="1918048"/>
                </a:lnTo>
                <a:lnTo>
                  <a:pt x="586081" y="1900302"/>
                </a:lnTo>
                <a:lnTo>
                  <a:pt x="545130" y="1880715"/>
                </a:lnTo>
                <a:lnTo>
                  <a:pt x="505238" y="1859340"/>
                </a:lnTo>
                <a:lnTo>
                  <a:pt x="466459" y="1836228"/>
                </a:lnTo>
                <a:lnTo>
                  <a:pt x="428843" y="1811431"/>
                </a:lnTo>
                <a:lnTo>
                  <a:pt x="392444" y="1785002"/>
                </a:lnTo>
                <a:lnTo>
                  <a:pt x="357313" y="1756992"/>
                </a:lnTo>
                <a:lnTo>
                  <a:pt x="323501" y="1727454"/>
                </a:lnTo>
                <a:lnTo>
                  <a:pt x="291063" y="1696439"/>
                </a:lnTo>
                <a:lnTo>
                  <a:pt x="260048" y="1664001"/>
                </a:lnTo>
                <a:lnTo>
                  <a:pt x="230510" y="1630189"/>
                </a:lnTo>
                <a:lnTo>
                  <a:pt x="202500" y="1595058"/>
                </a:lnTo>
                <a:lnTo>
                  <a:pt x="176071" y="1558659"/>
                </a:lnTo>
                <a:lnTo>
                  <a:pt x="151274" y="1521043"/>
                </a:lnTo>
                <a:lnTo>
                  <a:pt x="128162" y="1482264"/>
                </a:lnTo>
                <a:lnTo>
                  <a:pt x="106786" y="1442372"/>
                </a:lnTo>
                <a:lnTo>
                  <a:pt x="87200" y="1401421"/>
                </a:lnTo>
                <a:lnTo>
                  <a:pt x="69454" y="1359462"/>
                </a:lnTo>
                <a:lnTo>
                  <a:pt x="53600" y="1316546"/>
                </a:lnTo>
                <a:lnTo>
                  <a:pt x="39692" y="1272728"/>
                </a:lnTo>
                <a:lnTo>
                  <a:pt x="27781" y="1228057"/>
                </a:lnTo>
                <a:lnTo>
                  <a:pt x="17918" y="1182587"/>
                </a:lnTo>
                <a:lnTo>
                  <a:pt x="10157" y="1136369"/>
                </a:lnTo>
                <a:lnTo>
                  <a:pt x="4548" y="1089456"/>
                </a:lnTo>
                <a:lnTo>
                  <a:pt x="1145" y="1041899"/>
                </a:lnTo>
                <a:lnTo>
                  <a:pt x="0" y="993744"/>
                </a:lnTo>
                <a:lnTo>
                  <a:pt x="1145" y="945603"/>
                </a:lnTo>
                <a:lnTo>
                  <a:pt x="4548" y="898046"/>
                </a:lnTo>
                <a:lnTo>
                  <a:pt x="10157" y="851133"/>
                </a:lnTo>
                <a:lnTo>
                  <a:pt x="17918" y="804915"/>
                </a:lnTo>
                <a:lnTo>
                  <a:pt x="27781" y="759445"/>
                </a:lnTo>
                <a:lnTo>
                  <a:pt x="39692" y="714774"/>
                </a:lnTo>
                <a:lnTo>
                  <a:pt x="53600" y="670955"/>
                </a:lnTo>
                <a:lnTo>
                  <a:pt x="69454" y="628040"/>
                </a:lnTo>
                <a:lnTo>
                  <a:pt x="87200" y="586081"/>
                </a:lnTo>
                <a:lnTo>
                  <a:pt x="106786" y="545130"/>
                </a:lnTo>
                <a:lnTo>
                  <a:pt x="128162" y="505238"/>
                </a:lnTo>
                <a:lnTo>
                  <a:pt x="151274" y="466459"/>
                </a:lnTo>
                <a:lnTo>
                  <a:pt x="176071" y="428843"/>
                </a:lnTo>
                <a:lnTo>
                  <a:pt x="202500" y="392444"/>
                </a:lnTo>
                <a:lnTo>
                  <a:pt x="230510" y="357312"/>
                </a:lnTo>
                <a:lnTo>
                  <a:pt x="260048" y="323501"/>
                </a:lnTo>
                <a:lnTo>
                  <a:pt x="291063" y="291063"/>
                </a:lnTo>
                <a:lnTo>
                  <a:pt x="323501" y="260048"/>
                </a:lnTo>
                <a:lnTo>
                  <a:pt x="357313" y="230510"/>
                </a:lnTo>
                <a:lnTo>
                  <a:pt x="392444" y="202500"/>
                </a:lnTo>
                <a:lnTo>
                  <a:pt x="428843" y="176071"/>
                </a:lnTo>
                <a:lnTo>
                  <a:pt x="466459" y="151274"/>
                </a:lnTo>
                <a:lnTo>
                  <a:pt x="505238" y="128162"/>
                </a:lnTo>
                <a:lnTo>
                  <a:pt x="545130" y="106787"/>
                </a:lnTo>
                <a:lnTo>
                  <a:pt x="586081" y="87200"/>
                </a:lnTo>
                <a:lnTo>
                  <a:pt x="628041" y="69454"/>
                </a:lnTo>
                <a:lnTo>
                  <a:pt x="670956" y="53601"/>
                </a:lnTo>
                <a:lnTo>
                  <a:pt x="714774" y="39692"/>
                </a:lnTo>
                <a:lnTo>
                  <a:pt x="759445" y="27781"/>
                </a:lnTo>
                <a:lnTo>
                  <a:pt x="804915" y="17918"/>
                </a:lnTo>
                <a:lnTo>
                  <a:pt x="851133" y="10157"/>
                </a:lnTo>
                <a:lnTo>
                  <a:pt x="898046" y="4549"/>
                </a:lnTo>
                <a:lnTo>
                  <a:pt x="945603" y="1145"/>
                </a:lnTo>
                <a:lnTo>
                  <a:pt x="993751" y="0"/>
                </a:lnTo>
                <a:lnTo>
                  <a:pt x="1041899" y="1145"/>
                </a:lnTo>
                <a:lnTo>
                  <a:pt x="1089456" y="4549"/>
                </a:lnTo>
                <a:lnTo>
                  <a:pt x="1136369" y="10157"/>
                </a:lnTo>
                <a:lnTo>
                  <a:pt x="1182587" y="17918"/>
                </a:lnTo>
                <a:lnTo>
                  <a:pt x="1228057" y="27781"/>
                </a:lnTo>
                <a:lnTo>
                  <a:pt x="1272728" y="39692"/>
                </a:lnTo>
                <a:lnTo>
                  <a:pt x="1316546" y="53601"/>
                </a:lnTo>
                <a:lnTo>
                  <a:pt x="1359461" y="69454"/>
                </a:lnTo>
                <a:lnTo>
                  <a:pt x="1401421" y="87200"/>
                </a:lnTo>
                <a:lnTo>
                  <a:pt x="1442372" y="106787"/>
                </a:lnTo>
                <a:lnTo>
                  <a:pt x="1482264" y="128162"/>
                </a:lnTo>
                <a:lnTo>
                  <a:pt x="1521043" y="151274"/>
                </a:lnTo>
                <a:lnTo>
                  <a:pt x="1558659" y="176071"/>
                </a:lnTo>
                <a:lnTo>
                  <a:pt x="1595058" y="202500"/>
                </a:lnTo>
                <a:lnTo>
                  <a:pt x="1630189" y="230510"/>
                </a:lnTo>
                <a:lnTo>
                  <a:pt x="1664000" y="260048"/>
                </a:lnTo>
                <a:lnTo>
                  <a:pt x="1696439" y="291063"/>
                </a:lnTo>
                <a:lnTo>
                  <a:pt x="1727454" y="323501"/>
                </a:lnTo>
                <a:lnTo>
                  <a:pt x="1756992" y="357312"/>
                </a:lnTo>
                <a:lnTo>
                  <a:pt x="1785002" y="392444"/>
                </a:lnTo>
                <a:lnTo>
                  <a:pt x="1811431" y="428843"/>
                </a:lnTo>
                <a:lnTo>
                  <a:pt x="1836228" y="466459"/>
                </a:lnTo>
                <a:lnTo>
                  <a:pt x="1859340" y="505238"/>
                </a:lnTo>
                <a:lnTo>
                  <a:pt x="1880715" y="545130"/>
                </a:lnTo>
                <a:lnTo>
                  <a:pt x="1900302" y="586081"/>
                </a:lnTo>
                <a:lnTo>
                  <a:pt x="1918048" y="628040"/>
                </a:lnTo>
                <a:lnTo>
                  <a:pt x="1933901" y="670955"/>
                </a:lnTo>
                <a:lnTo>
                  <a:pt x="1947810" y="714774"/>
                </a:lnTo>
                <a:lnTo>
                  <a:pt x="1959721" y="759445"/>
                </a:lnTo>
                <a:lnTo>
                  <a:pt x="1969584" y="804915"/>
                </a:lnTo>
                <a:lnTo>
                  <a:pt x="1977345" y="851133"/>
                </a:lnTo>
                <a:lnTo>
                  <a:pt x="1982953" y="898046"/>
                </a:lnTo>
                <a:lnTo>
                  <a:pt x="1986356" y="945603"/>
                </a:lnTo>
                <a:lnTo>
                  <a:pt x="1987502" y="993754"/>
                </a:lnTo>
                <a:lnTo>
                  <a:pt x="1986356" y="1041899"/>
                </a:lnTo>
                <a:lnTo>
                  <a:pt x="1982953" y="1089456"/>
                </a:lnTo>
                <a:lnTo>
                  <a:pt x="1977345" y="1136369"/>
                </a:lnTo>
                <a:lnTo>
                  <a:pt x="1969584" y="1182587"/>
                </a:lnTo>
                <a:lnTo>
                  <a:pt x="1959721" y="1228057"/>
                </a:lnTo>
                <a:lnTo>
                  <a:pt x="1947810" y="1272728"/>
                </a:lnTo>
                <a:lnTo>
                  <a:pt x="1933901" y="1316546"/>
                </a:lnTo>
                <a:lnTo>
                  <a:pt x="1918048" y="1359462"/>
                </a:lnTo>
                <a:lnTo>
                  <a:pt x="1900302" y="1401421"/>
                </a:lnTo>
                <a:lnTo>
                  <a:pt x="1880715" y="1442372"/>
                </a:lnTo>
                <a:lnTo>
                  <a:pt x="1859340" y="1482264"/>
                </a:lnTo>
                <a:lnTo>
                  <a:pt x="1836228" y="1521043"/>
                </a:lnTo>
                <a:lnTo>
                  <a:pt x="1811431" y="1558659"/>
                </a:lnTo>
                <a:lnTo>
                  <a:pt x="1785002" y="1595058"/>
                </a:lnTo>
                <a:lnTo>
                  <a:pt x="1756992" y="1630189"/>
                </a:lnTo>
                <a:lnTo>
                  <a:pt x="1727454" y="1664001"/>
                </a:lnTo>
                <a:lnTo>
                  <a:pt x="1696439" y="1696439"/>
                </a:lnTo>
                <a:lnTo>
                  <a:pt x="1664000" y="1727454"/>
                </a:lnTo>
                <a:lnTo>
                  <a:pt x="1630189" y="1756992"/>
                </a:lnTo>
                <a:lnTo>
                  <a:pt x="1595058" y="1785002"/>
                </a:lnTo>
                <a:lnTo>
                  <a:pt x="1558659" y="1811431"/>
                </a:lnTo>
                <a:lnTo>
                  <a:pt x="1521043" y="1836228"/>
                </a:lnTo>
                <a:lnTo>
                  <a:pt x="1482264" y="1859340"/>
                </a:lnTo>
                <a:lnTo>
                  <a:pt x="1442372" y="1880715"/>
                </a:lnTo>
                <a:lnTo>
                  <a:pt x="1401421" y="1900302"/>
                </a:lnTo>
                <a:lnTo>
                  <a:pt x="1359461" y="1918048"/>
                </a:lnTo>
                <a:lnTo>
                  <a:pt x="1316546" y="1933901"/>
                </a:lnTo>
                <a:lnTo>
                  <a:pt x="1272728" y="1947810"/>
                </a:lnTo>
                <a:lnTo>
                  <a:pt x="1228057" y="1959721"/>
                </a:lnTo>
                <a:lnTo>
                  <a:pt x="1182587" y="1969584"/>
                </a:lnTo>
                <a:lnTo>
                  <a:pt x="1136369" y="1977345"/>
                </a:lnTo>
                <a:lnTo>
                  <a:pt x="1089456" y="1982953"/>
                </a:lnTo>
                <a:lnTo>
                  <a:pt x="1041899" y="1986356"/>
                </a:lnTo>
                <a:lnTo>
                  <a:pt x="993786" y="1987502"/>
                </a:lnTo>
                <a:close/>
              </a:path>
            </a:pathLst>
          </a:custGeom>
          <a:solidFill>
            <a:srgbClr val="78DDE3"/>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600" b="1" i="0">
                <a:solidFill>
                  <a:schemeClr val="tx1"/>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37C8EF"/>
          </a:solidFill>
        </p:spPr>
        <p:txBody>
          <a:bodyPr wrap="square" lIns="0" tIns="0" rIns="0" bIns="0" rtlCol="0"/>
          <a:lstStyle/>
          <a:p>
            <a:endParaRPr/>
          </a:p>
        </p:txBody>
      </p:sp>
      <p:sp>
        <p:nvSpPr>
          <p:cNvPr id="17" name="bg object 17"/>
          <p:cNvSpPr/>
          <p:nvPr/>
        </p:nvSpPr>
        <p:spPr>
          <a:xfrm>
            <a:off x="214456" y="294724"/>
            <a:ext cx="17736820" cy="9692640"/>
          </a:xfrm>
          <a:custGeom>
            <a:avLst/>
            <a:gdLst/>
            <a:ahLst/>
            <a:cxnLst/>
            <a:rect l="l" t="t" r="r" b="b"/>
            <a:pathLst>
              <a:path w="17736820" h="9692640">
                <a:moveTo>
                  <a:pt x="17622287" y="9692282"/>
                </a:moveTo>
                <a:lnTo>
                  <a:pt x="114115" y="9692282"/>
                </a:lnTo>
                <a:lnTo>
                  <a:pt x="84810" y="9676636"/>
                </a:lnTo>
                <a:lnTo>
                  <a:pt x="32006" y="9623832"/>
                </a:lnTo>
                <a:lnTo>
                  <a:pt x="3694" y="9555481"/>
                </a:lnTo>
                <a:lnTo>
                  <a:pt x="0" y="9518142"/>
                </a:lnTo>
                <a:lnTo>
                  <a:pt x="0" y="190499"/>
                </a:lnTo>
                <a:lnTo>
                  <a:pt x="14500" y="117598"/>
                </a:lnTo>
                <a:lnTo>
                  <a:pt x="55796" y="55795"/>
                </a:lnTo>
                <a:lnTo>
                  <a:pt x="117598" y="14500"/>
                </a:lnTo>
                <a:lnTo>
                  <a:pt x="190497" y="0"/>
                </a:lnTo>
                <a:lnTo>
                  <a:pt x="17545905" y="0"/>
                </a:lnTo>
                <a:lnTo>
                  <a:pt x="17618804" y="14500"/>
                </a:lnTo>
                <a:lnTo>
                  <a:pt x="17680607" y="55795"/>
                </a:lnTo>
                <a:lnTo>
                  <a:pt x="17721902" y="117598"/>
                </a:lnTo>
                <a:lnTo>
                  <a:pt x="17736403" y="190499"/>
                </a:lnTo>
                <a:lnTo>
                  <a:pt x="17736403" y="9518142"/>
                </a:lnTo>
                <a:lnTo>
                  <a:pt x="17721902" y="9591044"/>
                </a:lnTo>
                <a:lnTo>
                  <a:pt x="17680607" y="9652846"/>
                </a:lnTo>
                <a:lnTo>
                  <a:pt x="17622287" y="9692282"/>
                </a:lnTo>
                <a:close/>
              </a:path>
            </a:pathLst>
          </a:custGeom>
          <a:solidFill>
            <a:srgbClr val="FFFFFF"/>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630532" y="628769"/>
            <a:ext cx="7143749" cy="4657724"/>
          </a:xfrm>
          <a:prstGeom prst="rect">
            <a:avLst/>
          </a:prstGeom>
        </p:spPr>
      </p:pic>
      <p:pic>
        <p:nvPicPr>
          <p:cNvPr id="19" name="bg object 19"/>
          <p:cNvPicPr/>
          <p:nvPr/>
        </p:nvPicPr>
        <p:blipFill>
          <a:blip r:embed="rId3" cstate="print"/>
          <a:stretch>
            <a:fillRect/>
          </a:stretch>
        </p:blipFill>
        <p:spPr>
          <a:xfrm>
            <a:off x="630532" y="5393212"/>
            <a:ext cx="7515224" cy="4495799"/>
          </a:xfrm>
          <a:prstGeom prst="rect">
            <a:avLst/>
          </a:prstGeom>
        </p:spPr>
      </p:pic>
      <p:pic>
        <p:nvPicPr>
          <p:cNvPr id="20" name="bg object 20"/>
          <p:cNvPicPr/>
          <p:nvPr/>
        </p:nvPicPr>
        <p:blipFill>
          <a:blip r:embed="rId4" cstate="print"/>
          <a:stretch>
            <a:fillRect/>
          </a:stretch>
        </p:blipFill>
        <p:spPr>
          <a:xfrm>
            <a:off x="9420533" y="2395013"/>
            <a:ext cx="7991474" cy="4676774"/>
          </a:xfrm>
          <a:prstGeom prst="rect">
            <a:avLst/>
          </a:prstGeom>
        </p:spPr>
      </p:pic>
      <p:sp>
        <p:nvSpPr>
          <p:cNvPr id="21" name="bg object 21"/>
          <p:cNvSpPr/>
          <p:nvPr/>
        </p:nvSpPr>
        <p:spPr>
          <a:xfrm>
            <a:off x="9706915" y="1538224"/>
            <a:ext cx="7994650" cy="66675"/>
          </a:xfrm>
          <a:custGeom>
            <a:avLst/>
            <a:gdLst/>
            <a:ahLst/>
            <a:cxnLst/>
            <a:rect l="l" t="t" r="r" b="b"/>
            <a:pathLst>
              <a:path w="7994650" h="66675">
                <a:moveTo>
                  <a:pt x="7994153" y="66674"/>
                </a:moveTo>
                <a:lnTo>
                  <a:pt x="0" y="66674"/>
                </a:lnTo>
                <a:lnTo>
                  <a:pt x="0" y="0"/>
                </a:lnTo>
                <a:lnTo>
                  <a:pt x="7994153" y="0"/>
                </a:lnTo>
                <a:lnTo>
                  <a:pt x="7994153" y="66674"/>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600" b="1"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3733" y="776288"/>
            <a:ext cx="17140532" cy="878839"/>
          </a:xfrm>
          <a:prstGeom prst="rect">
            <a:avLst/>
          </a:prstGeom>
        </p:spPr>
        <p:txBody>
          <a:bodyPr wrap="square" lIns="0" tIns="0" rIns="0" bIns="0">
            <a:spAutoFit/>
          </a:bodyPr>
          <a:lstStyle>
            <a:lvl1pPr>
              <a:defRPr sz="5600" b="1" i="0">
                <a:solidFill>
                  <a:schemeClr val="tx1"/>
                </a:solidFill>
                <a:latin typeface="Tahoma"/>
                <a:cs typeface="Tahoma"/>
              </a:defRPr>
            </a:lvl1pPr>
          </a:lstStyle>
          <a:p>
            <a:endParaRPr/>
          </a:p>
        </p:txBody>
      </p:sp>
      <p:sp>
        <p:nvSpPr>
          <p:cNvPr id="3" name="Holder 3"/>
          <p:cNvSpPr>
            <a:spLocks noGrp="1"/>
          </p:cNvSpPr>
          <p:nvPr>
            <p:ph type="body" idx="1"/>
          </p:nvPr>
        </p:nvSpPr>
        <p:spPr>
          <a:xfrm>
            <a:off x="1426258" y="3326291"/>
            <a:ext cx="15965805" cy="4226559"/>
          </a:xfrm>
          <a:prstGeom prst="rect">
            <a:avLst/>
          </a:prstGeom>
        </p:spPr>
        <p:txBody>
          <a:bodyPr wrap="square" lIns="0" tIns="0" rIns="0" bIns="0">
            <a:spAutoFit/>
          </a:bodyPr>
          <a:lstStyle>
            <a:lvl1pPr>
              <a:defRPr sz="2550" b="1" i="0">
                <a:solidFill>
                  <a:srgbClr val="20578B"/>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2/3/2023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5.xml"/><Relationship Id="rId4" Type="http://schemas.openxmlformats.org/officeDocument/2006/relationships/image" Target="../media/image3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17127" y="0"/>
            <a:ext cx="12271375" cy="10287000"/>
          </a:xfrm>
          <a:custGeom>
            <a:avLst/>
            <a:gdLst/>
            <a:ahLst/>
            <a:cxnLst/>
            <a:rect l="l" t="t" r="r" b="b"/>
            <a:pathLst>
              <a:path w="12271375" h="10287000">
                <a:moveTo>
                  <a:pt x="0" y="10286999"/>
                </a:moveTo>
                <a:lnTo>
                  <a:pt x="12270870" y="10286999"/>
                </a:lnTo>
                <a:lnTo>
                  <a:pt x="12270870" y="0"/>
                </a:lnTo>
                <a:lnTo>
                  <a:pt x="0" y="0"/>
                </a:lnTo>
                <a:lnTo>
                  <a:pt x="0" y="10286999"/>
                </a:lnTo>
                <a:close/>
              </a:path>
            </a:pathLst>
          </a:custGeom>
          <a:solidFill>
            <a:srgbClr val="37C8EF"/>
          </a:solidFill>
        </p:spPr>
        <p:txBody>
          <a:bodyPr wrap="square" lIns="0" tIns="0" rIns="0" bIns="0" rtlCol="0"/>
          <a:lstStyle/>
          <a:p>
            <a:endParaRPr/>
          </a:p>
        </p:txBody>
      </p:sp>
      <p:grpSp>
        <p:nvGrpSpPr>
          <p:cNvPr id="3" name="object 3"/>
          <p:cNvGrpSpPr/>
          <p:nvPr/>
        </p:nvGrpSpPr>
        <p:grpSpPr>
          <a:xfrm>
            <a:off x="0" y="0"/>
            <a:ext cx="6017260" cy="10287000"/>
            <a:chOff x="0" y="0"/>
            <a:chExt cx="6017260" cy="10287000"/>
          </a:xfrm>
        </p:grpSpPr>
        <p:sp>
          <p:nvSpPr>
            <p:cNvPr id="4" name="object 4"/>
            <p:cNvSpPr/>
            <p:nvPr/>
          </p:nvSpPr>
          <p:spPr>
            <a:xfrm>
              <a:off x="0" y="0"/>
              <a:ext cx="6017260" cy="10271125"/>
            </a:xfrm>
            <a:custGeom>
              <a:avLst/>
              <a:gdLst/>
              <a:ahLst/>
              <a:cxnLst/>
              <a:rect l="l" t="t" r="r" b="b"/>
              <a:pathLst>
                <a:path w="6017260" h="10271125">
                  <a:moveTo>
                    <a:pt x="0" y="0"/>
                  </a:moveTo>
                  <a:lnTo>
                    <a:pt x="6017127" y="0"/>
                  </a:lnTo>
                  <a:lnTo>
                    <a:pt x="6017127" y="10270926"/>
                  </a:lnTo>
                  <a:lnTo>
                    <a:pt x="0" y="10270926"/>
                  </a:lnTo>
                  <a:lnTo>
                    <a:pt x="0" y="0"/>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0" y="0"/>
              <a:ext cx="5476874" cy="10286999"/>
            </a:xfrm>
            <a:prstGeom prst="rect">
              <a:avLst/>
            </a:prstGeom>
          </p:spPr>
        </p:pic>
        <p:sp>
          <p:nvSpPr>
            <p:cNvPr id="6" name="object 6"/>
            <p:cNvSpPr/>
            <p:nvPr/>
          </p:nvSpPr>
          <p:spPr>
            <a:xfrm>
              <a:off x="583836" y="612149"/>
              <a:ext cx="833119" cy="833119"/>
            </a:xfrm>
            <a:custGeom>
              <a:avLst/>
              <a:gdLst/>
              <a:ahLst/>
              <a:cxnLst/>
              <a:rect l="l" t="t" r="r" b="b"/>
              <a:pathLst>
                <a:path w="833119" h="833119">
                  <a:moveTo>
                    <a:pt x="0" y="416550"/>
                  </a:moveTo>
                  <a:lnTo>
                    <a:pt x="2802" y="367972"/>
                  </a:lnTo>
                  <a:lnTo>
                    <a:pt x="11001" y="321039"/>
                  </a:lnTo>
                  <a:lnTo>
                    <a:pt x="24284" y="276065"/>
                  </a:lnTo>
                  <a:lnTo>
                    <a:pt x="42338" y="233362"/>
                  </a:lnTo>
                  <a:lnTo>
                    <a:pt x="64851" y="193242"/>
                  </a:lnTo>
                  <a:lnTo>
                    <a:pt x="91511" y="156019"/>
                  </a:lnTo>
                  <a:lnTo>
                    <a:pt x="122004" y="122004"/>
                  </a:lnTo>
                  <a:lnTo>
                    <a:pt x="156019" y="91511"/>
                  </a:lnTo>
                  <a:lnTo>
                    <a:pt x="193242" y="64851"/>
                  </a:lnTo>
                  <a:lnTo>
                    <a:pt x="233362" y="42338"/>
                  </a:lnTo>
                  <a:lnTo>
                    <a:pt x="276065" y="24283"/>
                  </a:lnTo>
                  <a:lnTo>
                    <a:pt x="321039" y="11001"/>
                  </a:lnTo>
                  <a:lnTo>
                    <a:pt x="367972" y="2802"/>
                  </a:lnTo>
                  <a:lnTo>
                    <a:pt x="416544" y="0"/>
                  </a:lnTo>
                  <a:lnTo>
                    <a:pt x="465129" y="2802"/>
                  </a:lnTo>
                  <a:lnTo>
                    <a:pt x="512062" y="11001"/>
                  </a:lnTo>
                  <a:lnTo>
                    <a:pt x="557036" y="24283"/>
                  </a:lnTo>
                  <a:lnTo>
                    <a:pt x="599739" y="42338"/>
                  </a:lnTo>
                  <a:lnTo>
                    <a:pt x="639859" y="64851"/>
                  </a:lnTo>
                  <a:lnTo>
                    <a:pt x="677082" y="91511"/>
                  </a:lnTo>
                  <a:lnTo>
                    <a:pt x="711097" y="122004"/>
                  </a:lnTo>
                  <a:lnTo>
                    <a:pt x="741590" y="156019"/>
                  </a:lnTo>
                  <a:lnTo>
                    <a:pt x="768250" y="193242"/>
                  </a:lnTo>
                  <a:lnTo>
                    <a:pt x="790763" y="233362"/>
                  </a:lnTo>
                  <a:lnTo>
                    <a:pt x="808817" y="276065"/>
                  </a:lnTo>
                  <a:lnTo>
                    <a:pt x="822100" y="321039"/>
                  </a:lnTo>
                  <a:lnTo>
                    <a:pt x="830299" y="367972"/>
                  </a:lnTo>
                  <a:lnTo>
                    <a:pt x="833102" y="416548"/>
                  </a:lnTo>
                  <a:lnTo>
                    <a:pt x="830299" y="465129"/>
                  </a:lnTo>
                  <a:lnTo>
                    <a:pt x="822100" y="512062"/>
                  </a:lnTo>
                  <a:lnTo>
                    <a:pt x="808817" y="557036"/>
                  </a:lnTo>
                  <a:lnTo>
                    <a:pt x="790763" y="599739"/>
                  </a:lnTo>
                  <a:lnTo>
                    <a:pt x="768250" y="639858"/>
                  </a:lnTo>
                  <a:lnTo>
                    <a:pt x="741590" y="677082"/>
                  </a:lnTo>
                  <a:lnTo>
                    <a:pt x="711097" y="711096"/>
                  </a:lnTo>
                  <a:lnTo>
                    <a:pt x="677082" y="741590"/>
                  </a:lnTo>
                  <a:lnTo>
                    <a:pt x="639859" y="768249"/>
                  </a:lnTo>
                  <a:lnTo>
                    <a:pt x="599739" y="790763"/>
                  </a:lnTo>
                  <a:lnTo>
                    <a:pt x="557036" y="808817"/>
                  </a:lnTo>
                  <a:lnTo>
                    <a:pt x="512062" y="822100"/>
                  </a:lnTo>
                  <a:lnTo>
                    <a:pt x="465129" y="830299"/>
                  </a:lnTo>
                  <a:lnTo>
                    <a:pt x="416558" y="833101"/>
                  </a:lnTo>
                  <a:lnTo>
                    <a:pt x="367972" y="830299"/>
                  </a:lnTo>
                  <a:lnTo>
                    <a:pt x="321039" y="822100"/>
                  </a:lnTo>
                  <a:lnTo>
                    <a:pt x="276065" y="808817"/>
                  </a:lnTo>
                  <a:lnTo>
                    <a:pt x="233362" y="790763"/>
                  </a:lnTo>
                  <a:lnTo>
                    <a:pt x="193242" y="768249"/>
                  </a:lnTo>
                  <a:lnTo>
                    <a:pt x="156019" y="741590"/>
                  </a:lnTo>
                  <a:lnTo>
                    <a:pt x="122004" y="711096"/>
                  </a:lnTo>
                  <a:lnTo>
                    <a:pt x="91511" y="677082"/>
                  </a:lnTo>
                  <a:lnTo>
                    <a:pt x="64851" y="639858"/>
                  </a:lnTo>
                  <a:lnTo>
                    <a:pt x="42338" y="599739"/>
                  </a:lnTo>
                  <a:lnTo>
                    <a:pt x="24284" y="557036"/>
                  </a:lnTo>
                  <a:lnTo>
                    <a:pt x="11001" y="512062"/>
                  </a:lnTo>
                  <a:lnTo>
                    <a:pt x="2802" y="465129"/>
                  </a:lnTo>
                  <a:lnTo>
                    <a:pt x="0" y="416550"/>
                  </a:lnTo>
                  <a:close/>
                </a:path>
              </a:pathLst>
            </a:custGeom>
            <a:solidFill>
              <a:srgbClr val="37C8EF"/>
            </a:solidFill>
          </p:spPr>
          <p:txBody>
            <a:bodyPr wrap="square" lIns="0" tIns="0" rIns="0" bIns="0" rtlCol="0"/>
            <a:lstStyle/>
            <a:p>
              <a:endParaRPr/>
            </a:p>
          </p:txBody>
        </p:sp>
      </p:grpSp>
      <p:pic>
        <p:nvPicPr>
          <p:cNvPr id="7" name="object 7"/>
          <p:cNvPicPr/>
          <p:nvPr/>
        </p:nvPicPr>
        <p:blipFill>
          <a:blip r:embed="rId3" cstate="print"/>
          <a:stretch>
            <a:fillRect/>
          </a:stretch>
        </p:blipFill>
        <p:spPr>
          <a:xfrm>
            <a:off x="6269735" y="67056"/>
            <a:ext cx="6095999" cy="5608319"/>
          </a:xfrm>
          <a:prstGeom prst="rect">
            <a:avLst/>
          </a:prstGeom>
        </p:spPr>
      </p:pic>
      <p:pic>
        <p:nvPicPr>
          <p:cNvPr id="8" name="object 8"/>
          <p:cNvPicPr/>
          <p:nvPr/>
        </p:nvPicPr>
        <p:blipFill>
          <a:blip r:embed="rId4" cstate="print"/>
          <a:stretch>
            <a:fillRect/>
          </a:stretch>
        </p:blipFill>
        <p:spPr>
          <a:xfrm>
            <a:off x="6352031" y="6224015"/>
            <a:ext cx="4279391" cy="429767"/>
          </a:xfrm>
          <a:prstGeom prst="rect">
            <a:avLst/>
          </a:prstGeom>
        </p:spPr>
      </p:pic>
      <p:sp>
        <p:nvSpPr>
          <p:cNvPr id="9" name="object 9"/>
          <p:cNvSpPr/>
          <p:nvPr/>
        </p:nvSpPr>
        <p:spPr>
          <a:xfrm>
            <a:off x="6381161" y="5883374"/>
            <a:ext cx="7237730" cy="0"/>
          </a:xfrm>
          <a:custGeom>
            <a:avLst/>
            <a:gdLst/>
            <a:ahLst/>
            <a:cxnLst/>
            <a:rect l="l" t="t" r="r" b="b"/>
            <a:pathLst>
              <a:path w="7237730">
                <a:moveTo>
                  <a:pt x="0" y="0"/>
                </a:moveTo>
                <a:lnTo>
                  <a:pt x="7237628" y="0"/>
                </a:lnTo>
              </a:path>
            </a:pathLst>
          </a:custGeom>
          <a:ln w="29183">
            <a:solidFill>
              <a:srgbClr val="FFFFFF"/>
            </a:solidFill>
          </a:ln>
        </p:spPr>
        <p:txBody>
          <a:bodyPr wrap="square" lIns="0" tIns="0" rIns="0" bIns="0" rtlCol="0"/>
          <a:lstStyle/>
          <a:p>
            <a:endParaRPr/>
          </a:p>
        </p:txBody>
      </p:sp>
      <p:sp>
        <p:nvSpPr>
          <p:cNvPr id="10" name="object 10"/>
          <p:cNvSpPr txBox="1">
            <a:spLocks noGrp="1"/>
          </p:cNvSpPr>
          <p:nvPr>
            <p:ph type="title"/>
          </p:nvPr>
        </p:nvSpPr>
        <p:spPr>
          <a:xfrm>
            <a:off x="911671" y="806413"/>
            <a:ext cx="1760220" cy="1397000"/>
          </a:xfrm>
          <a:prstGeom prst="rect">
            <a:avLst/>
          </a:prstGeom>
        </p:spPr>
        <p:txBody>
          <a:bodyPr vert="horz" wrap="square" lIns="0" tIns="12700" rIns="0" bIns="0" rtlCol="0">
            <a:spAutoFit/>
          </a:bodyPr>
          <a:lstStyle/>
          <a:p>
            <a:pPr marL="12700" marR="5080">
              <a:lnSpc>
                <a:spcPct val="100000"/>
              </a:lnSpc>
              <a:spcBef>
                <a:spcPts val="100"/>
              </a:spcBef>
            </a:pPr>
            <a:r>
              <a:rPr sz="3000" spc="-85" dirty="0"/>
              <a:t>LUXURY </a:t>
            </a:r>
            <a:r>
              <a:rPr sz="3000" spc="-80" dirty="0"/>
              <a:t> </a:t>
            </a:r>
            <a:r>
              <a:rPr sz="3000" spc="-55" dirty="0"/>
              <a:t>BEAUTY </a:t>
            </a:r>
            <a:r>
              <a:rPr sz="3000" spc="-50" dirty="0"/>
              <a:t> </a:t>
            </a:r>
            <a:r>
              <a:rPr sz="3000" spc="-80" dirty="0"/>
              <a:t>D</a:t>
            </a:r>
            <a:r>
              <a:rPr sz="3000" spc="-30" dirty="0"/>
              <a:t>A</a:t>
            </a:r>
            <a:r>
              <a:rPr sz="3000" spc="30" dirty="0"/>
              <a:t>T</a:t>
            </a:r>
            <a:r>
              <a:rPr sz="3000" spc="-30" dirty="0"/>
              <a:t>A</a:t>
            </a:r>
            <a:r>
              <a:rPr sz="3000" spc="-80" dirty="0"/>
              <a:t>S</a:t>
            </a:r>
            <a:r>
              <a:rPr sz="3000" dirty="0"/>
              <a:t>E</a:t>
            </a:r>
            <a:r>
              <a:rPr sz="3000" spc="30" dirty="0"/>
              <a:t>T</a:t>
            </a:r>
            <a:endParaRPr sz="3000"/>
          </a:p>
        </p:txBody>
      </p:sp>
      <p:sp>
        <p:nvSpPr>
          <p:cNvPr id="11" name="object 11"/>
          <p:cNvSpPr txBox="1"/>
          <p:nvPr/>
        </p:nvSpPr>
        <p:spPr>
          <a:xfrm>
            <a:off x="14314301" y="6871011"/>
            <a:ext cx="3315335" cy="2899410"/>
          </a:xfrm>
          <a:prstGeom prst="rect">
            <a:avLst/>
          </a:prstGeom>
        </p:spPr>
        <p:txBody>
          <a:bodyPr vert="horz" wrap="square" lIns="0" tIns="12700" rIns="0" bIns="0" rtlCol="0">
            <a:spAutoFit/>
          </a:bodyPr>
          <a:lstStyle/>
          <a:p>
            <a:pPr algn="ctr">
              <a:lnSpc>
                <a:spcPct val="100000"/>
              </a:lnSpc>
              <a:spcBef>
                <a:spcPts val="100"/>
              </a:spcBef>
            </a:pPr>
            <a:r>
              <a:rPr sz="3400" u="heavy" spc="150" dirty="0">
                <a:uFill>
                  <a:solidFill>
                    <a:srgbClr val="000000"/>
                  </a:solidFill>
                </a:uFill>
                <a:latin typeface="Tahoma"/>
                <a:cs typeface="Tahoma"/>
              </a:rPr>
              <a:t>P</a:t>
            </a:r>
            <a:r>
              <a:rPr sz="3400" u="heavy" spc="-15" dirty="0">
                <a:uFill>
                  <a:solidFill>
                    <a:srgbClr val="000000"/>
                  </a:solidFill>
                </a:uFill>
                <a:latin typeface="Tahoma"/>
                <a:cs typeface="Tahoma"/>
              </a:rPr>
              <a:t>R</a:t>
            </a:r>
            <a:r>
              <a:rPr sz="3400" u="heavy" spc="80" dirty="0">
                <a:uFill>
                  <a:solidFill>
                    <a:srgbClr val="000000"/>
                  </a:solidFill>
                </a:uFill>
                <a:latin typeface="Tahoma"/>
                <a:cs typeface="Tahoma"/>
              </a:rPr>
              <a:t>E</a:t>
            </a:r>
            <a:r>
              <a:rPr sz="3400" u="heavy" spc="85" dirty="0">
                <a:uFill>
                  <a:solidFill>
                    <a:srgbClr val="000000"/>
                  </a:solidFill>
                </a:uFill>
                <a:latin typeface="Tahoma"/>
                <a:cs typeface="Tahoma"/>
              </a:rPr>
              <a:t>S</a:t>
            </a:r>
            <a:r>
              <a:rPr sz="3400" u="heavy" spc="80" dirty="0">
                <a:uFill>
                  <a:solidFill>
                    <a:srgbClr val="000000"/>
                  </a:solidFill>
                </a:uFill>
                <a:latin typeface="Tahoma"/>
                <a:cs typeface="Tahoma"/>
              </a:rPr>
              <a:t>E</a:t>
            </a:r>
            <a:r>
              <a:rPr sz="3400" u="heavy" spc="165" dirty="0">
                <a:uFill>
                  <a:solidFill>
                    <a:srgbClr val="000000"/>
                  </a:solidFill>
                </a:uFill>
                <a:latin typeface="Tahoma"/>
                <a:cs typeface="Tahoma"/>
              </a:rPr>
              <a:t>N</a:t>
            </a:r>
            <a:r>
              <a:rPr sz="3400" u="heavy" spc="90" dirty="0">
                <a:uFill>
                  <a:solidFill>
                    <a:srgbClr val="000000"/>
                  </a:solidFill>
                </a:uFill>
                <a:latin typeface="Tahoma"/>
                <a:cs typeface="Tahoma"/>
              </a:rPr>
              <a:t>T</a:t>
            </a:r>
            <a:r>
              <a:rPr sz="3400" u="heavy" spc="80" dirty="0">
                <a:uFill>
                  <a:solidFill>
                    <a:srgbClr val="000000"/>
                  </a:solidFill>
                </a:uFill>
                <a:latin typeface="Tahoma"/>
                <a:cs typeface="Tahoma"/>
              </a:rPr>
              <a:t>E</a:t>
            </a:r>
            <a:r>
              <a:rPr sz="3400" u="heavy" spc="100" dirty="0">
                <a:uFill>
                  <a:solidFill>
                    <a:srgbClr val="000000"/>
                  </a:solidFill>
                </a:uFill>
                <a:latin typeface="Tahoma"/>
                <a:cs typeface="Tahoma"/>
              </a:rPr>
              <a:t>D</a:t>
            </a:r>
            <a:r>
              <a:rPr sz="3400" u="heavy" spc="-330" dirty="0">
                <a:uFill>
                  <a:solidFill>
                    <a:srgbClr val="000000"/>
                  </a:solidFill>
                </a:uFill>
                <a:latin typeface="Tahoma"/>
                <a:cs typeface="Tahoma"/>
              </a:rPr>
              <a:t> </a:t>
            </a:r>
            <a:r>
              <a:rPr sz="3400" u="heavy" spc="120" dirty="0">
                <a:uFill>
                  <a:solidFill>
                    <a:srgbClr val="000000"/>
                  </a:solidFill>
                </a:uFill>
                <a:latin typeface="Tahoma"/>
                <a:cs typeface="Tahoma"/>
              </a:rPr>
              <a:t>B</a:t>
            </a:r>
            <a:r>
              <a:rPr sz="3400" u="heavy" spc="15" dirty="0">
                <a:uFill>
                  <a:solidFill>
                    <a:srgbClr val="000000"/>
                  </a:solidFill>
                </a:uFill>
                <a:latin typeface="Tahoma"/>
                <a:cs typeface="Tahoma"/>
              </a:rPr>
              <a:t>Y</a:t>
            </a:r>
            <a:r>
              <a:rPr sz="3400" spc="-330" dirty="0">
                <a:latin typeface="Tahoma"/>
                <a:cs typeface="Tahoma"/>
              </a:rPr>
              <a:t> </a:t>
            </a:r>
            <a:r>
              <a:rPr sz="3400" spc="-455" dirty="0">
                <a:latin typeface="Tahoma"/>
                <a:cs typeface="Tahoma"/>
              </a:rPr>
              <a:t>:</a:t>
            </a:r>
            <a:endParaRPr sz="3400">
              <a:latin typeface="Tahoma"/>
              <a:cs typeface="Tahoma"/>
            </a:endParaRPr>
          </a:p>
          <a:p>
            <a:pPr>
              <a:lnSpc>
                <a:spcPct val="100000"/>
              </a:lnSpc>
              <a:spcBef>
                <a:spcPts val="45"/>
              </a:spcBef>
            </a:pPr>
            <a:endParaRPr sz="4050">
              <a:latin typeface="Tahoma"/>
              <a:cs typeface="Tahoma"/>
            </a:endParaRPr>
          </a:p>
          <a:p>
            <a:pPr marL="12700" marR="5080" algn="ctr">
              <a:lnSpc>
                <a:spcPct val="114399"/>
              </a:lnSpc>
              <a:spcBef>
                <a:spcPts val="5"/>
              </a:spcBef>
            </a:pPr>
            <a:r>
              <a:rPr sz="2500" spc="60" dirty="0">
                <a:latin typeface="Tahoma"/>
                <a:cs typeface="Tahoma"/>
              </a:rPr>
              <a:t>U</a:t>
            </a:r>
            <a:r>
              <a:rPr sz="2500" spc="70" dirty="0">
                <a:latin typeface="Tahoma"/>
                <a:cs typeface="Tahoma"/>
              </a:rPr>
              <a:t>D</a:t>
            </a:r>
            <a:r>
              <a:rPr sz="2500" spc="-275" dirty="0">
                <a:latin typeface="Tahoma"/>
                <a:cs typeface="Tahoma"/>
              </a:rPr>
              <a:t>I</a:t>
            </a:r>
            <a:r>
              <a:rPr sz="2500" spc="70" dirty="0">
                <a:latin typeface="Tahoma"/>
                <a:cs typeface="Tahoma"/>
              </a:rPr>
              <a:t>T</a:t>
            </a:r>
            <a:r>
              <a:rPr sz="2500" spc="-245" dirty="0">
                <a:latin typeface="Tahoma"/>
                <a:cs typeface="Tahoma"/>
              </a:rPr>
              <a:t> </a:t>
            </a:r>
            <a:r>
              <a:rPr sz="2500" spc="60" dirty="0">
                <a:latin typeface="Tahoma"/>
                <a:cs typeface="Tahoma"/>
              </a:rPr>
              <a:t>S</a:t>
            </a:r>
            <a:r>
              <a:rPr sz="2500" spc="-275" dirty="0">
                <a:latin typeface="Tahoma"/>
                <a:cs typeface="Tahoma"/>
              </a:rPr>
              <a:t>I</a:t>
            </a:r>
            <a:r>
              <a:rPr sz="2500" spc="120" dirty="0">
                <a:latin typeface="Tahoma"/>
                <a:cs typeface="Tahoma"/>
              </a:rPr>
              <a:t>N</a:t>
            </a:r>
            <a:r>
              <a:rPr sz="2500" spc="100" dirty="0">
                <a:latin typeface="Tahoma"/>
                <a:cs typeface="Tahoma"/>
              </a:rPr>
              <a:t>G</a:t>
            </a:r>
            <a:r>
              <a:rPr sz="2500" spc="135" dirty="0">
                <a:latin typeface="Tahoma"/>
                <a:cs typeface="Tahoma"/>
              </a:rPr>
              <a:t>H</a:t>
            </a:r>
            <a:r>
              <a:rPr sz="2500" spc="-245" dirty="0">
                <a:latin typeface="Tahoma"/>
                <a:cs typeface="Tahoma"/>
              </a:rPr>
              <a:t> </a:t>
            </a:r>
            <a:r>
              <a:rPr sz="2500" spc="240" dirty="0">
                <a:latin typeface="Tahoma"/>
                <a:cs typeface="Tahoma"/>
              </a:rPr>
              <a:t>C</a:t>
            </a:r>
            <a:r>
              <a:rPr sz="2500" spc="130" dirty="0">
                <a:latin typeface="Tahoma"/>
                <a:cs typeface="Tahoma"/>
              </a:rPr>
              <a:t>H</a:t>
            </a:r>
            <a:r>
              <a:rPr sz="2500" spc="90" dirty="0">
                <a:latin typeface="Tahoma"/>
                <a:cs typeface="Tahoma"/>
              </a:rPr>
              <a:t>A</a:t>
            </a:r>
            <a:r>
              <a:rPr sz="2500" spc="120" dirty="0">
                <a:latin typeface="Tahoma"/>
                <a:cs typeface="Tahoma"/>
              </a:rPr>
              <a:t>N</a:t>
            </a:r>
            <a:r>
              <a:rPr sz="2500" spc="70" dirty="0">
                <a:latin typeface="Tahoma"/>
                <a:cs typeface="Tahoma"/>
              </a:rPr>
              <a:t>D</a:t>
            </a:r>
            <a:r>
              <a:rPr sz="2500" spc="55" dirty="0">
                <a:latin typeface="Tahoma"/>
                <a:cs typeface="Tahoma"/>
              </a:rPr>
              <a:t>E</a:t>
            </a:r>
            <a:r>
              <a:rPr sz="2500" spc="145" dirty="0">
                <a:latin typeface="Tahoma"/>
                <a:cs typeface="Tahoma"/>
              </a:rPr>
              <a:t>L  </a:t>
            </a:r>
            <a:r>
              <a:rPr sz="2500" spc="60" dirty="0">
                <a:latin typeface="Tahoma"/>
                <a:cs typeface="Tahoma"/>
              </a:rPr>
              <a:t>S</a:t>
            </a:r>
            <a:r>
              <a:rPr sz="2500" spc="130" dirty="0">
                <a:latin typeface="Tahoma"/>
                <a:cs typeface="Tahoma"/>
              </a:rPr>
              <a:t>H</a:t>
            </a:r>
            <a:r>
              <a:rPr sz="2500" spc="-275" dirty="0">
                <a:latin typeface="Tahoma"/>
                <a:cs typeface="Tahoma"/>
              </a:rPr>
              <a:t>I</a:t>
            </a:r>
            <a:r>
              <a:rPr sz="2500" spc="45" dirty="0">
                <a:latin typeface="Tahoma"/>
                <a:cs typeface="Tahoma"/>
              </a:rPr>
              <a:t>K</a:t>
            </a:r>
            <a:r>
              <a:rPr sz="2500" spc="130" dirty="0">
                <a:latin typeface="Tahoma"/>
                <a:cs typeface="Tahoma"/>
              </a:rPr>
              <a:t>H</a:t>
            </a:r>
            <a:r>
              <a:rPr sz="2500" spc="90" dirty="0">
                <a:latin typeface="Tahoma"/>
                <a:cs typeface="Tahoma"/>
              </a:rPr>
              <a:t>A</a:t>
            </a:r>
            <a:r>
              <a:rPr sz="2500" spc="-5" dirty="0">
                <a:latin typeface="Tahoma"/>
                <a:cs typeface="Tahoma"/>
              </a:rPr>
              <a:t>R</a:t>
            </a:r>
            <a:r>
              <a:rPr sz="2500" spc="-245" dirty="0">
                <a:latin typeface="Tahoma"/>
                <a:cs typeface="Tahoma"/>
              </a:rPr>
              <a:t> </a:t>
            </a:r>
            <a:r>
              <a:rPr sz="2500" spc="120" dirty="0">
                <a:latin typeface="Tahoma"/>
                <a:cs typeface="Tahoma"/>
              </a:rPr>
              <a:t>N</a:t>
            </a:r>
            <a:r>
              <a:rPr sz="2500" spc="-275" dirty="0">
                <a:latin typeface="Tahoma"/>
                <a:cs typeface="Tahoma"/>
              </a:rPr>
              <a:t>I</a:t>
            </a:r>
            <a:r>
              <a:rPr sz="2500" spc="100" dirty="0">
                <a:latin typeface="Tahoma"/>
                <a:cs typeface="Tahoma"/>
              </a:rPr>
              <a:t>G</a:t>
            </a:r>
            <a:r>
              <a:rPr sz="2500" spc="90" dirty="0">
                <a:latin typeface="Tahoma"/>
                <a:cs typeface="Tahoma"/>
              </a:rPr>
              <a:t>A</a:t>
            </a:r>
            <a:r>
              <a:rPr sz="2500" spc="140" dirty="0">
                <a:latin typeface="Tahoma"/>
                <a:cs typeface="Tahoma"/>
              </a:rPr>
              <a:t>M  </a:t>
            </a:r>
            <a:r>
              <a:rPr sz="2500" spc="55" dirty="0">
                <a:latin typeface="Tahoma"/>
                <a:cs typeface="Tahoma"/>
              </a:rPr>
              <a:t>V</a:t>
            </a:r>
            <a:r>
              <a:rPr sz="2500" spc="-275" dirty="0">
                <a:latin typeface="Tahoma"/>
                <a:cs typeface="Tahoma"/>
              </a:rPr>
              <a:t>I</a:t>
            </a:r>
            <a:r>
              <a:rPr sz="2500" spc="110" dirty="0">
                <a:latin typeface="Tahoma"/>
                <a:cs typeface="Tahoma"/>
              </a:rPr>
              <a:t>P</a:t>
            </a:r>
            <a:r>
              <a:rPr sz="2500" spc="60" dirty="0">
                <a:latin typeface="Tahoma"/>
                <a:cs typeface="Tahoma"/>
              </a:rPr>
              <a:t>U</a:t>
            </a:r>
            <a:r>
              <a:rPr sz="2500" spc="190" dirty="0">
                <a:latin typeface="Tahoma"/>
                <a:cs typeface="Tahoma"/>
              </a:rPr>
              <a:t>L</a:t>
            </a:r>
            <a:r>
              <a:rPr sz="2500" spc="-245" dirty="0">
                <a:latin typeface="Tahoma"/>
                <a:cs typeface="Tahoma"/>
              </a:rPr>
              <a:t> </a:t>
            </a:r>
            <a:r>
              <a:rPr sz="2500" spc="60" dirty="0">
                <a:latin typeface="Tahoma"/>
                <a:cs typeface="Tahoma"/>
              </a:rPr>
              <a:t>S</a:t>
            </a:r>
            <a:r>
              <a:rPr sz="2500" spc="130" dirty="0">
                <a:latin typeface="Tahoma"/>
                <a:cs typeface="Tahoma"/>
              </a:rPr>
              <a:t>H</a:t>
            </a:r>
            <a:r>
              <a:rPr sz="2500" spc="90" dirty="0">
                <a:latin typeface="Tahoma"/>
                <a:cs typeface="Tahoma"/>
              </a:rPr>
              <a:t>A</a:t>
            </a:r>
            <a:r>
              <a:rPr sz="2500" spc="-10" dirty="0">
                <a:latin typeface="Tahoma"/>
                <a:cs typeface="Tahoma"/>
              </a:rPr>
              <a:t>R</a:t>
            </a:r>
            <a:r>
              <a:rPr sz="2500" spc="229" dirty="0">
                <a:latin typeface="Tahoma"/>
                <a:cs typeface="Tahoma"/>
              </a:rPr>
              <a:t>M</a:t>
            </a:r>
            <a:r>
              <a:rPr sz="2500" spc="65" dirty="0">
                <a:latin typeface="Tahoma"/>
                <a:cs typeface="Tahoma"/>
              </a:rPr>
              <a:t>A  </a:t>
            </a:r>
            <a:r>
              <a:rPr sz="2400" spc="90" dirty="0">
                <a:latin typeface="Tahoma"/>
                <a:cs typeface="Tahoma"/>
              </a:rPr>
              <a:t>B</a:t>
            </a:r>
            <a:r>
              <a:rPr sz="2400" spc="130" dirty="0">
                <a:latin typeface="Tahoma"/>
                <a:cs typeface="Tahoma"/>
              </a:rPr>
              <a:t>H</a:t>
            </a:r>
            <a:r>
              <a:rPr sz="2400" spc="90" dirty="0">
                <a:latin typeface="Tahoma"/>
                <a:cs typeface="Tahoma"/>
              </a:rPr>
              <a:t>A</a:t>
            </a:r>
            <a:r>
              <a:rPr sz="2400" spc="-5" dirty="0">
                <a:latin typeface="Tahoma"/>
                <a:cs typeface="Tahoma"/>
              </a:rPr>
              <a:t>R</a:t>
            </a:r>
            <a:r>
              <a:rPr sz="2400" spc="90" dirty="0">
                <a:latin typeface="Tahoma"/>
                <a:cs typeface="Tahoma"/>
              </a:rPr>
              <a:t>A</a:t>
            </a:r>
            <a:r>
              <a:rPr sz="2400" spc="65" dirty="0">
                <a:latin typeface="Tahoma"/>
                <a:cs typeface="Tahoma"/>
              </a:rPr>
              <a:t>T</a:t>
            </a:r>
            <a:r>
              <a:rPr sz="2400" spc="130" dirty="0">
                <a:latin typeface="Tahoma"/>
                <a:cs typeface="Tahoma"/>
              </a:rPr>
              <a:t>H</a:t>
            </a:r>
            <a:r>
              <a:rPr sz="2400" spc="-235" dirty="0">
                <a:latin typeface="Tahoma"/>
                <a:cs typeface="Tahoma"/>
              </a:rPr>
              <a:t> </a:t>
            </a:r>
            <a:r>
              <a:rPr sz="2400" spc="50" dirty="0">
                <a:latin typeface="Tahoma"/>
                <a:cs typeface="Tahoma"/>
              </a:rPr>
              <a:t>K</a:t>
            </a:r>
            <a:r>
              <a:rPr sz="2400" spc="60" dirty="0">
                <a:latin typeface="Tahoma"/>
                <a:cs typeface="Tahoma"/>
              </a:rPr>
              <a:t>U</a:t>
            </a:r>
            <a:r>
              <a:rPr sz="2400" spc="225" dirty="0">
                <a:latin typeface="Tahoma"/>
                <a:cs typeface="Tahoma"/>
              </a:rPr>
              <a:t>M</a:t>
            </a:r>
            <a:r>
              <a:rPr sz="2400" spc="90" dirty="0">
                <a:latin typeface="Tahoma"/>
                <a:cs typeface="Tahoma"/>
              </a:rPr>
              <a:t>A</a:t>
            </a:r>
            <a:r>
              <a:rPr sz="2400" spc="-5" dirty="0">
                <a:latin typeface="Tahoma"/>
                <a:cs typeface="Tahoma"/>
              </a:rPr>
              <a:t>R</a:t>
            </a:r>
            <a:r>
              <a:rPr sz="2400" spc="-235" dirty="0">
                <a:latin typeface="Tahoma"/>
                <a:cs typeface="Tahoma"/>
              </a:rPr>
              <a:t> </a:t>
            </a:r>
            <a:r>
              <a:rPr sz="2400" spc="-5" dirty="0">
                <a:latin typeface="Tahoma"/>
                <a:cs typeface="Tahoma"/>
              </a:rPr>
              <a:t>R</a:t>
            </a:r>
            <a:endParaRPr sz="2400">
              <a:latin typeface="Tahoma"/>
              <a:cs typeface="Tahoma"/>
            </a:endParaRPr>
          </a:p>
        </p:txBody>
      </p:sp>
      <p:pic>
        <p:nvPicPr>
          <p:cNvPr id="12" name="object 12"/>
          <p:cNvPicPr/>
          <p:nvPr/>
        </p:nvPicPr>
        <p:blipFill>
          <a:blip r:embed="rId5" cstate="print"/>
          <a:stretch>
            <a:fillRect/>
          </a:stretch>
        </p:blipFill>
        <p:spPr>
          <a:xfrm>
            <a:off x="14142415" y="75912"/>
            <a:ext cx="4143374" cy="1523999"/>
          </a:xfrm>
          <a:prstGeom prst="rect">
            <a:avLst/>
          </a:prstGeom>
        </p:spPr>
      </p:pic>
      <p:sp>
        <p:nvSpPr>
          <p:cNvPr id="13" name="object 13"/>
          <p:cNvSpPr/>
          <p:nvPr/>
        </p:nvSpPr>
        <p:spPr>
          <a:xfrm>
            <a:off x="195645" y="9471673"/>
            <a:ext cx="619760" cy="619760"/>
          </a:xfrm>
          <a:custGeom>
            <a:avLst/>
            <a:gdLst/>
            <a:ahLst/>
            <a:cxnLst/>
            <a:rect l="l" t="t" r="r" b="b"/>
            <a:pathLst>
              <a:path w="619760" h="619759">
                <a:moveTo>
                  <a:pt x="315260" y="619680"/>
                </a:moveTo>
                <a:lnTo>
                  <a:pt x="269421" y="617123"/>
                </a:lnTo>
                <a:lnTo>
                  <a:pt x="225550" y="608129"/>
                </a:lnTo>
                <a:lnTo>
                  <a:pt x="184141" y="593170"/>
                </a:lnTo>
                <a:lnTo>
                  <a:pt x="145680" y="572717"/>
                </a:lnTo>
                <a:lnTo>
                  <a:pt x="110657" y="547241"/>
                </a:lnTo>
                <a:lnTo>
                  <a:pt x="79558" y="517213"/>
                </a:lnTo>
                <a:lnTo>
                  <a:pt x="52871" y="483103"/>
                </a:lnTo>
                <a:lnTo>
                  <a:pt x="31084" y="445382"/>
                </a:lnTo>
                <a:lnTo>
                  <a:pt x="14685" y="404522"/>
                </a:lnTo>
                <a:lnTo>
                  <a:pt x="4161" y="360993"/>
                </a:lnTo>
                <a:lnTo>
                  <a:pt x="0" y="315266"/>
                </a:lnTo>
                <a:lnTo>
                  <a:pt x="2557" y="269421"/>
                </a:lnTo>
                <a:lnTo>
                  <a:pt x="11551" y="225550"/>
                </a:lnTo>
                <a:lnTo>
                  <a:pt x="26509" y="184141"/>
                </a:lnTo>
                <a:lnTo>
                  <a:pt x="46962" y="145680"/>
                </a:lnTo>
                <a:lnTo>
                  <a:pt x="72438" y="110657"/>
                </a:lnTo>
                <a:lnTo>
                  <a:pt x="102467" y="79558"/>
                </a:lnTo>
                <a:lnTo>
                  <a:pt x="136577" y="52871"/>
                </a:lnTo>
                <a:lnTo>
                  <a:pt x="174297"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7"/>
                </a:lnTo>
                <a:lnTo>
                  <a:pt x="604995" y="215158"/>
                </a:lnTo>
                <a:lnTo>
                  <a:pt x="615519" y="258687"/>
                </a:lnTo>
                <a:lnTo>
                  <a:pt x="619680" y="304415"/>
                </a:lnTo>
                <a:lnTo>
                  <a:pt x="617123" y="350259"/>
                </a:lnTo>
                <a:lnTo>
                  <a:pt x="608129" y="394130"/>
                </a:lnTo>
                <a:lnTo>
                  <a:pt x="593170" y="435539"/>
                </a:lnTo>
                <a:lnTo>
                  <a:pt x="572718" y="473999"/>
                </a:lnTo>
                <a:lnTo>
                  <a:pt x="547241" y="509023"/>
                </a:lnTo>
                <a:lnTo>
                  <a:pt x="517213" y="540122"/>
                </a:lnTo>
                <a:lnTo>
                  <a:pt x="483103" y="566809"/>
                </a:lnTo>
                <a:lnTo>
                  <a:pt x="445382" y="588596"/>
                </a:lnTo>
                <a:lnTo>
                  <a:pt x="404522" y="604995"/>
                </a:lnTo>
                <a:lnTo>
                  <a:pt x="360993" y="615519"/>
                </a:lnTo>
                <a:lnTo>
                  <a:pt x="315260" y="619680"/>
                </a:lnTo>
                <a:close/>
              </a:path>
            </a:pathLst>
          </a:custGeom>
          <a:solidFill>
            <a:srgbClr val="78DDE3"/>
          </a:solidFill>
        </p:spPr>
        <p:txBody>
          <a:bodyPr wrap="square" lIns="0" tIns="0" rIns="0" bIns="0" rtlCol="0"/>
          <a:lstStyle/>
          <a:p>
            <a:endParaRPr/>
          </a:p>
        </p:txBody>
      </p:sp>
      <p:sp>
        <p:nvSpPr>
          <p:cNvPr id="15" name="TextBox 14">
            <a:extLst>
              <a:ext uri="{FF2B5EF4-FFF2-40B4-BE49-F238E27FC236}">
                <a16:creationId xmlns:a16="http://schemas.microsoft.com/office/drawing/2014/main" id="{50F6ADFB-F1C6-0308-06DC-27FB2A265FB8}"/>
              </a:ext>
            </a:extLst>
          </p:cNvPr>
          <p:cNvSpPr txBox="1"/>
          <p:nvPr/>
        </p:nvSpPr>
        <p:spPr>
          <a:xfrm>
            <a:off x="304800" y="9495157"/>
            <a:ext cx="279036" cy="461665"/>
          </a:xfrm>
          <a:prstGeom prst="rect">
            <a:avLst/>
          </a:prstGeom>
          <a:noFill/>
        </p:spPr>
        <p:txBody>
          <a:bodyPr wrap="square" rtlCol="0">
            <a:spAutoFit/>
          </a:bodyPr>
          <a:lstStyle/>
          <a:p>
            <a:r>
              <a:rPr lang="en-US" sz="2400" b="1"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37332" y="1559656"/>
            <a:ext cx="13687424" cy="8658224"/>
          </a:xfrm>
          <a:prstGeom prst="rect">
            <a:avLst/>
          </a:prstGeom>
        </p:spPr>
      </p:pic>
      <p:sp>
        <p:nvSpPr>
          <p:cNvPr id="3" name="object 3"/>
          <p:cNvSpPr/>
          <p:nvPr/>
        </p:nvSpPr>
        <p:spPr>
          <a:xfrm>
            <a:off x="3249551" y="335610"/>
            <a:ext cx="14914880" cy="993140"/>
          </a:xfrm>
          <a:custGeom>
            <a:avLst/>
            <a:gdLst/>
            <a:ahLst/>
            <a:cxnLst/>
            <a:rect l="l" t="t" r="r" b="b"/>
            <a:pathLst>
              <a:path w="14914880" h="993140">
                <a:moveTo>
                  <a:pt x="11324023" y="992630"/>
                </a:moveTo>
                <a:lnTo>
                  <a:pt x="101100" y="992630"/>
                </a:lnTo>
                <a:lnTo>
                  <a:pt x="61747" y="984687"/>
                </a:lnTo>
                <a:lnTo>
                  <a:pt x="29611" y="963027"/>
                </a:lnTo>
                <a:lnTo>
                  <a:pt x="7944" y="930900"/>
                </a:lnTo>
                <a:lnTo>
                  <a:pt x="0" y="891559"/>
                </a:lnTo>
                <a:lnTo>
                  <a:pt x="0" y="101071"/>
                </a:lnTo>
                <a:lnTo>
                  <a:pt x="7944" y="61729"/>
                </a:lnTo>
                <a:lnTo>
                  <a:pt x="29611" y="29603"/>
                </a:lnTo>
                <a:lnTo>
                  <a:pt x="61747" y="7942"/>
                </a:lnTo>
                <a:lnTo>
                  <a:pt x="101100" y="0"/>
                </a:lnTo>
                <a:lnTo>
                  <a:pt x="14567468" y="0"/>
                </a:lnTo>
                <a:lnTo>
                  <a:pt x="14606821" y="7942"/>
                </a:lnTo>
                <a:lnTo>
                  <a:pt x="14638956" y="29603"/>
                </a:lnTo>
                <a:lnTo>
                  <a:pt x="14660623" y="61729"/>
                </a:lnTo>
                <a:lnTo>
                  <a:pt x="14668568" y="101071"/>
                </a:lnTo>
                <a:lnTo>
                  <a:pt x="14668568" y="184678"/>
                </a:lnTo>
                <a:lnTo>
                  <a:pt x="14676513" y="224020"/>
                </a:lnTo>
                <a:lnTo>
                  <a:pt x="14698180" y="256146"/>
                </a:lnTo>
                <a:lnTo>
                  <a:pt x="14730316" y="277807"/>
                </a:lnTo>
                <a:lnTo>
                  <a:pt x="14769668" y="285749"/>
                </a:lnTo>
                <a:lnTo>
                  <a:pt x="14813551" y="285749"/>
                </a:lnTo>
                <a:lnTo>
                  <a:pt x="14852904" y="293692"/>
                </a:lnTo>
                <a:lnTo>
                  <a:pt x="14885040" y="315353"/>
                </a:lnTo>
                <a:lnTo>
                  <a:pt x="14906706" y="347479"/>
                </a:lnTo>
                <a:lnTo>
                  <a:pt x="14914651" y="386821"/>
                </a:lnTo>
                <a:lnTo>
                  <a:pt x="14914651" y="605809"/>
                </a:lnTo>
                <a:lnTo>
                  <a:pt x="14906706" y="645150"/>
                </a:lnTo>
                <a:lnTo>
                  <a:pt x="14885040" y="677277"/>
                </a:lnTo>
                <a:lnTo>
                  <a:pt x="14852904" y="698937"/>
                </a:lnTo>
                <a:lnTo>
                  <a:pt x="14813551" y="706880"/>
                </a:lnTo>
                <a:lnTo>
                  <a:pt x="11526223" y="706880"/>
                </a:lnTo>
                <a:lnTo>
                  <a:pt x="11486870" y="714823"/>
                </a:lnTo>
                <a:lnTo>
                  <a:pt x="11454734" y="736483"/>
                </a:lnTo>
                <a:lnTo>
                  <a:pt x="11433067" y="768610"/>
                </a:lnTo>
                <a:lnTo>
                  <a:pt x="11425122" y="807951"/>
                </a:lnTo>
                <a:lnTo>
                  <a:pt x="11425122" y="891559"/>
                </a:lnTo>
                <a:lnTo>
                  <a:pt x="11417177" y="930900"/>
                </a:lnTo>
                <a:lnTo>
                  <a:pt x="11395511" y="963027"/>
                </a:lnTo>
                <a:lnTo>
                  <a:pt x="11363375" y="984687"/>
                </a:lnTo>
                <a:lnTo>
                  <a:pt x="11324023" y="992630"/>
                </a:lnTo>
                <a:close/>
              </a:path>
            </a:pathLst>
          </a:custGeom>
          <a:solidFill>
            <a:srgbClr val="37C8EF">
              <a:alpha val="50979"/>
            </a:srgbClr>
          </a:solidFill>
        </p:spPr>
        <p:txBody>
          <a:bodyPr wrap="square" lIns="0" tIns="0" rIns="0" bIns="0" rtlCol="0"/>
          <a:lstStyle/>
          <a:p>
            <a:endParaRPr/>
          </a:p>
        </p:txBody>
      </p:sp>
      <p:sp>
        <p:nvSpPr>
          <p:cNvPr id="4" name="object 4"/>
          <p:cNvSpPr txBox="1"/>
          <p:nvPr/>
        </p:nvSpPr>
        <p:spPr>
          <a:xfrm>
            <a:off x="3324631" y="376026"/>
            <a:ext cx="14760575" cy="883285"/>
          </a:xfrm>
          <a:prstGeom prst="rect">
            <a:avLst/>
          </a:prstGeom>
        </p:spPr>
        <p:txBody>
          <a:bodyPr vert="horz" wrap="square" lIns="0" tIns="12065" rIns="0" bIns="0" rtlCol="0">
            <a:spAutoFit/>
          </a:bodyPr>
          <a:lstStyle/>
          <a:p>
            <a:pPr marL="12700" marR="5080" indent="63500">
              <a:lnSpc>
                <a:spcPct val="101400"/>
              </a:lnSpc>
              <a:spcBef>
                <a:spcPts val="95"/>
              </a:spcBef>
            </a:pPr>
            <a:r>
              <a:rPr sz="1850" spc="-40" dirty="0">
                <a:latin typeface="Lucida Sans Unicode"/>
                <a:cs typeface="Lucida Sans Unicode"/>
              </a:rPr>
              <a:t>This </a:t>
            </a:r>
            <a:r>
              <a:rPr sz="1850" spc="85" dirty="0">
                <a:latin typeface="Lucida Sans Unicode"/>
                <a:cs typeface="Lucida Sans Unicode"/>
              </a:rPr>
              <a:t>graph </a:t>
            </a:r>
            <a:r>
              <a:rPr sz="1850" spc="-25" dirty="0">
                <a:latin typeface="Lucida Sans Unicode"/>
                <a:cs typeface="Lucida Sans Unicode"/>
              </a:rPr>
              <a:t>is </a:t>
            </a:r>
            <a:r>
              <a:rPr sz="1850" spc="45" dirty="0">
                <a:latin typeface="Lucida Sans Unicode"/>
                <a:cs typeface="Lucida Sans Unicode"/>
              </a:rPr>
              <a:t>showing </a:t>
            </a:r>
            <a:r>
              <a:rPr sz="1850" spc="65" dirty="0">
                <a:latin typeface="Lucida Sans Unicode"/>
                <a:cs typeface="Lucida Sans Unicode"/>
              </a:rPr>
              <a:t>yearly </a:t>
            </a:r>
            <a:r>
              <a:rPr sz="1850" spc="70" dirty="0">
                <a:latin typeface="Lucida Sans Unicode"/>
                <a:cs typeface="Lucida Sans Unicode"/>
              </a:rPr>
              <a:t>sales </a:t>
            </a:r>
            <a:r>
              <a:rPr sz="1850" spc="-5" dirty="0">
                <a:latin typeface="Lucida Sans Unicode"/>
                <a:cs typeface="Lucida Sans Unicode"/>
              </a:rPr>
              <a:t>of </a:t>
            </a:r>
            <a:r>
              <a:rPr sz="1850" spc="15" dirty="0">
                <a:latin typeface="Lucida Sans Unicode"/>
                <a:cs typeface="Lucida Sans Unicode"/>
              </a:rPr>
              <a:t>our </a:t>
            </a:r>
            <a:r>
              <a:rPr sz="1850" spc="-65" dirty="0">
                <a:latin typeface="Lucida Sans Unicode"/>
                <a:cs typeface="Lucida Sans Unicode"/>
              </a:rPr>
              <a:t>3 </a:t>
            </a:r>
            <a:r>
              <a:rPr sz="1850" spc="15" dirty="0">
                <a:latin typeface="Lucida Sans Unicode"/>
                <a:cs typeface="Lucida Sans Unicode"/>
              </a:rPr>
              <a:t>top-selling </a:t>
            </a:r>
            <a:r>
              <a:rPr sz="1850" spc="25" dirty="0">
                <a:latin typeface="Lucida Sans Unicode"/>
                <a:cs typeface="Lucida Sans Unicode"/>
              </a:rPr>
              <a:t>products. Another </a:t>
            </a:r>
            <a:r>
              <a:rPr sz="1850" spc="20" dirty="0">
                <a:latin typeface="Lucida Sans Unicode"/>
                <a:cs typeface="Lucida Sans Unicode"/>
              </a:rPr>
              <a:t>thing </a:t>
            </a:r>
            <a:r>
              <a:rPr sz="1850" spc="25" dirty="0">
                <a:latin typeface="Lucida Sans Unicode"/>
                <a:cs typeface="Lucida Sans Unicode"/>
              </a:rPr>
              <a:t>to </a:t>
            </a:r>
            <a:r>
              <a:rPr sz="1850" spc="55" dirty="0">
                <a:latin typeface="Lucida Sans Unicode"/>
                <a:cs typeface="Lucida Sans Unicode"/>
              </a:rPr>
              <a:t>note </a:t>
            </a:r>
            <a:r>
              <a:rPr sz="1850" spc="-25" dirty="0">
                <a:latin typeface="Lucida Sans Unicode"/>
                <a:cs typeface="Lucida Sans Unicode"/>
              </a:rPr>
              <a:t>is </a:t>
            </a:r>
            <a:r>
              <a:rPr sz="1850" spc="65" dirty="0">
                <a:latin typeface="Lucida Sans Unicode"/>
                <a:cs typeface="Lucida Sans Unicode"/>
              </a:rPr>
              <a:t>that </a:t>
            </a:r>
            <a:r>
              <a:rPr sz="1850" spc="55" dirty="0">
                <a:latin typeface="Lucida Sans Unicode"/>
                <a:cs typeface="Lucida Sans Unicode"/>
              </a:rPr>
              <a:t>the </a:t>
            </a:r>
            <a:r>
              <a:rPr sz="1850" spc="75" dirty="0">
                <a:latin typeface="Lucida Sans Unicode"/>
                <a:cs typeface="Lucida Sans Unicode"/>
              </a:rPr>
              <a:t>number </a:t>
            </a:r>
            <a:r>
              <a:rPr sz="1850" spc="-5" dirty="0">
                <a:latin typeface="Lucida Sans Unicode"/>
                <a:cs typeface="Lucida Sans Unicode"/>
              </a:rPr>
              <a:t>of </a:t>
            </a:r>
            <a:r>
              <a:rPr sz="1850" spc="55" dirty="0">
                <a:latin typeface="Lucida Sans Unicode"/>
                <a:cs typeface="Lucida Sans Unicode"/>
              </a:rPr>
              <a:t>products </a:t>
            </a:r>
            <a:r>
              <a:rPr sz="1850" spc="25" dirty="0">
                <a:latin typeface="Lucida Sans Unicode"/>
                <a:cs typeface="Lucida Sans Unicode"/>
              </a:rPr>
              <a:t>sold </a:t>
            </a:r>
            <a:r>
              <a:rPr sz="1850" spc="30" dirty="0">
                <a:latin typeface="Lucida Sans Unicode"/>
                <a:cs typeface="Lucida Sans Unicode"/>
              </a:rPr>
              <a:t> </a:t>
            </a:r>
            <a:r>
              <a:rPr sz="1850" spc="80" dirty="0">
                <a:latin typeface="Lucida Sans Unicode"/>
                <a:cs typeface="Lucida Sans Unicode"/>
              </a:rPr>
              <a:t>increased</a:t>
            </a:r>
            <a:r>
              <a:rPr sz="1850" spc="-85" dirty="0">
                <a:latin typeface="Lucida Sans Unicode"/>
                <a:cs typeface="Lucida Sans Unicode"/>
              </a:rPr>
              <a:t> </a:t>
            </a:r>
            <a:r>
              <a:rPr sz="1850" spc="-60" dirty="0">
                <a:latin typeface="Lucida Sans Unicode"/>
                <a:cs typeface="Lucida Sans Unicode"/>
              </a:rPr>
              <a:t>post-2010</a:t>
            </a:r>
            <a:r>
              <a:rPr sz="1850" spc="-80" dirty="0">
                <a:latin typeface="Lucida Sans Unicode"/>
                <a:cs typeface="Lucida Sans Unicode"/>
              </a:rPr>
              <a:t> </a:t>
            </a:r>
            <a:r>
              <a:rPr sz="1850" spc="65" dirty="0">
                <a:latin typeface="Lucida Sans Unicode"/>
                <a:cs typeface="Lucida Sans Unicode"/>
              </a:rPr>
              <a:t>gradually</a:t>
            </a:r>
            <a:r>
              <a:rPr sz="1850" spc="-80" dirty="0">
                <a:latin typeface="Lucida Sans Unicode"/>
                <a:cs typeface="Lucida Sans Unicode"/>
              </a:rPr>
              <a:t> </a:t>
            </a:r>
            <a:r>
              <a:rPr sz="1850" spc="130" dirty="0">
                <a:latin typeface="Lucida Sans Unicode"/>
                <a:cs typeface="Lucida Sans Unicode"/>
              </a:rPr>
              <a:t>and</a:t>
            </a:r>
            <a:r>
              <a:rPr sz="1850" spc="-80" dirty="0">
                <a:latin typeface="Lucida Sans Unicode"/>
                <a:cs typeface="Lucida Sans Unicode"/>
              </a:rPr>
              <a:t> </a:t>
            </a:r>
            <a:r>
              <a:rPr sz="1850" spc="65" dirty="0">
                <a:latin typeface="Lucida Sans Unicode"/>
                <a:cs typeface="Lucida Sans Unicode"/>
              </a:rPr>
              <a:t>declined</a:t>
            </a:r>
            <a:r>
              <a:rPr sz="1850" spc="-80" dirty="0">
                <a:latin typeface="Lucida Sans Unicode"/>
                <a:cs typeface="Lucida Sans Unicode"/>
              </a:rPr>
              <a:t> </a:t>
            </a:r>
            <a:r>
              <a:rPr sz="1850" spc="110" dirty="0">
                <a:latin typeface="Lucida Sans Unicode"/>
                <a:cs typeface="Lucida Sans Unicode"/>
              </a:rPr>
              <a:t>again</a:t>
            </a:r>
            <a:r>
              <a:rPr sz="1850" spc="-85" dirty="0">
                <a:latin typeface="Lucida Sans Unicode"/>
                <a:cs typeface="Lucida Sans Unicode"/>
              </a:rPr>
              <a:t> </a:t>
            </a:r>
            <a:r>
              <a:rPr sz="1850" spc="-15" dirty="0">
                <a:latin typeface="Lucida Sans Unicode"/>
                <a:cs typeface="Lucida Sans Unicode"/>
              </a:rPr>
              <a:t>in</a:t>
            </a:r>
            <a:r>
              <a:rPr sz="1850" spc="-80" dirty="0">
                <a:latin typeface="Lucida Sans Unicode"/>
                <a:cs typeface="Lucida Sans Unicode"/>
              </a:rPr>
              <a:t> </a:t>
            </a:r>
            <a:r>
              <a:rPr sz="1850" spc="-175" dirty="0">
                <a:latin typeface="Lucida Sans Unicode"/>
                <a:cs typeface="Lucida Sans Unicode"/>
              </a:rPr>
              <a:t>2018,</a:t>
            </a:r>
            <a:r>
              <a:rPr sz="1850" spc="-80" dirty="0">
                <a:latin typeface="Lucida Sans Unicode"/>
                <a:cs typeface="Lucida Sans Unicode"/>
              </a:rPr>
              <a:t> </a:t>
            </a:r>
            <a:r>
              <a:rPr sz="1850" spc="-5" dirty="0">
                <a:latin typeface="Lucida Sans Unicode"/>
                <a:cs typeface="Lucida Sans Unicode"/>
              </a:rPr>
              <a:t>this</a:t>
            </a:r>
            <a:r>
              <a:rPr sz="1850" spc="-75" dirty="0">
                <a:latin typeface="Lucida Sans Unicode"/>
                <a:cs typeface="Lucida Sans Unicode"/>
              </a:rPr>
              <a:t> </a:t>
            </a:r>
            <a:r>
              <a:rPr sz="1850" spc="175" dirty="0">
                <a:latin typeface="Lucida Sans Unicode"/>
                <a:cs typeface="Lucida Sans Unicode"/>
              </a:rPr>
              <a:t>may</a:t>
            </a:r>
            <a:r>
              <a:rPr sz="1850" spc="-75" dirty="0">
                <a:latin typeface="Lucida Sans Unicode"/>
                <a:cs typeface="Lucida Sans Unicode"/>
              </a:rPr>
              <a:t> </a:t>
            </a:r>
            <a:r>
              <a:rPr sz="1850" spc="114" dirty="0">
                <a:latin typeface="Lucida Sans Unicode"/>
                <a:cs typeface="Lucida Sans Unicode"/>
              </a:rPr>
              <a:t>be</a:t>
            </a:r>
            <a:r>
              <a:rPr sz="1850" spc="-85" dirty="0">
                <a:latin typeface="Lucida Sans Unicode"/>
                <a:cs typeface="Lucida Sans Unicode"/>
              </a:rPr>
              <a:t> </a:t>
            </a:r>
            <a:r>
              <a:rPr sz="1850" spc="245" dirty="0">
                <a:latin typeface="Lucida Sans Unicode"/>
                <a:cs typeface="Lucida Sans Unicode"/>
              </a:rPr>
              <a:t>a</a:t>
            </a:r>
            <a:r>
              <a:rPr sz="1850" spc="-80" dirty="0">
                <a:latin typeface="Lucida Sans Unicode"/>
                <a:cs typeface="Lucida Sans Unicode"/>
              </a:rPr>
              <a:t> </a:t>
            </a:r>
            <a:r>
              <a:rPr sz="1850" spc="75" dirty="0">
                <a:latin typeface="Lucida Sans Unicode"/>
                <a:cs typeface="Lucida Sans Unicode"/>
              </a:rPr>
              <a:t>reason</a:t>
            </a:r>
            <a:r>
              <a:rPr sz="1850" spc="-80" dirty="0">
                <a:latin typeface="Lucida Sans Unicode"/>
                <a:cs typeface="Lucida Sans Unicode"/>
              </a:rPr>
              <a:t> </a:t>
            </a:r>
            <a:r>
              <a:rPr sz="1850" spc="135" dirty="0">
                <a:latin typeface="Lucida Sans Unicode"/>
                <a:cs typeface="Lucida Sans Unicode"/>
              </a:rPr>
              <a:t>as</a:t>
            </a:r>
            <a:r>
              <a:rPr sz="1850" spc="-80" dirty="0">
                <a:latin typeface="Lucida Sans Unicode"/>
                <a:cs typeface="Lucida Sans Unicode"/>
              </a:rPr>
              <a:t> </a:t>
            </a:r>
            <a:r>
              <a:rPr sz="1850" spc="20" dirty="0">
                <a:latin typeface="Lucida Sans Unicode"/>
                <a:cs typeface="Lucida Sans Unicode"/>
              </a:rPr>
              <a:t>internet</a:t>
            </a:r>
            <a:r>
              <a:rPr sz="1850" spc="-75" dirty="0">
                <a:latin typeface="Lucida Sans Unicode"/>
                <a:cs typeface="Lucida Sans Unicode"/>
              </a:rPr>
              <a:t> </a:t>
            </a:r>
            <a:r>
              <a:rPr sz="1850" spc="85" dirty="0">
                <a:latin typeface="Lucida Sans Unicode"/>
                <a:cs typeface="Lucida Sans Unicode"/>
              </a:rPr>
              <a:t>communication</a:t>
            </a:r>
            <a:r>
              <a:rPr sz="1850" spc="-85" dirty="0">
                <a:latin typeface="Lucida Sans Unicode"/>
                <a:cs typeface="Lucida Sans Unicode"/>
              </a:rPr>
              <a:t> </a:t>
            </a:r>
            <a:r>
              <a:rPr sz="1850" spc="45" dirty="0">
                <a:latin typeface="Lucida Sans Unicode"/>
                <a:cs typeface="Lucida Sans Unicode"/>
              </a:rPr>
              <a:t>wasn't</a:t>
            </a:r>
            <a:r>
              <a:rPr sz="1850" spc="-75" dirty="0">
                <a:latin typeface="Lucida Sans Unicode"/>
                <a:cs typeface="Lucida Sans Unicode"/>
              </a:rPr>
              <a:t> </a:t>
            </a:r>
            <a:r>
              <a:rPr sz="1850" spc="65" dirty="0">
                <a:latin typeface="Lucida Sans Unicode"/>
                <a:cs typeface="Lucida Sans Unicode"/>
              </a:rPr>
              <a:t>that</a:t>
            </a:r>
            <a:r>
              <a:rPr sz="1850" spc="-75" dirty="0">
                <a:latin typeface="Lucida Sans Unicode"/>
                <a:cs typeface="Lucida Sans Unicode"/>
              </a:rPr>
              <a:t> </a:t>
            </a:r>
            <a:r>
              <a:rPr sz="1850" spc="85" dirty="0">
                <a:latin typeface="Lucida Sans Unicode"/>
                <a:cs typeface="Lucida Sans Unicode"/>
              </a:rPr>
              <a:t>vast </a:t>
            </a:r>
            <a:r>
              <a:rPr sz="1850" spc="-570" dirty="0">
                <a:latin typeface="Lucida Sans Unicode"/>
                <a:cs typeface="Lucida Sans Unicode"/>
              </a:rPr>
              <a:t> </a:t>
            </a:r>
            <a:r>
              <a:rPr sz="1850" spc="40" dirty="0">
                <a:latin typeface="Lucida Sans Unicode"/>
                <a:cs typeface="Lucida Sans Unicode"/>
              </a:rPr>
              <a:t>worldwide</a:t>
            </a:r>
            <a:r>
              <a:rPr sz="1850" spc="-90" dirty="0">
                <a:latin typeface="Lucida Sans Unicode"/>
                <a:cs typeface="Lucida Sans Unicode"/>
              </a:rPr>
              <a:t> </a:t>
            </a:r>
            <a:r>
              <a:rPr sz="1850" spc="45" dirty="0">
                <a:latin typeface="Lucida Sans Unicode"/>
                <a:cs typeface="Lucida Sans Unicode"/>
              </a:rPr>
              <a:t>before</a:t>
            </a:r>
            <a:r>
              <a:rPr sz="1850" spc="-90" dirty="0">
                <a:latin typeface="Lucida Sans Unicode"/>
                <a:cs typeface="Lucida Sans Unicode"/>
              </a:rPr>
              <a:t> </a:t>
            </a:r>
            <a:r>
              <a:rPr sz="1850" spc="-165" dirty="0">
                <a:latin typeface="Lucida Sans Unicode"/>
                <a:cs typeface="Lucida Sans Unicode"/>
              </a:rPr>
              <a:t>2010</a:t>
            </a:r>
            <a:r>
              <a:rPr sz="1850" spc="-90" dirty="0">
                <a:latin typeface="Lucida Sans Unicode"/>
                <a:cs typeface="Lucida Sans Unicode"/>
              </a:rPr>
              <a:t> </a:t>
            </a:r>
            <a:r>
              <a:rPr sz="1850" spc="130" dirty="0">
                <a:latin typeface="Lucida Sans Unicode"/>
                <a:cs typeface="Lucida Sans Unicode"/>
              </a:rPr>
              <a:t>and</a:t>
            </a:r>
            <a:r>
              <a:rPr sz="1850" spc="-90" dirty="0">
                <a:latin typeface="Lucida Sans Unicode"/>
                <a:cs typeface="Lucida Sans Unicode"/>
              </a:rPr>
              <a:t> </a:t>
            </a:r>
            <a:r>
              <a:rPr sz="1850" spc="45" dirty="0">
                <a:latin typeface="Lucida Sans Unicode"/>
                <a:cs typeface="Lucida Sans Unicode"/>
              </a:rPr>
              <a:t>after</a:t>
            </a:r>
            <a:r>
              <a:rPr sz="1850" spc="-80" dirty="0">
                <a:latin typeface="Lucida Sans Unicode"/>
                <a:cs typeface="Lucida Sans Unicode"/>
              </a:rPr>
              <a:t> </a:t>
            </a:r>
            <a:r>
              <a:rPr sz="1850" spc="-165" dirty="0">
                <a:latin typeface="Lucida Sans Unicode"/>
                <a:cs typeface="Lucida Sans Unicode"/>
              </a:rPr>
              <a:t>2018</a:t>
            </a:r>
            <a:r>
              <a:rPr sz="1850" spc="-90" dirty="0">
                <a:latin typeface="Lucida Sans Unicode"/>
                <a:cs typeface="Lucida Sans Unicode"/>
              </a:rPr>
              <a:t> </a:t>
            </a:r>
            <a:r>
              <a:rPr sz="1850" spc="150" dirty="0">
                <a:latin typeface="Lucida Sans Unicode"/>
                <a:cs typeface="Lucida Sans Unicode"/>
              </a:rPr>
              <a:t>maybe</a:t>
            </a:r>
            <a:r>
              <a:rPr sz="1850" spc="-90" dirty="0">
                <a:latin typeface="Lucida Sans Unicode"/>
                <a:cs typeface="Lucida Sans Unicode"/>
              </a:rPr>
              <a:t> </a:t>
            </a:r>
            <a:r>
              <a:rPr sz="1850" spc="120" dirty="0">
                <a:latin typeface="Lucida Sans Unicode"/>
                <a:cs typeface="Lucida Sans Unicode"/>
              </a:rPr>
              <a:t>beacuse</a:t>
            </a:r>
            <a:r>
              <a:rPr sz="1850" spc="-90" dirty="0">
                <a:latin typeface="Lucida Sans Unicode"/>
                <a:cs typeface="Lucida Sans Unicode"/>
              </a:rPr>
              <a:t> </a:t>
            </a:r>
            <a:r>
              <a:rPr sz="1850" spc="-5" dirty="0">
                <a:latin typeface="Lucida Sans Unicode"/>
                <a:cs typeface="Lucida Sans Unicode"/>
              </a:rPr>
              <a:t>of</a:t>
            </a:r>
            <a:r>
              <a:rPr sz="1850" spc="-80" dirty="0">
                <a:latin typeface="Lucida Sans Unicode"/>
                <a:cs typeface="Lucida Sans Unicode"/>
              </a:rPr>
              <a:t> </a:t>
            </a:r>
            <a:r>
              <a:rPr sz="1850" spc="-40" dirty="0">
                <a:latin typeface="Lucida Sans Unicode"/>
                <a:cs typeface="Lucida Sans Unicode"/>
              </a:rPr>
              <a:t>stiff</a:t>
            </a:r>
            <a:r>
              <a:rPr sz="1850" spc="-85" dirty="0">
                <a:latin typeface="Lucida Sans Unicode"/>
                <a:cs typeface="Lucida Sans Unicode"/>
              </a:rPr>
              <a:t> </a:t>
            </a:r>
            <a:r>
              <a:rPr sz="1850" spc="55" dirty="0">
                <a:latin typeface="Lucida Sans Unicode"/>
                <a:cs typeface="Lucida Sans Unicode"/>
              </a:rPr>
              <a:t>competition</a:t>
            </a:r>
            <a:r>
              <a:rPr sz="1850" spc="-90" dirty="0">
                <a:latin typeface="Lucida Sans Unicode"/>
                <a:cs typeface="Lucida Sans Unicode"/>
              </a:rPr>
              <a:t> </a:t>
            </a:r>
            <a:r>
              <a:rPr sz="1850" spc="15" dirty="0">
                <a:latin typeface="Lucida Sans Unicode"/>
                <a:cs typeface="Lucida Sans Unicode"/>
              </a:rPr>
              <a:t>our</a:t>
            </a:r>
            <a:r>
              <a:rPr sz="1850" spc="-85" dirty="0">
                <a:latin typeface="Lucida Sans Unicode"/>
                <a:cs typeface="Lucida Sans Unicode"/>
              </a:rPr>
              <a:t> </a:t>
            </a:r>
            <a:r>
              <a:rPr sz="1850" spc="70" dirty="0">
                <a:latin typeface="Lucida Sans Unicode"/>
                <a:cs typeface="Lucida Sans Unicode"/>
              </a:rPr>
              <a:t>sales</a:t>
            </a:r>
            <a:r>
              <a:rPr sz="1850" spc="-85" dirty="0">
                <a:latin typeface="Lucida Sans Unicode"/>
                <a:cs typeface="Lucida Sans Unicode"/>
              </a:rPr>
              <a:t> </a:t>
            </a:r>
            <a:r>
              <a:rPr sz="1850" spc="65" dirty="0">
                <a:latin typeface="Lucida Sans Unicode"/>
                <a:cs typeface="Lucida Sans Unicode"/>
              </a:rPr>
              <a:t>went</a:t>
            </a:r>
            <a:r>
              <a:rPr sz="1850" spc="-80" dirty="0">
                <a:latin typeface="Lucida Sans Unicode"/>
                <a:cs typeface="Lucida Sans Unicode"/>
              </a:rPr>
              <a:t> </a:t>
            </a:r>
            <a:r>
              <a:rPr sz="1850" spc="25" dirty="0">
                <a:latin typeface="Lucida Sans Unicode"/>
                <a:cs typeface="Lucida Sans Unicode"/>
              </a:rPr>
              <a:t>down.</a:t>
            </a:r>
            <a:endParaRPr sz="1850">
              <a:latin typeface="Lucida Sans Unicode"/>
              <a:cs typeface="Lucida Sans Unicode"/>
            </a:endParaRPr>
          </a:p>
        </p:txBody>
      </p:sp>
      <p:grpSp>
        <p:nvGrpSpPr>
          <p:cNvPr id="5" name="object 5"/>
          <p:cNvGrpSpPr/>
          <p:nvPr/>
        </p:nvGrpSpPr>
        <p:grpSpPr>
          <a:xfrm>
            <a:off x="0" y="3"/>
            <a:ext cx="3114675" cy="10287000"/>
            <a:chOff x="0" y="3"/>
            <a:chExt cx="3114675" cy="10287000"/>
          </a:xfrm>
        </p:grpSpPr>
        <p:sp>
          <p:nvSpPr>
            <p:cNvPr id="6" name="object 6"/>
            <p:cNvSpPr/>
            <p:nvPr/>
          </p:nvSpPr>
          <p:spPr>
            <a:xfrm>
              <a:off x="0" y="3"/>
              <a:ext cx="3114675" cy="10287000"/>
            </a:xfrm>
            <a:custGeom>
              <a:avLst/>
              <a:gdLst/>
              <a:ahLst/>
              <a:cxnLst/>
              <a:rect l="l" t="t" r="r" b="b"/>
              <a:pathLst>
                <a:path w="3114675" h="10287000">
                  <a:moveTo>
                    <a:pt x="3114674" y="10286999"/>
                  </a:moveTo>
                  <a:lnTo>
                    <a:pt x="0" y="10286999"/>
                  </a:lnTo>
                  <a:lnTo>
                    <a:pt x="0" y="0"/>
                  </a:lnTo>
                  <a:lnTo>
                    <a:pt x="3114674" y="0"/>
                  </a:lnTo>
                  <a:lnTo>
                    <a:pt x="3114674" y="10286999"/>
                  </a:lnTo>
                  <a:close/>
                </a:path>
              </a:pathLst>
            </a:custGeom>
            <a:solidFill>
              <a:srgbClr val="37C8EF"/>
            </a:solidFill>
          </p:spPr>
          <p:txBody>
            <a:bodyPr wrap="square" lIns="0" tIns="0" rIns="0" bIns="0" rtlCol="0"/>
            <a:lstStyle/>
            <a:p>
              <a:endParaRPr/>
            </a:p>
          </p:txBody>
        </p:sp>
        <p:sp>
          <p:nvSpPr>
            <p:cNvPr id="7" name="object 7"/>
            <p:cNvSpPr/>
            <p:nvPr/>
          </p:nvSpPr>
          <p:spPr>
            <a:xfrm>
              <a:off x="195645" y="9471678"/>
              <a:ext cx="619760" cy="619760"/>
            </a:xfrm>
            <a:custGeom>
              <a:avLst/>
              <a:gdLst/>
              <a:ahLst/>
              <a:cxnLst/>
              <a:rect l="l" t="t" r="r" b="b"/>
              <a:pathLst>
                <a:path w="619760" h="619759">
                  <a:moveTo>
                    <a:pt x="315276" y="619680"/>
                  </a:moveTo>
                  <a:lnTo>
                    <a:pt x="269421" y="617123"/>
                  </a:lnTo>
                  <a:lnTo>
                    <a:pt x="225550" y="608129"/>
                  </a:lnTo>
                  <a:lnTo>
                    <a:pt x="184141" y="593170"/>
                  </a:lnTo>
                  <a:lnTo>
                    <a:pt x="145680" y="572717"/>
                  </a:lnTo>
                  <a:lnTo>
                    <a:pt x="110657" y="547241"/>
                  </a:lnTo>
                  <a:lnTo>
                    <a:pt x="79558" y="517212"/>
                  </a:lnTo>
                  <a:lnTo>
                    <a:pt x="52871" y="483103"/>
                  </a:lnTo>
                  <a:lnTo>
                    <a:pt x="31084" y="445382"/>
                  </a:lnTo>
                  <a:lnTo>
                    <a:pt x="14685" y="404522"/>
                  </a:lnTo>
                  <a:lnTo>
                    <a:pt x="4161" y="360993"/>
                  </a:lnTo>
                  <a:lnTo>
                    <a:pt x="0" y="315265"/>
                  </a:lnTo>
                  <a:lnTo>
                    <a:pt x="2557" y="269421"/>
                  </a:lnTo>
                  <a:lnTo>
                    <a:pt x="11551" y="225550"/>
                  </a:lnTo>
                  <a:lnTo>
                    <a:pt x="26509" y="184140"/>
                  </a:lnTo>
                  <a:lnTo>
                    <a:pt x="46962" y="145680"/>
                  </a:lnTo>
                  <a:lnTo>
                    <a:pt x="72438" y="110657"/>
                  </a:lnTo>
                  <a:lnTo>
                    <a:pt x="102467" y="79558"/>
                  </a:lnTo>
                  <a:lnTo>
                    <a:pt x="136577" y="52871"/>
                  </a:lnTo>
                  <a:lnTo>
                    <a:pt x="174298" y="31084"/>
                  </a:lnTo>
                  <a:lnTo>
                    <a:pt x="215158" y="14685"/>
                  </a:lnTo>
                  <a:lnTo>
                    <a:pt x="258688"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7"/>
                  </a:lnTo>
                  <a:lnTo>
                    <a:pt x="604995" y="215158"/>
                  </a:lnTo>
                  <a:lnTo>
                    <a:pt x="615519" y="258687"/>
                  </a:lnTo>
                  <a:lnTo>
                    <a:pt x="619680" y="304414"/>
                  </a:lnTo>
                  <a:lnTo>
                    <a:pt x="617123" y="350259"/>
                  </a:lnTo>
                  <a:lnTo>
                    <a:pt x="608129" y="394129"/>
                  </a:lnTo>
                  <a:lnTo>
                    <a:pt x="593170" y="435539"/>
                  </a:lnTo>
                  <a:lnTo>
                    <a:pt x="572717" y="473999"/>
                  </a:lnTo>
                  <a:lnTo>
                    <a:pt x="547241" y="509023"/>
                  </a:lnTo>
                  <a:lnTo>
                    <a:pt x="517213" y="540122"/>
                  </a:lnTo>
                  <a:lnTo>
                    <a:pt x="483103" y="566808"/>
                  </a:lnTo>
                  <a:lnTo>
                    <a:pt x="445382" y="588595"/>
                  </a:lnTo>
                  <a:lnTo>
                    <a:pt x="404522" y="604995"/>
                  </a:lnTo>
                  <a:lnTo>
                    <a:pt x="360993" y="615519"/>
                  </a:lnTo>
                  <a:lnTo>
                    <a:pt x="315276" y="619680"/>
                  </a:lnTo>
                  <a:close/>
                </a:path>
              </a:pathLst>
            </a:custGeom>
            <a:solidFill>
              <a:srgbClr val="78DDE3"/>
            </a:solidFill>
          </p:spPr>
          <p:txBody>
            <a:bodyPr wrap="square" lIns="0" tIns="0" rIns="0" bIns="0" rtlCol="0"/>
            <a:lstStyle/>
            <a:p>
              <a:endParaRPr/>
            </a:p>
          </p:txBody>
        </p:sp>
      </p:grpSp>
      <p:pic>
        <p:nvPicPr>
          <p:cNvPr id="8" name="object 8"/>
          <p:cNvPicPr/>
          <p:nvPr/>
        </p:nvPicPr>
        <p:blipFill>
          <a:blip r:embed="rId3" cstate="print"/>
          <a:stretch>
            <a:fillRect/>
          </a:stretch>
        </p:blipFill>
        <p:spPr>
          <a:xfrm>
            <a:off x="13780743" y="2243146"/>
            <a:ext cx="2905124" cy="1485899"/>
          </a:xfrm>
          <a:prstGeom prst="rect">
            <a:avLst/>
          </a:prstGeom>
        </p:spPr>
      </p:pic>
      <p:sp>
        <p:nvSpPr>
          <p:cNvPr id="9" name="object 9"/>
          <p:cNvSpPr txBox="1"/>
          <p:nvPr/>
        </p:nvSpPr>
        <p:spPr>
          <a:xfrm rot="21540000">
            <a:off x="278380" y="9713134"/>
            <a:ext cx="454290" cy="207429"/>
          </a:xfrm>
          <a:prstGeom prst="rect">
            <a:avLst/>
          </a:prstGeom>
        </p:spPr>
        <p:txBody>
          <a:bodyPr vert="horz" wrap="square" lIns="0" tIns="0" rIns="0" bIns="0" rtlCol="0">
            <a:spAutoFit/>
          </a:bodyPr>
          <a:lstStyle/>
          <a:p>
            <a:pPr>
              <a:lnSpc>
                <a:spcPts val="1500"/>
              </a:lnSpc>
            </a:pPr>
            <a:r>
              <a:rPr sz="2400" b="1" spc="45" dirty="0">
                <a:latin typeface="Tahoma"/>
                <a:cs typeface="Tahoma"/>
              </a:rPr>
              <a:t>1</a:t>
            </a:r>
            <a:r>
              <a:rPr sz="2400" b="1" spc="50" dirty="0">
                <a:latin typeface="Tahoma"/>
                <a:cs typeface="Tahoma"/>
              </a:rPr>
              <a:t>0</a:t>
            </a:r>
            <a:endParaRPr sz="2400" b="1" dirty="0">
              <a:latin typeface="Tahoma"/>
              <a:cs typeface="Tahoma"/>
            </a:endParaRPr>
          </a:p>
        </p:txBody>
      </p:sp>
      <p:sp>
        <p:nvSpPr>
          <p:cNvPr id="10" name="object 10"/>
          <p:cNvSpPr txBox="1"/>
          <p:nvPr/>
        </p:nvSpPr>
        <p:spPr>
          <a:xfrm>
            <a:off x="239738" y="3257194"/>
            <a:ext cx="2630170" cy="1885950"/>
          </a:xfrm>
          <a:prstGeom prst="rect">
            <a:avLst/>
          </a:prstGeom>
        </p:spPr>
        <p:txBody>
          <a:bodyPr vert="horz" wrap="square" lIns="0" tIns="12700" rIns="0" bIns="0" rtlCol="0">
            <a:spAutoFit/>
          </a:bodyPr>
          <a:lstStyle/>
          <a:p>
            <a:pPr indent="7620" algn="ctr">
              <a:lnSpc>
                <a:spcPct val="116300"/>
              </a:lnSpc>
              <a:spcBef>
                <a:spcPts val="100"/>
              </a:spcBef>
            </a:pPr>
            <a:r>
              <a:rPr sz="2100" spc="-20" dirty="0">
                <a:latin typeface="Tahoma"/>
                <a:cs typeface="Tahoma"/>
              </a:rPr>
              <a:t>https://niitlearning.trai </a:t>
            </a:r>
            <a:r>
              <a:rPr sz="2100" spc="-645" dirty="0">
                <a:latin typeface="Tahoma"/>
                <a:cs typeface="Tahoma"/>
              </a:rPr>
              <a:t> </a:t>
            </a:r>
            <a:r>
              <a:rPr sz="2100" spc="65" dirty="0">
                <a:latin typeface="Tahoma"/>
                <a:cs typeface="Tahoma"/>
              </a:rPr>
              <a:t>n</a:t>
            </a:r>
            <a:r>
              <a:rPr sz="2100" spc="15" dirty="0">
                <a:latin typeface="Tahoma"/>
                <a:cs typeface="Tahoma"/>
              </a:rPr>
              <a:t>i</a:t>
            </a:r>
            <a:r>
              <a:rPr sz="2100" spc="65" dirty="0">
                <a:latin typeface="Tahoma"/>
                <a:cs typeface="Tahoma"/>
              </a:rPr>
              <a:t>n</a:t>
            </a:r>
            <a:r>
              <a:rPr sz="2100" spc="125" dirty="0">
                <a:latin typeface="Tahoma"/>
                <a:cs typeface="Tahoma"/>
              </a:rPr>
              <a:t>g</a:t>
            </a:r>
            <a:r>
              <a:rPr sz="2100" spc="-180" dirty="0">
                <a:latin typeface="Tahoma"/>
                <a:cs typeface="Tahoma"/>
              </a:rPr>
              <a:t>.</a:t>
            </a:r>
            <a:r>
              <a:rPr sz="2100" spc="135" dirty="0">
                <a:latin typeface="Tahoma"/>
                <a:cs typeface="Tahoma"/>
              </a:rPr>
              <a:t>c</a:t>
            </a:r>
            <a:r>
              <a:rPr sz="2100" spc="85" dirty="0">
                <a:latin typeface="Tahoma"/>
                <a:cs typeface="Tahoma"/>
              </a:rPr>
              <a:t>o</a:t>
            </a:r>
            <a:r>
              <a:rPr sz="2100" spc="25" dirty="0">
                <a:latin typeface="Tahoma"/>
                <a:cs typeface="Tahoma"/>
              </a:rPr>
              <a:t>m</a:t>
            </a:r>
            <a:r>
              <a:rPr sz="2100" spc="-170" dirty="0">
                <a:latin typeface="Tahoma"/>
                <a:cs typeface="Tahoma"/>
              </a:rPr>
              <a:t>/</a:t>
            </a:r>
            <a:r>
              <a:rPr sz="2100" spc="40" dirty="0">
                <a:latin typeface="Tahoma"/>
                <a:cs typeface="Tahoma"/>
              </a:rPr>
              <a:t>e</a:t>
            </a:r>
            <a:r>
              <a:rPr sz="2100" spc="125" dirty="0">
                <a:latin typeface="Tahoma"/>
                <a:cs typeface="Tahoma"/>
              </a:rPr>
              <a:t>d</a:t>
            </a:r>
            <a:r>
              <a:rPr sz="2100" spc="65" dirty="0">
                <a:latin typeface="Tahoma"/>
                <a:cs typeface="Tahoma"/>
              </a:rPr>
              <a:t>u</a:t>
            </a:r>
            <a:r>
              <a:rPr sz="2100" spc="135" dirty="0">
                <a:latin typeface="Tahoma"/>
                <a:cs typeface="Tahoma"/>
              </a:rPr>
              <a:t>c</a:t>
            </a:r>
            <a:r>
              <a:rPr sz="2100" spc="5" dirty="0">
                <a:latin typeface="Tahoma"/>
                <a:cs typeface="Tahoma"/>
              </a:rPr>
              <a:t>a</a:t>
            </a:r>
            <a:r>
              <a:rPr sz="2100" spc="-50" dirty="0">
                <a:latin typeface="Tahoma"/>
                <a:cs typeface="Tahoma"/>
              </a:rPr>
              <a:t>t</a:t>
            </a:r>
            <a:r>
              <a:rPr sz="2100" spc="40" dirty="0">
                <a:latin typeface="Tahoma"/>
                <a:cs typeface="Tahoma"/>
              </a:rPr>
              <a:t>e</a:t>
            </a:r>
            <a:r>
              <a:rPr sz="2100" spc="-170" dirty="0">
                <a:latin typeface="Tahoma"/>
                <a:cs typeface="Tahoma"/>
              </a:rPr>
              <a:t>/</a:t>
            </a:r>
            <a:r>
              <a:rPr sz="2100" spc="65" dirty="0">
                <a:latin typeface="Tahoma"/>
                <a:cs typeface="Tahoma"/>
              </a:rPr>
              <a:t>n</a:t>
            </a:r>
            <a:r>
              <a:rPr sz="2100" spc="15" dirty="0">
                <a:latin typeface="Tahoma"/>
                <a:cs typeface="Tahoma"/>
              </a:rPr>
              <a:t>ii</a:t>
            </a:r>
            <a:r>
              <a:rPr sz="2100" spc="-50" dirty="0">
                <a:latin typeface="Tahoma"/>
                <a:cs typeface="Tahoma"/>
              </a:rPr>
              <a:t>t</a:t>
            </a:r>
            <a:endParaRPr sz="2100" dirty="0">
              <a:latin typeface="Tahoma"/>
              <a:cs typeface="Tahoma"/>
            </a:endParaRPr>
          </a:p>
          <a:p>
            <a:pPr marL="635" algn="ctr">
              <a:lnSpc>
                <a:spcPct val="100000"/>
              </a:lnSpc>
              <a:spcBef>
                <a:spcPts val="409"/>
              </a:spcBef>
            </a:pPr>
            <a:r>
              <a:rPr sz="2100" spc="-190" dirty="0">
                <a:latin typeface="Tahoma"/>
                <a:cs typeface="Tahoma"/>
              </a:rPr>
              <a:t>-</a:t>
            </a:r>
            <a:endParaRPr sz="2100" dirty="0">
              <a:latin typeface="Tahoma"/>
              <a:cs typeface="Tahoma"/>
            </a:endParaRPr>
          </a:p>
          <a:p>
            <a:pPr algn="ctr">
              <a:lnSpc>
                <a:spcPct val="100000"/>
              </a:lnSpc>
              <a:spcBef>
                <a:spcPts val="409"/>
              </a:spcBef>
            </a:pPr>
            <a:r>
              <a:rPr sz="2100" spc="125" dirty="0">
                <a:latin typeface="Tahoma"/>
                <a:cs typeface="Tahoma"/>
              </a:rPr>
              <a:t>d</a:t>
            </a:r>
            <a:r>
              <a:rPr sz="2100" spc="15" dirty="0">
                <a:latin typeface="Tahoma"/>
                <a:cs typeface="Tahoma"/>
              </a:rPr>
              <a:t>i</a:t>
            </a:r>
            <a:r>
              <a:rPr sz="2100" spc="125" dirty="0">
                <a:latin typeface="Tahoma"/>
                <a:cs typeface="Tahoma"/>
              </a:rPr>
              <a:t>g</a:t>
            </a:r>
            <a:r>
              <a:rPr sz="2100" spc="15" dirty="0">
                <a:latin typeface="Tahoma"/>
                <a:cs typeface="Tahoma"/>
              </a:rPr>
              <a:t>i</a:t>
            </a:r>
            <a:r>
              <a:rPr sz="2100" spc="-50" dirty="0">
                <a:latin typeface="Tahoma"/>
                <a:cs typeface="Tahoma"/>
              </a:rPr>
              <a:t>t</a:t>
            </a:r>
            <a:r>
              <a:rPr sz="2100" spc="5" dirty="0">
                <a:latin typeface="Tahoma"/>
                <a:cs typeface="Tahoma"/>
              </a:rPr>
              <a:t>a</a:t>
            </a:r>
            <a:r>
              <a:rPr sz="2100" spc="35" dirty="0">
                <a:latin typeface="Tahoma"/>
                <a:cs typeface="Tahoma"/>
              </a:rPr>
              <a:t>l</a:t>
            </a:r>
            <a:r>
              <a:rPr sz="2100" spc="-170" dirty="0">
                <a:latin typeface="Tahoma"/>
                <a:cs typeface="Tahoma"/>
              </a:rPr>
              <a:t>/</a:t>
            </a:r>
            <a:r>
              <a:rPr sz="2100" spc="65" dirty="0">
                <a:latin typeface="Tahoma"/>
                <a:cs typeface="Tahoma"/>
              </a:rPr>
              <a:t>n</a:t>
            </a:r>
            <a:r>
              <a:rPr sz="2100" spc="125" dirty="0">
                <a:latin typeface="Tahoma"/>
                <a:cs typeface="Tahoma"/>
              </a:rPr>
              <a:t>d</a:t>
            </a:r>
            <a:r>
              <a:rPr sz="2100" spc="-170" dirty="0">
                <a:latin typeface="Tahoma"/>
                <a:cs typeface="Tahoma"/>
              </a:rPr>
              <a:t>/</a:t>
            </a:r>
            <a:r>
              <a:rPr sz="2100" spc="15" dirty="0">
                <a:latin typeface="Tahoma"/>
                <a:cs typeface="Tahoma"/>
              </a:rPr>
              <a:t>i</a:t>
            </a:r>
            <a:r>
              <a:rPr sz="2100" spc="65" dirty="0">
                <a:latin typeface="Tahoma"/>
                <a:cs typeface="Tahoma"/>
              </a:rPr>
              <a:t>n</a:t>
            </a:r>
            <a:r>
              <a:rPr sz="2100" spc="125" dirty="0">
                <a:latin typeface="Tahoma"/>
                <a:cs typeface="Tahoma"/>
              </a:rPr>
              <a:t>d</a:t>
            </a:r>
            <a:r>
              <a:rPr sz="2100" spc="40" dirty="0">
                <a:latin typeface="Tahoma"/>
                <a:cs typeface="Tahoma"/>
              </a:rPr>
              <a:t>e</a:t>
            </a:r>
            <a:r>
              <a:rPr sz="2100" spc="-35" dirty="0">
                <a:latin typeface="Tahoma"/>
                <a:cs typeface="Tahoma"/>
              </a:rPr>
              <a:t>x</a:t>
            </a:r>
            <a:r>
              <a:rPr sz="2100" spc="-180" dirty="0">
                <a:latin typeface="Tahoma"/>
                <a:cs typeface="Tahoma"/>
              </a:rPr>
              <a:t>.</a:t>
            </a:r>
            <a:r>
              <a:rPr sz="2100" spc="65" dirty="0">
                <a:latin typeface="Tahoma"/>
                <a:cs typeface="Tahoma"/>
              </a:rPr>
              <a:t>h</a:t>
            </a:r>
            <a:r>
              <a:rPr sz="2100" spc="-50" dirty="0">
                <a:latin typeface="Tahoma"/>
                <a:cs typeface="Tahoma"/>
              </a:rPr>
              <a:t>t</a:t>
            </a:r>
            <a:r>
              <a:rPr sz="2100" spc="25" dirty="0">
                <a:latin typeface="Tahoma"/>
                <a:cs typeface="Tahoma"/>
              </a:rPr>
              <a:t>m</a:t>
            </a:r>
            <a:r>
              <a:rPr sz="2100" spc="35" dirty="0">
                <a:latin typeface="Tahoma"/>
                <a:cs typeface="Tahoma"/>
              </a:rPr>
              <a:t>l</a:t>
            </a:r>
            <a:r>
              <a:rPr sz="2100" spc="-315" dirty="0">
                <a:latin typeface="Tahoma"/>
                <a:cs typeface="Tahoma"/>
              </a:rPr>
              <a:t>#</a:t>
            </a:r>
            <a:endParaRPr sz="2100" dirty="0">
              <a:latin typeface="Tahoma"/>
              <a:cs typeface="Tahoma"/>
            </a:endParaRPr>
          </a:p>
          <a:p>
            <a:pPr marL="635" algn="ctr">
              <a:lnSpc>
                <a:spcPct val="100000"/>
              </a:lnSpc>
              <a:spcBef>
                <a:spcPts val="409"/>
              </a:spcBef>
            </a:pPr>
            <a:r>
              <a:rPr sz="2100" spc="15" dirty="0">
                <a:latin typeface="Tahoma"/>
                <a:cs typeface="Tahoma"/>
              </a:rPr>
              <a:t>/program/150388</a:t>
            </a:r>
            <a:endParaRPr sz="2100" dirty="0">
              <a:latin typeface="Tahoma"/>
              <a:cs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48294" y="2332693"/>
            <a:ext cx="4543425" cy="3048000"/>
            <a:chOff x="7648294" y="2332693"/>
            <a:chExt cx="4543425" cy="3048000"/>
          </a:xfrm>
        </p:grpSpPr>
        <p:sp>
          <p:nvSpPr>
            <p:cNvPr id="3" name="object 3"/>
            <p:cNvSpPr/>
            <p:nvPr/>
          </p:nvSpPr>
          <p:spPr>
            <a:xfrm>
              <a:off x="7695919" y="2380318"/>
              <a:ext cx="4448175" cy="2952750"/>
            </a:xfrm>
            <a:custGeom>
              <a:avLst/>
              <a:gdLst/>
              <a:ahLst/>
              <a:cxnLst/>
              <a:rect l="l" t="t" r="r" b="b"/>
              <a:pathLst>
                <a:path w="4448175" h="2952750">
                  <a:moveTo>
                    <a:pt x="0" y="0"/>
                  </a:moveTo>
                  <a:lnTo>
                    <a:pt x="4448175" y="0"/>
                  </a:lnTo>
                  <a:lnTo>
                    <a:pt x="4448175" y="2952685"/>
                  </a:lnTo>
                  <a:lnTo>
                    <a:pt x="0" y="2952685"/>
                  </a:lnTo>
                  <a:lnTo>
                    <a:pt x="0" y="0"/>
                  </a:lnTo>
                </a:path>
              </a:pathLst>
            </a:custGeom>
            <a:ln w="95226">
              <a:solidFill>
                <a:srgbClr val="36D0D5"/>
              </a:solidFill>
            </a:ln>
          </p:spPr>
          <p:txBody>
            <a:bodyPr wrap="square" lIns="0" tIns="0" rIns="0" bIns="0" rtlCol="0"/>
            <a:lstStyle/>
            <a:p>
              <a:endParaRPr/>
            </a:p>
          </p:txBody>
        </p:sp>
        <p:pic>
          <p:nvPicPr>
            <p:cNvPr id="4" name="object 4"/>
            <p:cNvPicPr/>
            <p:nvPr/>
          </p:nvPicPr>
          <p:blipFill>
            <a:blip r:embed="rId2" cstate="print"/>
            <a:stretch>
              <a:fillRect/>
            </a:stretch>
          </p:blipFill>
          <p:spPr>
            <a:xfrm>
              <a:off x="7991194" y="3976676"/>
              <a:ext cx="76200" cy="76199"/>
            </a:xfrm>
            <a:prstGeom prst="rect">
              <a:avLst/>
            </a:prstGeom>
          </p:spPr>
        </p:pic>
        <p:pic>
          <p:nvPicPr>
            <p:cNvPr id="5" name="object 5"/>
            <p:cNvPicPr/>
            <p:nvPr/>
          </p:nvPicPr>
          <p:blipFill>
            <a:blip r:embed="rId2" cstate="print"/>
            <a:stretch>
              <a:fillRect/>
            </a:stretch>
          </p:blipFill>
          <p:spPr>
            <a:xfrm>
              <a:off x="7991194" y="4329101"/>
              <a:ext cx="76200" cy="76199"/>
            </a:xfrm>
            <a:prstGeom prst="rect">
              <a:avLst/>
            </a:prstGeom>
          </p:spPr>
        </p:pic>
      </p:grpSp>
      <p:sp>
        <p:nvSpPr>
          <p:cNvPr id="6" name="object 6"/>
          <p:cNvSpPr txBox="1"/>
          <p:nvPr/>
        </p:nvSpPr>
        <p:spPr>
          <a:xfrm>
            <a:off x="8200694" y="3776638"/>
            <a:ext cx="3354070" cy="1082675"/>
          </a:xfrm>
          <a:prstGeom prst="rect">
            <a:avLst/>
          </a:prstGeom>
        </p:spPr>
        <p:txBody>
          <a:bodyPr vert="horz" wrap="square" lIns="0" tIns="12700" rIns="0" bIns="0" rtlCol="0">
            <a:spAutoFit/>
          </a:bodyPr>
          <a:lstStyle/>
          <a:p>
            <a:pPr marL="12700" marR="5080">
              <a:lnSpc>
                <a:spcPct val="115599"/>
              </a:lnSpc>
              <a:spcBef>
                <a:spcPts val="100"/>
              </a:spcBef>
            </a:pPr>
            <a:r>
              <a:rPr sz="2000" b="1" spc="-114" dirty="0">
                <a:latin typeface="Tahoma"/>
                <a:cs typeface="Tahoma"/>
              </a:rPr>
              <a:t>TF-IDF </a:t>
            </a:r>
            <a:r>
              <a:rPr sz="2000" b="1" spc="-15" dirty="0">
                <a:latin typeface="Tahoma"/>
                <a:cs typeface="Tahoma"/>
              </a:rPr>
              <a:t> </a:t>
            </a:r>
            <a:r>
              <a:rPr sz="2000" b="1" spc="95" dirty="0">
                <a:latin typeface="Tahoma"/>
                <a:cs typeface="Tahoma"/>
              </a:rPr>
              <a:t>C</a:t>
            </a:r>
            <a:r>
              <a:rPr sz="2000" b="1" spc="-15" dirty="0">
                <a:latin typeface="Tahoma"/>
                <a:cs typeface="Tahoma"/>
              </a:rPr>
              <a:t>O</a:t>
            </a:r>
            <a:r>
              <a:rPr sz="2000" b="1" spc="-80" dirty="0">
                <a:latin typeface="Tahoma"/>
                <a:cs typeface="Tahoma"/>
              </a:rPr>
              <a:t>U</a:t>
            </a:r>
            <a:r>
              <a:rPr sz="2000" b="1" spc="-30" dirty="0">
                <a:latin typeface="Tahoma"/>
                <a:cs typeface="Tahoma"/>
              </a:rPr>
              <a:t>N</a:t>
            </a:r>
            <a:r>
              <a:rPr sz="2000" b="1" spc="15" dirty="0">
                <a:latin typeface="Tahoma"/>
                <a:cs typeface="Tahoma"/>
              </a:rPr>
              <a:t>T</a:t>
            </a:r>
            <a:r>
              <a:rPr sz="2000" b="1" spc="20" dirty="0">
                <a:latin typeface="Tahoma"/>
                <a:cs typeface="Tahoma"/>
              </a:rPr>
              <a:t>V</a:t>
            </a:r>
            <a:r>
              <a:rPr sz="2000" b="1" spc="-5" dirty="0">
                <a:latin typeface="Tahoma"/>
                <a:cs typeface="Tahoma"/>
              </a:rPr>
              <a:t>E</a:t>
            </a:r>
            <a:r>
              <a:rPr sz="2000" b="1" spc="95" dirty="0">
                <a:latin typeface="Tahoma"/>
                <a:cs typeface="Tahoma"/>
              </a:rPr>
              <a:t>C</a:t>
            </a:r>
            <a:r>
              <a:rPr sz="2000" b="1" spc="15" dirty="0">
                <a:latin typeface="Tahoma"/>
                <a:cs typeface="Tahoma"/>
              </a:rPr>
              <a:t>T</a:t>
            </a:r>
            <a:r>
              <a:rPr sz="2000" b="1" spc="-15" dirty="0">
                <a:latin typeface="Tahoma"/>
                <a:cs typeface="Tahoma"/>
              </a:rPr>
              <a:t>O</a:t>
            </a:r>
            <a:r>
              <a:rPr sz="2000" b="1" spc="-150" dirty="0">
                <a:latin typeface="Tahoma"/>
                <a:cs typeface="Tahoma"/>
              </a:rPr>
              <a:t>R</a:t>
            </a:r>
            <a:r>
              <a:rPr sz="2000" b="1" spc="-390" dirty="0">
                <a:latin typeface="Tahoma"/>
                <a:cs typeface="Tahoma"/>
              </a:rPr>
              <a:t>I</a:t>
            </a:r>
            <a:r>
              <a:rPr sz="2000" b="1" spc="-10" dirty="0">
                <a:latin typeface="Tahoma"/>
                <a:cs typeface="Tahoma"/>
              </a:rPr>
              <a:t>Z</a:t>
            </a:r>
            <a:r>
              <a:rPr sz="2000" b="1" spc="-5" dirty="0">
                <a:latin typeface="Tahoma"/>
                <a:cs typeface="Tahoma"/>
              </a:rPr>
              <a:t>E</a:t>
            </a:r>
            <a:r>
              <a:rPr sz="2000" b="1" spc="-145" dirty="0">
                <a:latin typeface="Tahoma"/>
                <a:cs typeface="Tahoma"/>
              </a:rPr>
              <a:t>R</a:t>
            </a:r>
            <a:r>
              <a:rPr sz="2000" b="1" spc="-200" dirty="0">
                <a:latin typeface="Tahoma"/>
                <a:cs typeface="Tahoma"/>
              </a:rPr>
              <a:t> </a:t>
            </a:r>
            <a:r>
              <a:rPr sz="2000" b="1" spc="-80" dirty="0">
                <a:latin typeface="Tahoma"/>
                <a:cs typeface="Tahoma"/>
              </a:rPr>
              <a:t>U</a:t>
            </a:r>
            <a:r>
              <a:rPr sz="2000" b="1" spc="-60" dirty="0">
                <a:latin typeface="Tahoma"/>
                <a:cs typeface="Tahoma"/>
              </a:rPr>
              <a:t>S</a:t>
            </a:r>
            <a:r>
              <a:rPr sz="2000" b="1" spc="-390" dirty="0">
                <a:latin typeface="Tahoma"/>
                <a:cs typeface="Tahoma"/>
              </a:rPr>
              <a:t>I</a:t>
            </a:r>
            <a:r>
              <a:rPr sz="2000" b="1" spc="-30" dirty="0">
                <a:latin typeface="Tahoma"/>
                <a:cs typeface="Tahoma"/>
              </a:rPr>
              <a:t>N</a:t>
            </a:r>
            <a:r>
              <a:rPr sz="2000" b="1" spc="-10" dirty="0">
                <a:latin typeface="Tahoma"/>
                <a:cs typeface="Tahoma"/>
              </a:rPr>
              <a:t>G  </a:t>
            </a:r>
            <a:r>
              <a:rPr sz="2000" b="1" spc="-95" dirty="0">
                <a:latin typeface="Tahoma"/>
                <a:cs typeface="Tahoma"/>
              </a:rPr>
              <a:t>N-GRAMS(1,2)</a:t>
            </a:r>
            <a:endParaRPr sz="2000">
              <a:latin typeface="Tahoma"/>
              <a:cs typeface="Tahoma"/>
            </a:endParaRPr>
          </a:p>
        </p:txBody>
      </p:sp>
      <p:grpSp>
        <p:nvGrpSpPr>
          <p:cNvPr id="7" name="object 7"/>
          <p:cNvGrpSpPr/>
          <p:nvPr/>
        </p:nvGrpSpPr>
        <p:grpSpPr>
          <a:xfrm>
            <a:off x="13636838" y="3194409"/>
            <a:ext cx="4543425" cy="3952875"/>
            <a:chOff x="13636838" y="3194409"/>
            <a:chExt cx="4543425" cy="3952875"/>
          </a:xfrm>
        </p:grpSpPr>
        <p:sp>
          <p:nvSpPr>
            <p:cNvPr id="8" name="object 8"/>
            <p:cNvSpPr/>
            <p:nvPr/>
          </p:nvSpPr>
          <p:spPr>
            <a:xfrm>
              <a:off x="13684463" y="3242034"/>
              <a:ext cx="4448175" cy="3857625"/>
            </a:xfrm>
            <a:custGeom>
              <a:avLst/>
              <a:gdLst/>
              <a:ahLst/>
              <a:cxnLst/>
              <a:rect l="l" t="t" r="r" b="b"/>
              <a:pathLst>
                <a:path w="4448175" h="3857625">
                  <a:moveTo>
                    <a:pt x="0" y="0"/>
                  </a:moveTo>
                  <a:lnTo>
                    <a:pt x="4448175" y="0"/>
                  </a:lnTo>
                  <a:lnTo>
                    <a:pt x="4448175" y="3857540"/>
                  </a:lnTo>
                  <a:lnTo>
                    <a:pt x="0" y="3857540"/>
                  </a:lnTo>
                  <a:lnTo>
                    <a:pt x="0" y="0"/>
                  </a:lnTo>
                </a:path>
              </a:pathLst>
            </a:custGeom>
            <a:ln w="95217">
              <a:solidFill>
                <a:srgbClr val="37C8EF"/>
              </a:solidFill>
            </a:ln>
          </p:spPr>
          <p:txBody>
            <a:bodyPr wrap="square" lIns="0" tIns="0" rIns="0" bIns="0" rtlCol="0"/>
            <a:lstStyle/>
            <a:p>
              <a:endParaRPr/>
            </a:p>
          </p:txBody>
        </p:sp>
        <p:pic>
          <p:nvPicPr>
            <p:cNvPr id="9" name="object 9"/>
            <p:cNvPicPr/>
            <p:nvPr/>
          </p:nvPicPr>
          <p:blipFill>
            <a:blip r:embed="rId3" cstate="print"/>
            <a:stretch>
              <a:fillRect/>
            </a:stretch>
          </p:blipFill>
          <p:spPr>
            <a:xfrm>
              <a:off x="13998788" y="4851717"/>
              <a:ext cx="85725" cy="85724"/>
            </a:xfrm>
            <a:prstGeom prst="rect">
              <a:avLst/>
            </a:prstGeom>
          </p:spPr>
        </p:pic>
        <p:pic>
          <p:nvPicPr>
            <p:cNvPr id="10" name="object 10"/>
            <p:cNvPicPr/>
            <p:nvPr/>
          </p:nvPicPr>
          <p:blipFill>
            <a:blip r:embed="rId3" cstate="print"/>
            <a:stretch>
              <a:fillRect/>
            </a:stretch>
          </p:blipFill>
          <p:spPr>
            <a:xfrm>
              <a:off x="13998788" y="5223192"/>
              <a:ext cx="85725" cy="85724"/>
            </a:xfrm>
            <a:prstGeom prst="rect">
              <a:avLst/>
            </a:prstGeom>
          </p:spPr>
        </p:pic>
        <p:pic>
          <p:nvPicPr>
            <p:cNvPr id="11" name="object 11"/>
            <p:cNvPicPr/>
            <p:nvPr/>
          </p:nvPicPr>
          <p:blipFill>
            <a:blip r:embed="rId3" cstate="print"/>
            <a:stretch>
              <a:fillRect/>
            </a:stretch>
          </p:blipFill>
          <p:spPr>
            <a:xfrm>
              <a:off x="13998788" y="5966142"/>
              <a:ext cx="85725" cy="85724"/>
            </a:xfrm>
            <a:prstGeom prst="rect">
              <a:avLst/>
            </a:prstGeom>
          </p:spPr>
        </p:pic>
        <p:pic>
          <p:nvPicPr>
            <p:cNvPr id="12" name="object 12"/>
            <p:cNvPicPr/>
            <p:nvPr/>
          </p:nvPicPr>
          <p:blipFill>
            <a:blip r:embed="rId3" cstate="print"/>
            <a:stretch>
              <a:fillRect/>
            </a:stretch>
          </p:blipFill>
          <p:spPr>
            <a:xfrm>
              <a:off x="13998788" y="6337617"/>
              <a:ext cx="85725" cy="85724"/>
            </a:xfrm>
            <a:prstGeom prst="rect">
              <a:avLst/>
            </a:prstGeom>
          </p:spPr>
        </p:pic>
      </p:grpSp>
      <p:sp>
        <p:nvSpPr>
          <p:cNvPr id="13" name="object 13"/>
          <p:cNvSpPr txBox="1"/>
          <p:nvPr/>
        </p:nvSpPr>
        <p:spPr>
          <a:xfrm>
            <a:off x="14210819" y="4644707"/>
            <a:ext cx="3611879" cy="1882775"/>
          </a:xfrm>
          <a:prstGeom prst="rect">
            <a:avLst/>
          </a:prstGeom>
        </p:spPr>
        <p:txBody>
          <a:bodyPr vert="horz" wrap="square" lIns="0" tIns="12700" rIns="0" bIns="0" rtlCol="0">
            <a:spAutoFit/>
          </a:bodyPr>
          <a:lstStyle/>
          <a:p>
            <a:pPr marL="12700" marR="5080">
              <a:lnSpc>
                <a:spcPct val="116100"/>
              </a:lnSpc>
              <a:spcBef>
                <a:spcPts val="100"/>
              </a:spcBef>
            </a:pPr>
            <a:r>
              <a:rPr sz="2100" spc="200" dirty="0">
                <a:latin typeface="Tahoma"/>
                <a:cs typeface="Tahoma"/>
              </a:rPr>
              <a:t>M</a:t>
            </a:r>
            <a:r>
              <a:rPr sz="2100" spc="55" dirty="0">
                <a:latin typeface="Tahoma"/>
                <a:cs typeface="Tahoma"/>
              </a:rPr>
              <a:t>U</a:t>
            </a:r>
            <a:r>
              <a:rPr sz="2100" spc="160" dirty="0">
                <a:latin typeface="Tahoma"/>
                <a:cs typeface="Tahoma"/>
              </a:rPr>
              <a:t>L</a:t>
            </a:r>
            <a:r>
              <a:rPr sz="2100" spc="55" dirty="0">
                <a:latin typeface="Tahoma"/>
                <a:cs typeface="Tahoma"/>
              </a:rPr>
              <a:t>T</a:t>
            </a:r>
            <a:r>
              <a:rPr sz="2100" spc="-229" dirty="0">
                <a:latin typeface="Tahoma"/>
                <a:cs typeface="Tahoma"/>
              </a:rPr>
              <a:t>I</a:t>
            </a:r>
            <a:r>
              <a:rPr sz="2100" spc="105" dirty="0">
                <a:latin typeface="Tahoma"/>
                <a:cs typeface="Tahoma"/>
              </a:rPr>
              <a:t>N</a:t>
            </a:r>
            <a:r>
              <a:rPr sz="2100" spc="60" dirty="0">
                <a:latin typeface="Tahoma"/>
                <a:cs typeface="Tahoma"/>
              </a:rPr>
              <a:t>O</a:t>
            </a:r>
            <a:r>
              <a:rPr sz="2100" spc="200" dirty="0">
                <a:latin typeface="Tahoma"/>
                <a:cs typeface="Tahoma"/>
              </a:rPr>
              <a:t>M</a:t>
            </a:r>
            <a:r>
              <a:rPr sz="2100" spc="-229" dirty="0">
                <a:latin typeface="Tahoma"/>
                <a:cs typeface="Tahoma"/>
              </a:rPr>
              <a:t>I</a:t>
            </a:r>
            <a:r>
              <a:rPr sz="2100" spc="80" dirty="0">
                <a:latin typeface="Tahoma"/>
                <a:cs typeface="Tahoma"/>
              </a:rPr>
              <a:t>A</a:t>
            </a:r>
            <a:r>
              <a:rPr sz="2100" spc="160" dirty="0">
                <a:latin typeface="Tahoma"/>
                <a:cs typeface="Tahoma"/>
              </a:rPr>
              <a:t>L</a:t>
            </a:r>
            <a:r>
              <a:rPr sz="2100" spc="-204" dirty="0">
                <a:latin typeface="Tahoma"/>
                <a:cs typeface="Tahoma"/>
              </a:rPr>
              <a:t> </a:t>
            </a:r>
            <a:r>
              <a:rPr sz="2100" spc="105" dirty="0">
                <a:latin typeface="Tahoma"/>
                <a:cs typeface="Tahoma"/>
              </a:rPr>
              <a:t>N</a:t>
            </a:r>
            <a:r>
              <a:rPr sz="2100" spc="80" dirty="0">
                <a:latin typeface="Tahoma"/>
                <a:cs typeface="Tahoma"/>
              </a:rPr>
              <a:t>A</a:t>
            </a:r>
            <a:r>
              <a:rPr sz="2100" spc="-229" dirty="0">
                <a:latin typeface="Tahoma"/>
                <a:cs typeface="Tahoma"/>
              </a:rPr>
              <a:t>I</a:t>
            </a:r>
            <a:r>
              <a:rPr sz="2100" spc="50" dirty="0">
                <a:latin typeface="Tahoma"/>
                <a:cs typeface="Tahoma"/>
              </a:rPr>
              <a:t>VE</a:t>
            </a:r>
            <a:r>
              <a:rPr sz="2100" spc="-204" dirty="0">
                <a:latin typeface="Tahoma"/>
                <a:cs typeface="Tahoma"/>
              </a:rPr>
              <a:t> </a:t>
            </a:r>
            <a:r>
              <a:rPr sz="2100" spc="75" dirty="0">
                <a:latin typeface="Tahoma"/>
                <a:cs typeface="Tahoma"/>
              </a:rPr>
              <a:t>B</a:t>
            </a:r>
            <a:r>
              <a:rPr sz="2100" spc="80" dirty="0">
                <a:latin typeface="Tahoma"/>
                <a:cs typeface="Tahoma"/>
              </a:rPr>
              <a:t>A</a:t>
            </a:r>
            <a:r>
              <a:rPr sz="2100" spc="10" dirty="0">
                <a:latin typeface="Tahoma"/>
                <a:cs typeface="Tahoma"/>
              </a:rPr>
              <a:t>Y</a:t>
            </a:r>
            <a:r>
              <a:rPr sz="2100" spc="50" dirty="0">
                <a:latin typeface="Tahoma"/>
                <a:cs typeface="Tahoma"/>
              </a:rPr>
              <a:t>E</a:t>
            </a:r>
            <a:r>
              <a:rPr sz="2100" spc="40" dirty="0">
                <a:latin typeface="Tahoma"/>
                <a:cs typeface="Tahoma"/>
              </a:rPr>
              <a:t>S  </a:t>
            </a:r>
            <a:r>
              <a:rPr sz="2100" spc="160" dirty="0">
                <a:latin typeface="Tahoma"/>
                <a:cs typeface="Tahoma"/>
              </a:rPr>
              <a:t>L</a:t>
            </a:r>
            <a:r>
              <a:rPr sz="2100" spc="60" dirty="0">
                <a:latin typeface="Tahoma"/>
                <a:cs typeface="Tahoma"/>
              </a:rPr>
              <a:t>O</a:t>
            </a:r>
            <a:r>
              <a:rPr sz="2100" spc="85" dirty="0">
                <a:latin typeface="Tahoma"/>
                <a:cs typeface="Tahoma"/>
              </a:rPr>
              <a:t>G</a:t>
            </a:r>
            <a:r>
              <a:rPr sz="2100" spc="-229" dirty="0">
                <a:latin typeface="Tahoma"/>
                <a:cs typeface="Tahoma"/>
              </a:rPr>
              <a:t>I</a:t>
            </a:r>
            <a:r>
              <a:rPr sz="2100" spc="55" dirty="0">
                <a:latin typeface="Tahoma"/>
                <a:cs typeface="Tahoma"/>
              </a:rPr>
              <a:t>ST</a:t>
            </a:r>
            <a:r>
              <a:rPr sz="2100" spc="-229" dirty="0">
                <a:latin typeface="Tahoma"/>
                <a:cs typeface="Tahoma"/>
              </a:rPr>
              <a:t>I</a:t>
            </a:r>
            <a:r>
              <a:rPr sz="2100" spc="204" dirty="0">
                <a:latin typeface="Tahoma"/>
                <a:cs typeface="Tahoma"/>
              </a:rPr>
              <a:t>C</a:t>
            </a:r>
            <a:r>
              <a:rPr sz="2100" spc="-204" dirty="0">
                <a:latin typeface="Tahoma"/>
                <a:cs typeface="Tahoma"/>
              </a:rPr>
              <a:t> </a:t>
            </a:r>
            <a:r>
              <a:rPr sz="2100" spc="-5" dirty="0">
                <a:latin typeface="Tahoma"/>
                <a:cs typeface="Tahoma"/>
              </a:rPr>
              <a:t>R</a:t>
            </a:r>
            <a:r>
              <a:rPr sz="2100" spc="50" dirty="0">
                <a:latin typeface="Tahoma"/>
                <a:cs typeface="Tahoma"/>
              </a:rPr>
              <a:t>E</a:t>
            </a:r>
            <a:r>
              <a:rPr sz="2100" spc="85" dirty="0">
                <a:latin typeface="Tahoma"/>
                <a:cs typeface="Tahoma"/>
              </a:rPr>
              <a:t>G</a:t>
            </a:r>
            <a:r>
              <a:rPr sz="2100" spc="-5" dirty="0">
                <a:latin typeface="Tahoma"/>
                <a:cs typeface="Tahoma"/>
              </a:rPr>
              <a:t>R</a:t>
            </a:r>
            <a:r>
              <a:rPr sz="2100" spc="50" dirty="0">
                <a:latin typeface="Tahoma"/>
                <a:cs typeface="Tahoma"/>
              </a:rPr>
              <a:t>E</a:t>
            </a:r>
            <a:r>
              <a:rPr sz="2100" spc="55" dirty="0">
                <a:latin typeface="Tahoma"/>
                <a:cs typeface="Tahoma"/>
              </a:rPr>
              <a:t>SS</a:t>
            </a:r>
            <a:r>
              <a:rPr sz="2100" spc="-229" dirty="0">
                <a:latin typeface="Tahoma"/>
                <a:cs typeface="Tahoma"/>
              </a:rPr>
              <a:t>I</a:t>
            </a:r>
            <a:r>
              <a:rPr sz="2100" spc="60" dirty="0">
                <a:latin typeface="Tahoma"/>
                <a:cs typeface="Tahoma"/>
              </a:rPr>
              <a:t>O</a:t>
            </a:r>
            <a:r>
              <a:rPr sz="2100" spc="105" dirty="0">
                <a:latin typeface="Tahoma"/>
                <a:cs typeface="Tahoma"/>
              </a:rPr>
              <a:t>N</a:t>
            </a:r>
            <a:r>
              <a:rPr sz="2100" spc="-204" dirty="0">
                <a:latin typeface="Tahoma"/>
                <a:cs typeface="Tahoma"/>
              </a:rPr>
              <a:t> </a:t>
            </a:r>
            <a:r>
              <a:rPr sz="2100" spc="105" dirty="0">
                <a:latin typeface="Tahoma"/>
                <a:cs typeface="Tahoma"/>
              </a:rPr>
              <a:t>W</a:t>
            </a:r>
            <a:r>
              <a:rPr sz="2100" spc="-229" dirty="0">
                <a:latin typeface="Tahoma"/>
                <a:cs typeface="Tahoma"/>
              </a:rPr>
              <a:t>I</a:t>
            </a:r>
            <a:r>
              <a:rPr sz="2100" spc="55" dirty="0">
                <a:latin typeface="Tahoma"/>
                <a:cs typeface="Tahoma"/>
              </a:rPr>
              <a:t>T</a:t>
            </a:r>
            <a:r>
              <a:rPr sz="2100" spc="70" dirty="0">
                <a:latin typeface="Tahoma"/>
                <a:cs typeface="Tahoma"/>
              </a:rPr>
              <a:t>H  </a:t>
            </a:r>
            <a:r>
              <a:rPr sz="2100" spc="60" dirty="0">
                <a:latin typeface="Tahoma"/>
                <a:cs typeface="Tahoma"/>
              </a:rPr>
              <a:t>O</a:t>
            </a:r>
            <a:r>
              <a:rPr sz="2100" spc="105" dirty="0">
                <a:latin typeface="Tahoma"/>
                <a:cs typeface="Tahoma"/>
              </a:rPr>
              <a:t>N</a:t>
            </a:r>
            <a:r>
              <a:rPr sz="2100" spc="50" dirty="0">
                <a:latin typeface="Tahoma"/>
                <a:cs typeface="Tahoma"/>
              </a:rPr>
              <a:t>E</a:t>
            </a:r>
            <a:r>
              <a:rPr sz="2100" spc="-204" dirty="0">
                <a:latin typeface="Tahoma"/>
                <a:cs typeface="Tahoma"/>
              </a:rPr>
              <a:t> </a:t>
            </a:r>
            <a:r>
              <a:rPr sz="2100" spc="50" dirty="0">
                <a:latin typeface="Tahoma"/>
                <a:cs typeface="Tahoma"/>
              </a:rPr>
              <a:t>V</a:t>
            </a:r>
            <a:r>
              <a:rPr sz="2100" spc="55" dirty="0">
                <a:latin typeface="Tahoma"/>
                <a:cs typeface="Tahoma"/>
              </a:rPr>
              <a:t>S</a:t>
            </a:r>
            <a:r>
              <a:rPr sz="2100" spc="-204" dirty="0">
                <a:latin typeface="Tahoma"/>
                <a:cs typeface="Tahoma"/>
              </a:rPr>
              <a:t> </a:t>
            </a:r>
            <a:r>
              <a:rPr sz="2100" spc="-5" dirty="0">
                <a:latin typeface="Tahoma"/>
                <a:cs typeface="Tahoma"/>
              </a:rPr>
              <a:t>R</a:t>
            </a:r>
            <a:r>
              <a:rPr sz="2100" spc="50" dirty="0">
                <a:latin typeface="Tahoma"/>
                <a:cs typeface="Tahoma"/>
              </a:rPr>
              <a:t>E</a:t>
            </a:r>
            <a:r>
              <a:rPr sz="2100" spc="55" dirty="0">
                <a:latin typeface="Tahoma"/>
                <a:cs typeface="Tahoma"/>
              </a:rPr>
              <a:t>ST</a:t>
            </a:r>
            <a:r>
              <a:rPr sz="2100" spc="-204" dirty="0">
                <a:latin typeface="Tahoma"/>
                <a:cs typeface="Tahoma"/>
              </a:rPr>
              <a:t> </a:t>
            </a:r>
            <a:r>
              <a:rPr sz="2100" spc="204" dirty="0">
                <a:latin typeface="Tahoma"/>
                <a:cs typeface="Tahoma"/>
              </a:rPr>
              <a:t>C</a:t>
            </a:r>
            <a:r>
              <a:rPr sz="2100" spc="160" dirty="0">
                <a:latin typeface="Tahoma"/>
                <a:cs typeface="Tahoma"/>
              </a:rPr>
              <a:t>L</a:t>
            </a:r>
            <a:r>
              <a:rPr sz="2100" spc="80" dirty="0">
                <a:latin typeface="Tahoma"/>
                <a:cs typeface="Tahoma"/>
              </a:rPr>
              <a:t>A</a:t>
            </a:r>
            <a:r>
              <a:rPr sz="2100" spc="55" dirty="0">
                <a:latin typeface="Tahoma"/>
                <a:cs typeface="Tahoma"/>
              </a:rPr>
              <a:t>SS</a:t>
            </a:r>
            <a:r>
              <a:rPr sz="2100" spc="-229" dirty="0">
                <a:latin typeface="Tahoma"/>
                <a:cs typeface="Tahoma"/>
              </a:rPr>
              <a:t>I</a:t>
            </a:r>
            <a:r>
              <a:rPr sz="2100" spc="95" dirty="0">
                <a:latin typeface="Tahoma"/>
                <a:cs typeface="Tahoma"/>
              </a:rPr>
              <a:t>F</a:t>
            </a:r>
            <a:r>
              <a:rPr sz="2100" spc="-229" dirty="0">
                <a:latin typeface="Tahoma"/>
                <a:cs typeface="Tahoma"/>
              </a:rPr>
              <a:t>I</a:t>
            </a:r>
            <a:r>
              <a:rPr sz="2100" spc="50" dirty="0">
                <a:latin typeface="Tahoma"/>
                <a:cs typeface="Tahoma"/>
              </a:rPr>
              <a:t>E</a:t>
            </a:r>
            <a:r>
              <a:rPr sz="2100" spc="-5" dirty="0">
                <a:latin typeface="Tahoma"/>
                <a:cs typeface="Tahoma"/>
              </a:rPr>
              <a:t>R  </a:t>
            </a:r>
            <a:r>
              <a:rPr sz="2100" spc="60" dirty="0">
                <a:latin typeface="Tahoma"/>
                <a:cs typeface="Tahoma"/>
              </a:rPr>
              <a:t>D</a:t>
            </a:r>
            <a:r>
              <a:rPr sz="2100" spc="50" dirty="0">
                <a:latin typeface="Tahoma"/>
                <a:cs typeface="Tahoma"/>
              </a:rPr>
              <a:t>E</a:t>
            </a:r>
            <a:r>
              <a:rPr sz="2100" spc="204" dirty="0">
                <a:latin typeface="Tahoma"/>
                <a:cs typeface="Tahoma"/>
              </a:rPr>
              <a:t>C</a:t>
            </a:r>
            <a:r>
              <a:rPr sz="2100" spc="-229" dirty="0">
                <a:latin typeface="Tahoma"/>
                <a:cs typeface="Tahoma"/>
              </a:rPr>
              <a:t>I</a:t>
            </a:r>
            <a:r>
              <a:rPr sz="2100" spc="55" dirty="0">
                <a:latin typeface="Tahoma"/>
                <a:cs typeface="Tahoma"/>
              </a:rPr>
              <a:t>S</a:t>
            </a:r>
            <a:r>
              <a:rPr sz="2100" spc="-229" dirty="0">
                <a:latin typeface="Tahoma"/>
                <a:cs typeface="Tahoma"/>
              </a:rPr>
              <a:t>I</a:t>
            </a:r>
            <a:r>
              <a:rPr sz="2100" spc="60" dirty="0">
                <a:latin typeface="Tahoma"/>
                <a:cs typeface="Tahoma"/>
              </a:rPr>
              <a:t>O</a:t>
            </a:r>
            <a:r>
              <a:rPr sz="2100" spc="105" dirty="0">
                <a:latin typeface="Tahoma"/>
                <a:cs typeface="Tahoma"/>
              </a:rPr>
              <a:t>N</a:t>
            </a:r>
            <a:r>
              <a:rPr sz="2100" spc="-204" dirty="0">
                <a:latin typeface="Tahoma"/>
                <a:cs typeface="Tahoma"/>
              </a:rPr>
              <a:t> </a:t>
            </a:r>
            <a:r>
              <a:rPr sz="2100" spc="55" dirty="0">
                <a:latin typeface="Tahoma"/>
                <a:cs typeface="Tahoma"/>
              </a:rPr>
              <a:t>T</a:t>
            </a:r>
            <a:r>
              <a:rPr sz="2100" spc="-5" dirty="0">
                <a:latin typeface="Tahoma"/>
                <a:cs typeface="Tahoma"/>
              </a:rPr>
              <a:t>R</a:t>
            </a:r>
            <a:r>
              <a:rPr sz="2100" spc="50" dirty="0">
                <a:latin typeface="Tahoma"/>
                <a:cs typeface="Tahoma"/>
              </a:rPr>
              <a:t>EE</a:t>
            </a:r>
            <a:endParaRPr sz="2100" dirty="0">
              <a:latin typeface="Tahoma"/>
              <a:cs typeface="Tahoma"/>
            </a:endParaRPr>
          </a:p>
          <a:p>
            <a:pPr marL="12700">
              <a:lnSpc>
                <a:spcPct val="100000"/>
              </a:lnSpc>
              <a:spcBef>
                <a:spcPts val="405"/>
              </a:spcBef>
            </a:pPr>
            <a:r>
              <a:rPr sz="2100" spc="-5" dirty="0">
                <a:latin typeface="Tahoma"/>
                <a:cs typeface="Tahoma"/>
              </a:rPr>
              <a:t>R</a:t>
            </a:r>
            <a:r>
              <a:rPr sz="2100" spc="80" dirty="0">
                <a:latin typeface="Tahoma"/>
                <a:cs typeface="Tahoma"/>
              </a:rPr>
              <a:t>A</a:t>
            </a:r>
            <a:r>
              <a:rPr sz="2100" spc="105" dirty="0">
                <a:latin typeface="Tahoma"/>
                <a:cs typeface="Tahoma"/>
              </a:rPr>
              <a:t>N</a:t>
            </a:r>
            <a:r>
              <a:rPr sz="2100" spc="60" dirty="0">
                <a:latin typeface="Tahoma"/>
                <a:cs typeface="Tahoma"/>
              </a:rPr>
              <a:t>DO</a:t>
            </a:r>
            <a:r>
              <a:rPr sz="2100" spc="200" dirty="0">
                <a:latin typeface="Tahoma"/>
                <a:cs typeface="Tahoma"/>
              </a:rPr>
              <a:t>M</a:t>
            </a:r>
            <a:r>
              <a:rPr sz="2100" spc="-204" dirty="0">
                <a:latin typeface="Tahoma"/>
                <a:cs typeface="Tahoma"/>
              </a:rPr>
              <a:t> </a:t>
            </a:r>
            <a:r>
              <a:rPr sz="2100" spc="95" dirty="0">
                <a:latin typeface="Tahoma"/>
                <a:cs typeface="Tahoma"/>
              </a:rPr>
              <a:t>F</a:t>
            </a:r>
            <a:r>
              <a:rPr sz="2100" spc="60" dirty="0">
                <a:latin typeface="Tahoma"/>
                <a:cs typeface="Tahoma"/>
              </a:rPr>
              <a:t>O</a:t>
            </a:r>
            <a:r>
              <a:rPr sz="2100" spc="-5" dirty="0">
                <a:latin typeface="Tahoma"/>
                <a:cs typeface="Tahoma"/>
              </a:rPr>
              <a:t>R</a:t>
            </a:r>
            <a:r>
              <a:rPr sz="2100" spc="50" dirty="0">
                <a:latin typeface="Tahoma"/>
                <a:cs typeface="Tahoma"/>
              </a:rPr>
              <a:t>E</a:t>
            </a:r>
            <a:r>
              <a:rPr sz="2100" spc="55" dirty="0">
                <a:latin typeface="Tahoma"/>
                <a:cs typeface="Tahoma"/>
              </a:rPr>
              <a:t>ST</a:t>
            </a:r>
            <a:endParaRPr sz="2100" dirty="0">
              <a:latin typeface="Tahoma"/>
              <a:cs typeface="Tahoma"/>
            </a:endParaRPr>
          </a:p>
        </p:txBody>
      </p:sp>
      <p:grpSp>
        <p:nvGrpSpPr>
          <p:cNvPr id="14" name="object 14"/>
          <p:cNvGrpSpPr/>
          <p:nvPr/>
        </p:nvGrpSpPr>
        <p:grpSpPr>
          <a:xfrm>
            <a:off x="123403" y="1654673"/>
            <a:ext cx="6087110" cy="5658485"/>
            <a:chOff x="123403" y="1654673"/>
            <a:chExt cx="6087110" cy="5658485"/>
          </a:xfrm>
        </p:grpSpPr>
        <p:sp>
          <p:nvSpPr>
            <p:cNvPr id="15" name="object 15"/>
            <p:cNvSpPr/>
            <p:nvPr/>
          </p:nvSpPr>
          <p:spPr>
            <a:xfrm>
              <a:off x="171346" y="1702616"/>
              <a:ext cx="5991225" cy="5562600"/>
            </a:xfrm>
            <a:custGeom>
              <a:avLst/>
              <a:gdLst/>
              <a:ahLst/>
              <a:cxnLst/>
              <a:rect l="l" t="t" r="r" b="b"/>
              <a:pathLst>
                <a:path w="5991225" h="5562600">
                  <a:moveTo>
                    <a:pt x="0" y="0"/>
                  </a:moveTo>
                  <a:lnTo>
                    <a:pt x="5991219" y="0"/>
                  </a:lnTo>
                  <a:lnTo>
                    <a:pt x="5991219" y="5562599"/>
                  </a:lnTo>
                  <a:lnTo>
                    <a:pt x="0" y="5562599"/>
                  </a:lnTo>
                  <a:lnTo>
                    <a:pt x="0" y="0"/>
                  </a:lnTo>
                </a:path>
              </a:pathLst>
            </a:custGeom>
            <a:ln w="95302">
              <a:solidFill>
                <a:srgbClr val="78DDE3"/>
              </a:solidFill>
            </a:ln>
          </p:spPr>
          <p:txBody>
            <a:bodyPr wrap="square" lIns="0" tIns="0" rIns="0" bIns="0" rtlCol="0"/>
            <a:lstStyle/>
            <a:p>
              <a:endParaRPr/>
            </a:p>
          </p:txBody>
        </p:sp>
        <p:pic>
          <p:nvPicPr>
            <p:cNvPr id="16" name="object 16"/>
            <p:cNvPicPr/>
            <p:nvPr/>
          </p:nvPicPr>
          <p:blipFill>
            <a:blip r:embed="rId2" cstate="print"/>
            <a:stretch>
              <a:fillRect/>
            </a:stretch>
          </p:blipFill>
          <p:spPr>
            <a:xfrm>
              <a:off x="447568" y="3461566"/>
              <a:ext cx="76200" cy="76199"/>
            </a:xfrm>
            <a:prstGeom prst="rect">
              <a:avLst/>
            </a:prstGeom>
          </p:spPr>
        </p:pic>
        <p:pic>
          <p:nvPicPr>
            <p:cNvPr id="17" name="object 17"/>
            <p:cNvPicPr/>
            <p:nvPr/>
          </p:nvPicPr>
          <p:blipFill>
            <a:blip r:embed="rId2" cstate="print"/>
            <a:stretch>
              <a:fillRect/>
            </a:stretch>
          </p:blipFill>
          <p:spPr>
            <a:xfrm>
              <a:off x="447568" y="4461691"/>
              <a:ext cx="76200" cy="76199"/>
            </a:xfrm>
            <a:prstGeom prst="rect">
              <a:avLst/>
            </a:prstGeom>
          </p:spPr>
        </p:pic>
        <p:pic>
          <p:nvPicPr>
            <p:cNvPr id="18" name="object 18"/>
            <p:cNvPicPr/>
            <p:nvPr/>
          </p:nvPicPr>
          <p:blipFill>
            <a:blip r:embed="rId2" cstate="print"/>
            <a:stretch>
              <a:fillRect/>
            </a:stretch>
          </p:blipFill>
          <p:spPr>
            <a:xfrm>
              <a:off x="447568" y="5128441"/>
              <a:ext cx="76200" cy="76199"/>
            </a:xfrm>
            <a:prstGeom prst="rect">
              <a:avLst/>
            </a:prstGeom>
          </p:spPr>
        </p:pic>
        <p:pic>
          <p:nvPicPr>
            <p:cNvPr id="19" name="object 19"/>
            <p:cNvPicPr/>
            <p:nvPr/>
          </p:nvPicPr>
          <p:blipFill>
            <a:blip r:embed="rId2" cstate="print"/>
            <a:stretch>
              <a:fillRect/>
            </a:stretch>
          </p:blipFill>
          <p:spPr>
            <a:xfrm>
              <a:off x="447568" y="5795191"/>
              <a:ext cx="76200" cy="76199"/>
            </a:xfrm>
            <a:prstGeom prst="rect">
              <a:avLst/>
            </a:prstGeom>
          </p:spPr>
        </p:pic>
        <p:pic>
          <p:nvPicPr>
            <p:cNvPr id="20" name="object 20"/>
            <p:cNvPicPr/>
            <p:nvPr/>
          </p:nvPicPr>
          <p:blipFill>
            <a:blip r:embed="rId2" cstate="print"/>
            <a:stretch>
              <a:fillRect/>
            </a:stretch>
          </p:blipFill>
          <p:spPr>
            <a:xfrm>
              <a:off x="447568" y="6128566"/>
              <a:ext cx="76200" cy="76199"/>
            </a:xfrm>
            <a:prstGeom prst="rect">
              <a:avLst/>
            </a:prstGeom>
          </p:spPr>
        </p:pic>
        <p:pic>
          <p:nvPicPr>
            <p:cNvPr id="21" name="object 21"/>
            <p:cNvPicPr/>
            <p:nvPr/>
          </p:nvPicPr>
          <p:blipFill>
            <a:blip r:embed="rId2" cstate="print"/>
            <a:stretch>
              <a:fillRect/>
            </a:stretch>
          </p:blipFill>
          <p:spPr>
            <a:xfrm>
              <a:off x="447568" y="6461941"/>
              <a:ext cx="76200" cy="76199"/>
            </a:xfrm>
            <a:prstGeom prst="rect">
              <a:avLst/>
            </a:prstGeom>
          </p:spPr>
        </p:pic>
        <p:pic>
          <p:nvPicPr>
            <p:cNvPr id="22" name="object 22"/>
            <p:cNvPicPr/>
            <p:nvPr/>
          </p:nvPicPr>
          <p:blipFill>
            <a:blip r:embed="rId2" cstate="print"/>
            <a:stretch>
              <a:fillRect/>
            </a:stretch>
          </p:blipFill>
          <p:spPr>
            <a:xfrm>
              <a:off x="447568" y="6795315"/>
              <a:ext cx="76200" cy="76199"/>
            </a:xfrm>
            <a:prstGeom prst="rect">
              <a:avLst/>
            </a:prstGeom>
          </p:spPr>
        </p:pic>
      </p:grpSp>
      <p:sp>
        <p:nvSpPr>
          <p:cNvPr id="23" name="object 23"/>
          <p:cNvSpPr txBox="1"/>
          <p:nvPr/>
        </p:nvSpPr>
        <p:spPr>
          <a:xfrm>
            <a:off x="654538" y="3278044"/>
            <a:ext cx="5356225" cy="3692525"/>
          </a:xfrm>
          <a:prstGeom prst="rect">
            <a:avLst/>
          </a:prstGeom>
        </p:spPr>
        <p:txBody>
          <a:bodyPr vert="horz" wrap="square" lIns="0" tIns="12700" rIns="0" bIns="0" rtlCol="0">
            <a:spAutoFit/>
          </a:bodyPr>
          <a:lstStyle/>
          <a:p>
            <a:pPr marL="12700" marR="569595">
              <a:lnSpc>
                <a:spcPct val="115100"/>
              </a:lnSpc>
              <a:spcBef>
                <a:spcPts val="100"/>
              </a:spcBef>
            </a:pPr>
            <a:r>
              <a:rPr sz="1900" spc="80" dirty="0">
                <a:latin typeface="Tahoma"/>
                <a:cs typeface="Tahoma"/>
              </a:rPr>
              <a:t>P</a:t>
            </a:r>
            <a:r>
              <a:rPr sz="1900" spc="-10" dirty="0">
                <a:latin typeface="Tahoma"/>
                <a:cs typeface="Tahoma"/>
              </a:rPr>
              <a:t>R</a:t>
            </a:r>
            <a:r>
              <a:rPr sz="1900" spc="50" dirty="0">
                <a:latin typeface="Tahoma"/>
                <a:cs typeface="Tahoma"/>
              </a:rPr>
              <a:t>O</a:t>
            </a:r>
            <a:r>
              <a:rPr sz="1900" spc="65" dirty="0">
                <a:latin typeface="Tahoma"/>
                <a:cs typeface="Tahoma"/>
              </a:rPr>
              <a:t>B</a:t>
            </a:r>
            <a:r>
              <a:rPr sz="1900" spc="140" dirty="0">
                <a:latin typeface="Tahoma"/>
                <a:cs typeface="Tahoma"/>
              </a:rPr>
              <a:t>L</a:t>
            </a:r>
            <a:r>
              <a:rPr sz="1900" spc="40" dirty="0">
                <a:latin typeface="Tahoma"/>
                <a:cs typeface="Tahoma"/>
              </a:rPr>
              <a:t>E</a:t>
            </a:r>
            <a:r>
              <a:rPr sz="1900" spc="175" dirty="0">
                <a:latin typeface="Tahoma"/>
                <a:cs typeface="Tahoma"/>
              </a:rPr>
              <a:t>M</a:t>
            </a:r>
            <a:r>
              <a:rPr sz="1900" spc="-10" dirty="0">
                <a:latin typeface="Tahoma"/>
                <a:cs typeface="Tahoma"/>
              </a:rPr>
              <a:t>R</a:t>
            </a:r>
            <a:r>
              <a:rPr sz="1900" spc="40" dirty="0">
                <a:latin typeface="Tahoma"/>
                <a:cs typeface="Tahoma"/>
              </a:rPr>
              <a:t>E</a:t>
            </a:r>
            <a:r>
              <a:rPr sz="1900" spc="175" dirty="0">
                <a:latin typeface="Tahoma"/>
                <a:cs typeface="Tahoma"/>
              </a:rPr>
              <a:t>M</a:t>
            </a:r>
            <a:r>
              <a:rPr sz="1900" spc="50" dirty="0">
                <a:latin typeface="Tahoma"/>
                <a:cs typeface="Tahoma"/>
              </a:rPr>
              <a:t>O</a:t>
            </a:r>
            <a:r>
              <a:rPr sz="1900" spc="40" dirty="0">
                <a:latin typeface="Tahoma"/>
                <a:cs typeface="Tahoma"/>
              </a:rPr>
              <a:t>V</a:t>
            </a:r>
            <a:r>
              <a:rPr sz="1900" spc="45" dirty="0">
                <a:latin typeface="Tahoma"/>
                <a:cs typeface="Tahoma"/>
              </a:rPr>
              <a:t>E</a:t>
            </a:r>
            <a:r>
              <a:rPr sz="1900" spc="-185" dirty="0">
                <a:latin typeface="Tahoma"/>
                <a:cs typeface="Tahoma"/>
              </a:rPr>
              <a:t> </a:t>
            </a:r>
            <a:r>
              <a:rPr sz="1900" spc="65" dirty="0">
                <a:latin typeface="Tahoma"/>
                <a:cs typeface="Tahoma"/>
              </a:rPr>
              <a:t>A</a:t>
            </a:r>
            <a:r>
              <a:rPr sz="1900" spc="140" dirty="0">
                <a:latin typeface="Tahoma"/>
                <a:cs typeface="Tahoma"/>
              </a:rPr>
              <a:t>L</a:t>
            </a:r>
            <a:r>
              <a:rPr sz="1900" spc="145" dirty="0">
                <a:latin typeface="Tahoma"/>
                <a:cs typeface="Tahoma"/>
              </a:rPr>
              <a:t>L</a:t>
            </a:r>
            <a:r>
              <a:rPr sz="1900" spc="-185" dirty="0">
                <a:latin typeface="Tahoma"/>
                <a:cs typeface="Tahoma"/>
              </a:rPr>
              <a:t> </a:t>
            </a:r>
            <a:r>
              <a:rPr sz="1900" spc="90" dirty="0">
                <a:latin typeface="Tahoma"/>
                <a:cs typeface="Tahoma"/>
              </a:rPr>
              <a:t>N</a:t>
            </a:r>
            <a:r>
              <a:rPr sz="1900" spc="50" dirty="0">
                <a:latin typeface="Tahoma"/>
                <a:cs typeface="Tahoma"/>
              </a:rPr>
              <a:t>O</a:t>
            </a:r>
            <a:r>
              <a:rPr sz="1900" spc="90" dirty="0">
                <a:latin typeface="Tahoma"/>
                <a:cs typeface="Tahoma"/>
              </a:rPr>
              <a:t>N</a:t>
            </a:r>
            <a:r>
              <a:rPr sz="1900" spc="-170" dirty="0">
                <a:latin typeface="Tahoma"/>
                <a:cs typeface="Tahoma"/>
              </a:rPr>
              <a:t>-</a:t>
            </a:r>
            <a:r>
              <a:rPr sz="1900" spc="140" dirty="0">
                <a:latin typeface="Tahoma"/>
                <a:cs typeface="Tahoma"/>
              </a:rPr>
              <a:t>L</a:t>
            </a:r>
            <a:r>
              <a:rPr sz="1900" spc="40" dirty="0">
                <a:latin typeface="Tahoma"/>
                <a:cs typeface="Tahoma"/>
              </a:rPr>
              <a:t>E</a:t>
            </a:r>
            <a:r>
              <a:rPr sz="1900" spc="45" dirty="0">
                <a:latin typeface="Tahoma"/>
                <a:cs typeface="Tahoma"/>
              </a:rPr>
              <a:t>TT</a:t>
            </a:r>
            <a:r>
              <a:rPr sz="1900" spc="40" dirty="0">
                <a:latin typeface="Tahoma"/>
                <a:cs typeface="Tahoma"/>
              </a:rPr>
              <a:t>E</a:t>
            </a:r>
            <a:r>
              <a:rPr sz="1900" spc="-10" dirty="0">
                <a:latin typeface="Tahoma"/>
                <a:cs typeface="Tahoma"/>
              </a:rPr>
              <a:t>R</a:t>
            </a:r>
            <a:r>
              <a:rPr sz="1900" spc="50" dirty="0">
                <a:latin typeface="Tahoma"/>
                <a:cs typeface="Tahoma"/>
              </a:rPr>
              <a:t>S</a:t>
            </a:r>
            <a:r>
              <a:rPr sz="1900" spc="-185" dirty="0">
                <a:latin typeface="Tahoma"/>
                <a:cs typeface="Tahoma"/>
              </a:rPr>
              <a:t> </a:t>
            </a:r>
            <a:r>
              <a:rPr sz="1900" spc="65" dirty="0">
                <a:latin typeface="Tahoma"/>
                <a:cs typeface="Tahoma"/>
              </a:rPr>
              <a:t>A</a:t>
            </a:r>
            <a:r>
              <a:rPr sz="1900" spc="90" dirty="0">
                <a:latin typeface="Tahoma"/>
                <a:cs typeface="Tahoma"/>
              </a:rPr>
              <a:t>N</a:t>
            </a:r>
            <a:r>
              <a:rPr sz="1900" spc="35" dirty="0">
                <a:latin typeface="Tahoma"/>
                <a:cs typeface="Tahoma"/>
              </a:rPr>
              <a:t>D  </a:t>
            </a:r>
            <a:r>
              <a:rPr sz="1900" spc="90" dirty="0">
                <a:latin typeface="Tahoma"/>
                <a:cs typeface="Tahoma"/>
              </a:rPr>
              <a:t>N</a:t>
            </a:r>
            <a:r>
              <a:rPr sz="1900" spc="50" dirty="0">
                <a:latin typeface="Tahoma"/>
                <a:cs typeface="Tahoma"/>
              </a:rPr>
              <a:t>O</a:t>
            </a:r>
            <a:r>
              <a:rPr sz="1900" spc="90" dirty="0">
                <a:latin typeface="Tahoma"/>
                <a:cs typeface="Tahoma"/>
              </a:rPr>
              <a:t>N</a:t>
            </a:r>
            <a:r>
              <a:rPr sz="1900" spc="-170" dirty="0">
                <a:latin typeface="Tahoma"/>
                <a:cs typeface="Tahoma"/>
              </a:rPr>
              <a:t>-</a:t>
            </a:r>
            <a:r>
              <a:rPr sz="1900" spc="45" dirty="0">
                <a:latin typeface="Tahoma"/>
                <a:cs typeface="Tahoma"/>
              </a:rPr>
              <a:t>S</a:t>
            </a:r>
            <a:r>
              <a:rPr sz="1900" spc="80" dirty="0">
                <a:latin typeface="Tahoma"/>
                <a:cs typeface="Tahoma"/>
              </a:rPr>
              <a:t>P</a:t>
            </a:r>
            <a:r>
              <a:rPr sz="1900" spc="65" dirty="0">
                <a:latin typeface="Tahoma"/>
                <a:cs typeface="Tahoma"/>
              </a:rPr>
              <a:t>A</a:t>
            </a:r>
            <a:r>
              <a:rPr sz="1900" spc="180" dirty="0">
                <a:latin typeface="Tahoma"/>
                <a:cs typeface="Tahoma"/>
              </a:rPr>
              <a:t>C</a:t>
            </a:r>
            <a:r>
              <a:rPr sz="1900" spc="40" dirty="0">
                <a:latin typeface="Tahoma"/>
                <a:cs typeface="Tahoma"/>
              </a:rPr>
              <a:t>E</a:t>
            </a:r>
            <a:r>
              <a:rPr sz="1900" spc="50" dirty="0">
                <a:latin typeface="Tahoma"/>
                <a:cs typeface="Tahoma"/>
              </a:rPr>
              <a:t>S</a:t>
            </a:r>
            <a:r>
              <a:rPr sz="1900" spc="-185" dirty="0">
                <a:latin typeface="Tahoma"/>
                <a:cs typeface="Tahoma"/>
              </a:rPr>
              <a:t> </a:t>
            </a:r>
            <a:r>
              <a:rPr sz="1900" spc="40" dirty="0">
                <a:latin typeface="Tahoma"/>
                <a:cs typeface="Tahoma"/>
              </a:rPr>
              <a:t>E</a:t>
            </a:r>
            <a:r>
              <a:rPr sz="1900" spc="75" dirty="0">
                <a:latin typeface="Tahoma"/>
                <a:cs typeface="Tahoma"/>
              </a:rPr>
              <a:t>X</a:t>
            </a:r>
            <a:r>
              <a:rPr sz="1900" spc="180" dirty="0">
                <a:latin typeface="Tahoma"/>
                <a:cs typeface="Tahoma"/>
              </a:rPr>
              <a:t>C</a:t>
            </a:r>
            <a:r>
              <a:rPr sz="1900" spc="40" dirty="0">
                <a:latin typeface="Tahoma"/>
                <a:cs typeface="Tahoma"/>
              </a:rPr>
              <a:t>E</a:t>
            </a:r>
            <a:r>
              <a:rPr sz="1900" spc="80" dirty="0">
                <a:latin typeface="Tahoma"/>
                <a:cs typeface="Tahoma"/>
              </a:rPr>
              <a:t>P</a:t>
            </a:r>
            <a:r>
              <a:rPr sz="1900" spc="50" dirty="0">
                <a:latin typeface="Tahoma"/>
                <a:cs typeface="Tahoma"/>
              </a:rPr>
              <a:t>T</a:t>
            </a:r>
            <a:r>
              <a:rPr sz="1900" spc="-185" dirty="0">
                <a:latin typeface="Tahoma"/>
                <a:cs typeface="Tahoma"/>
              </a:rPr>
              <a:t> </a:t>
            </a:r>
            <a:r>
              <a:rPr sz="1900" spc="80" dirty="0">
                <a:latin typeface="Tahoma"/>
                <a:cs typeface="Tahoma"/>
              </a:rPr>
              <a:t>F</a:t>
            </a:r>
            <a:r>
              <a:rPr sz="1900" spc="50" dirty="0">
                <a:latin typeface="Tahoma"/>
                <a:cs typeface="Tahoma"/>
              </a:rPr>
              <a:t>O</a:t>
            </a:r>
            <a:r>
              <a:rPr sz="1900" spc="-5" dirty="0">
                <a:latin typeface="Tahoma"/>
                <a:cs typeface="Tahoma"/>
              </a:rPr>
              <a:t>R</a:t>
            </a:r>
            <a:r>
              <a:rPr sz="1900" spc="-185" dirty="0">
                <a:latin typeface="Tahoma"/>
                <a:cs typeface="Tahoma"/>
              </a:rPr>
              <a:t> </a:t>
            </a:r>
            <a:r>
              <a:rPr sz="1900" spc="95" dirty="0">
                <a:latin typeface="Tahoma"/>
                <a:cs typeface="Tahoma"/>
              </a:rPr>
              <a:t>H</a:t>
            </a:r>
            <a:r>
              <a:rPr sz="1900" dirty="0">
                <a:latin typeface="Tahoma"/>
                <a:cs typeface="Tahoma"/>
              </a:rPr>
              <a:t>Y</a:t>
            </a:r>
            <a:r>
              <a:rPr sz="1900" spc="80" dirty="0">
                <a:latin typeface="Tahoma"/>
                <a:cs typeface="Tahoma"/>
              </a:rPr>
              <a:t>P</a:t>
            </a:r>
            <a:r>
              <a:rPr sz="1900" spc="95" dirty="0">
                <a:latin typeface="Tahoma"/>
                <a:cs typeface="Tahoma"/>
              </a:rPr>
              <a:t>H</a:t>
            </a:r>
            <a:r>
              <a:rPr sz="1900" spc="40" dirty="0">
                <a:latin typeface="Tahoma"/>
                <a:cs typeface="Tahoma"/>
              </a:rPr>
              <a:t>E</a:t>
            </a:r>
            <a:r>
              <a:rPr sz="1900" spc="90" dirty="0">
                <a:latin typeface="Tahoma"/>
                <a:cs typeface="Tahoma"/>
              </a:rPr>
              <a:t>N</a:t>
            </a:r>
            <a:r>
              <a:rPr sz="1900" spc="50" dirty="0">
                <a:latin typeface="Tahoma"/>
                <a:cs typeface="Tahoma"/>
              </a:rPr>
              <a:t>S</a:t>
            </a:r>
            <a:r>
              <a:rPr sz="1900" spc="-185" dirty="0">
                <a:latin typeface="Tahoma"/>
                <a:cs typeface="Tahoma"/>
              </a:rPr>
              <a:t> </a:t>
            </a:r>
            <a:r>
              <a:rPr sz="1900" spc="65" dirty="0">
                <a:latin typeface="Tahoma"/>
                <a:cs typeface="Tahoma"/>
              </a:rPr>
              <a:t>A</a:t>
            </a:r>
            <a:r>
              <a:rPr sz="1900" spc="90" dirty="0">
                <a:latin typeface="Tahoma"/>
                <a:cs typeface="Tahoma"/>
              </a:rPr>
              <a:t>N</a:t>
            </a:r>
            <a:r>
              <a:rPr sz="1900" spc="35" dirty="0">
                <a:latin typeface="Tahoma"/>
                <a:cs typeface="Tahoma"/>
              </a:rPr>
              <a:t>D  </a:t>
            </a:r>
            <a:r>
              <a:rPr sz="1900" spc="-35" dirty="0">
                <a:latin typeface="Tahoma"/>
                <a:cs typeface="Tahoma"/>
              </a:rPr>
              <a:t>DIGITS</a:t>
            </a:r>
            <a:endParaRPr sz="1900">
              <a:latin typeface="Tahoma"/>
              <a:cs typeface="Tahoma"/>
            </a:endParaRPr>
          </a:p>
          <a:p>
            <a:pPr marL="12700" marR="916940">
              <a:lnSpc>
                <a:spcPct val="115100"/>
              </a:lnSpc>
            </a:pPr>
            <a:r>
              <a:rPr sz="1900" spc="-10" dirty="0">
                <a:latin typeface="Tahoma"/>
                <a:cs typeface="Tahoma"/>
              </a:rPr>
              <a:t>R</a:t>
            </a:r>
            <a:r>
              <a:rPr sz="1900" spc="40" dirty="0">
                <a:latin typeface="Tahoma"/>
                <a:cs typeface="Tahoma"/>
              </a:rPr>
              <a:t>E</a:t>
            </a:r>
            <a:r>
              <a:rPr sz="1900" spc="175" dirty="0">
                <a:latin typeface="Tahoma"/>
                <a:cs typeface="Tahoma"/>
              </a:rPr>
              <a:t>M</a:t>
            </a:r>
            <a:r>
              <a:rPr sz="1900" spc="50" dirty="0">
                <a:latin typeface="Tahoma"/>
                <a:cs typeface="Tahoma"/>
              </a:rPr>
              <a:t>O</a:t>
            </a:r>
            <a:r>
              <a:rPr sz="1900" spc="40" dirty="0">
                <a:latin typeface="Tahoma"/>
                <a:cs typeface="Tahoma"/>
              </a:rPr>
              <a:t>V</a:t>
            </a:r>
            <a:r>
              <a:rPr sz="1900" spc="45" dirty="0">
                <a:latin typeface="Tahoma"/>
                <a:cs typeface="Tahoma"/>
              </a:rPr>
              <a:t>E</a:t>
            </a:r>
            <a:r>
              <a:rPr sz="1900" spc="-185" dirty="0">
                <a:latin typeface="Tahoma"/>
                <a:cs typeface="Tahoma"/>
              </a:rPr>
              <a:t> </a:t>
            </a:r>
            <a:r>
              <a:rPr sz="1900" spc="65" dirty="0">
                <a:latin typeface="Tahoma"/>
                <a:cs typeface="Tahoma"/>
              </a:rPr>
              <a:t>A</a:t>
            </a:r>
            <a:r>
              <a:rPr sz="1900" spc="140" dirty="0">
                <a:latin typeface="Tahoma"/>
                <a:cs typeface="Tahoma"/>
              </a:rPr>
              <a:t>L</a:t>
            </a:r>
            <a:r>
              <a:rPr sz="1900" spc="145" dirty="0">
                <a:latin typeface="Tahoma"/>
                <a:cs typeface="Tahoma"/>
              </a:rPr>
              <a:t>L</a:t>
            </a:r>
            <a:r>
              <a:rPr sz="1900" spc="-185" dirty="0">
                <a:latin typeface="Tahoma"/>
                <a:cs typeface="Tahoma"/>
              </a:rPr>
              <a:t> </a:t>
            </a:r>
            <a:r>
              <a:rPr sz="1900" spc="90" dirty="0">
                <a:latin typeface="Tahoma"/>
                <a:cs typeface="Tahoma"/>
              </a:rPr>
              <a:t>N</a:t>
            </a:r>
            <a:r>
              <a:rPr sz="1900" spc="40" dirty="0">
                <a:latin typeface="Tahoma"/>
                <a:cs typeface="Tahoma"/>
              </a:rPr>
              <a:t>U</a:t>
            </a:r>
            <a:r>
              <a:rPr sz="1900" spc="175" dirty="0">
                <a:latin typeface="Tahoma"/>
                <a:cs typeface="Tahoma"/>
              </a:rPr>
              <a:t>M</a:t>
            </a:r>
            <a:r>
              <a:rPr sz="1900" spc="65" dirty="0">
                <a:latin typeface="Tahoma"/>
                <a:cs typeface="Tahoma"/>
              </a:rPr>
              <a:t>B</a:t>
            </a:r>
            <a:r>
              <a:rPr sz="1900" spc="40" dirty="0">
                <a:latin typeface="Tahoma"/>
                <a:cs typeface="Tahoma"/>
              </a:rPr>
              <a:t>E</a:t>
            </a:r>
            <a:r>
              <a:rPr sz="1900" spc="-10" dirty="0">
                <a:latin typeface="Tahoma"/>
                <a:cs typeface="Tahoma"/>
              </a:rPr>
              <a:t>R</a:t>
            </a:r>
            <a:r>
              <a:rPr sz="1900" spc="50" dirty="0">
                <a:latin typeface="Tahoma"/>
                <a:cs typeface="Tahoma"/>
              </a:rPr>
              <a:t>S</a:t>
            </a:r>
            <a:r>
              <a:rPr sz="1900" spc="-185" dirty="0">
                <a:latin typeface="Tahoma"/>
                <a:cs typeface="Tahoma"/>
              </a:rPr>
              <a:t> </a:t>
            </a:r>
            <a:r>
              <a:rPr sz="1900" spc="40" dirty="0">
                <a:latin typeface="Tahoma"/>
                <a:cs typeface="Tahoma"/>
              </a:rPr>
              <a:t>E</a:t>
            </a:r>
            <a:r>
              <a:rPr sz="1900" spc="75" dirty="0">
                <a:latin typeface="Tahoma"/>
                <a:cs typeface="Tahoma"/>
              </a:rPr>
              <a:t>X</a:t>
            </a:r>
            <a:r>
              <a:rPr sz="1900" spc="180" dirty="0">
                <a:latin typeface="Tahoma"/>
                <a:cs typeface="Tahoma"/>
              </a:rPr>
              <a:t>C</a:t>
            </a:r>
            <a:r>
              <a:rPr sz="1900" spc="40" dirty="0">
                <a:latin typeface="Tahoma"/>
                <a:cs typeface="Tahoma"/>
              </a:rPr>
              <a:t>E</a:t>
            </a:r>
            <a:r>
              <a:rPr sz="1900" spc="80" dirty="0">
                <a:latin typeface="Tahoma"/>
                <a:cs typeface="Tahoma"/>
              </a:rPr>
              <a:t>P</a:t>
            </a:r>
            <a:r>
              <a:rPr sz="1900" spc="50" dirty="0">
                <a:latin typeface="Tahoma"/>
                <a:cs typeface="Tahoma"/>
              </a:rPr>
              <a:t>T</a:t>
            </a:r>
            <a:r>
              <a:rPr sz="1900" spc="-185" dirty="0">
                <a:latin typeface="Tahoma"/>
                <a:cs typeface="Tahoma"/>
              </a:rPr>
              <a:t> </a:t>
            </a:r>
            <a:r>
              <a:rPr sz="1900" spc="45" dirty="0">
                <a:latin typeface="Tahoma"/>
                <a:cs typeface="Tahoma"/>
              </a:rPr>
              <a:t>T</a:t>
            </a:r>
            <a:r>
              <a:rPr sz="1900" spc="95" dirty="0">
                <a:latin typeface="Tahoma"/>
                <a:cs typeface="Tahoma"/>
              </a:rPr>
              <a:t>H</a:t>
            </a:r>
            <a:r>
              <a:rPr sz="1900" spc="50" dirty="0">
                <a:latin typeface="Tahoma"/>
                <a:cs typeface="Tahoma"/>
              </a:rPr>
              <a:t>O</a:t>
            </a:r>
            <a:r>
              <a:rPr sz="1900" spc="45" dirty="0">
                <a:latin typeface="Tahoma"/>
                <a:cs typeface="Tahoma"/>
              </a:rPr>
              <a:t>S</a:t>
            </a:r>
            <a:r>
              <a:rPr sz="1900" spc="30" dirty="0">
                <a:latin typeface="Tahoma"/>
                <a:cs typeface="Tahoma"/>
              </a:rPr>
              <a:t>E  </a:t>
            </a:r>
            <a:r>
              <a:rPr sz="1900" spc="65" dirty="0">
                <a:latin typeface="Tahoma"/>
                <a:cs typeface="Tahoma"/>
              </a:rPr>
              <a:t>A</a:t>
            </a:r>
            <a:r>
              <a:rPr sz="1900" spc="45" dirty="0">
                <a:latin typeface="Tahoma"/>
                <a:cs typeface="Tahoma"/>
              </a:rPr>
              <a:t>TT</a:t>
            </a:r>
            <a:r>
              <a:rPr sz="1900" spc="65" dirty="0">
                <a:latin typeface="Tahoma"/>
                <a:cs typeface="Tahoma"/>
              </a:rPr>
              <a:t>A</a:t>
            </a:r>
            <a:r>
              <a:rPr sz="1900" spc="180" dirty="0">
                <a:latin typeface="Tahoma"/>
                <a:cs typeface="Tahoma"/>
              </a:rPr>
              <a:t>C</a:t>
            </a:r>
            <a:r>
              <a:rPr sz="1900" spc="95" dirty="0">
                <a:latin typeface="Tahoma"/>
                <a:cs typeface="Tahoma"/>
              </a:rPr>
              <a:t>H</a:t>
            </a:r>
            <a:r>
              <a:rPr sz="1900" spc="40" dirty="0">
                <a:latin typeface="Tahoma"/>
                <a:cs typeface="Tahoma"/>
              </a:rPr>
              <a:t>E</a:t>
            </a:r>
            <a:r>
              <a:rPr sz="1900" spc="55" dirty="0">
                <a:latin typeface="Tahoma"/>
                <a:cs typeface="Tahoma"/>
              </a:rPr>
              <a:t>D</a:t>
            </a:r>
            <a:r>
              <a:rPr sz="1900" spc="-185" dirty="0">
                <a:latin typeface="Tahoma"/>
                <a:cs typeface="Tahoma"/>
              </a:rPr>
              <a:t> </a:t>
            </a:r>
            <a:r>
              <a:rPr sz="1900" spc="45" dirty="0">
                <a:latin typeface="Tahoma"/>
                <a:cs typeface="Tahoma"/>
              </a:rPr>
              <a:t>T</a:t>
            </a:r>
            <a:r>
              <a:rPr sz="1900" spc="55" dirty="0">
                <a:latin typeface="Tahoma"/>
                <a:cs typeface="Tahoma"/>
              </a:rPr>
              <a:t>O</a:t>
            </a:r>
            <a:r>
              <a:rPr sz="1900" spc="-185" dirty="0">
                <a:latin typeface="Tahoma"/>
                <a:cs typeface="Tahoma"/>
              </a:rPr>
              <a:t> </a:t>
            </a:r>
            <a:r>
              <a:rPr sz="1900" spc="70" dirty="0">
                <a:latin typeface="Tahoma"/>
                <a:cs typeface="Tahoma"/>
              </a:rPr>
              <a:t>A</a:t>
            </a:r>
            <a:r>
              <a:rPr sz="1900" spc="-185" dirty="0">
                <a:latin typeface="Tahoma"/>
                <a:cs typeface="Tahoma"/>
              </a:rPr>
              <a:t> </a:t>
            </a:r>
            <a:r>
              <a:rPr sz="1900" spc="90" dirty="0">
                <a:latin typeface="Tahoma"/>
                <a:cs typeface="Tahoma"/>
              </a:rPr>
              <a:t>W</a:t>
            </a:r>
            <a:r>
              <a:rPr sz="1900" spc="50" dirty="0">
                <a:latin typeface="Tahoma"/>
                <a:cs typeface="Tahoma"/>
              </a:rPr>
              <a:t>O</a:t>
            </a:r>
            <a:r>
              <a:rPr sz="1900" spc="-10" dirty="0">
                <a:latin typeface="Tahoma"/>
                <a:cs typeface="Tahoma"/>
              </a:rPr>
              <a:t>R</a:t>
            </a:r>
            <a:r>
              <a:rPr sz="1900" spc="55" dirty="0">
                <a:latin typeface="Tahoma"/>
                <a:cs typeface="Tahoma"/>
              </a:rPr>
              <a:t>D</a:t>
            </a:r>
            <a:endParaRPr sz="1900">
              <a:latin typeface="Tahoma"/>
              <a:cs typeface="Tahoma"/>
            </a:endParaRPr>
          </a:p>
          <a:p>
            <a:pPr marL="12700" marR="5080">
              <a:lnSpc>
                <a:spcPct val="115100"/>
              </a:lnSpc>
            </a:pPr>
            <a:r>
              <a:rPr sz="1900" spc="-10" dirty="0">
                <a:latin typeface="Tahoma"/>
                <a:cs typeface="Tahoma"/>
              </a:rPr>
              <a:t>R</a:t>
            </a:r>
            <a:r>
              <a:rPr sz="1900" spc="40" dirty="0">
                <a:latin typeface="Tahoma"/>
                <a:cs typeface="Tahoma"/>
              </a:rPr>
              <a:t>E</a:t>
            </a:r>
            <a:r>
              <a:rPr sz="1900" spc="175" dirty="0">
                <a:latin typeface="Tahoma"/>
                <a:cs typeface="Tahoma"/>
              </a:rPr>
              <a:t>M</a:t>
            </a:r>
            <a:r>
              <a:rPr sz="1900" spc="50" dirty="0">
                <a:latin typeface="Tahoma"/>
                <a:cs typeface="Tahoma"/>
              </a:rPr>
              <a:t>O</a:t>
            </a:r>
            <a:r>
              <a:rPr sz="1900" spc="40" dirty="0">
                <a:latin typeface="Tahoma"/>
                <a:cs typeface="Tahoma"/>
              </a:rPr>
              <a:t>V</a:t>
            </a:r>
            <a:r>
              <a:rPr sz="1900" spc="45" dirty="0">
                <a:latin typeface="Tahoma"/>
                <a:cs typeface="Tahoma"/>
              </a:rPr>
              <a:t>E</a:t>
            </a:r>
            <a:r>
              <a:rPr sz="1900" spc="-185" dirty="0">
                <a:latin typeface="Tahoma"/>
                <a:cs typeface="Tahoma"/>
              </a:rPr>
              <a:t> </a:t>
            </a:r>
            <a:r>
              <a:rPr sz="1900" spc="65" dirty="0">
                <a:latin typeface="Tahoma"/>
                <a:cs typeface="Tahoma"/>
              </a:rPr>
              <a:t>A</a:t>
            </a:r>
            <a:r>
              <a:rPr sz="1900" spc="140" dirty="0">
                <a:latin typeface="Tahoma"/>
                <a:cs typeface="Tahoma"/>
              </a:rPr>
              <a:t>L</a:t>
            </a:r>
            <a:r>
              <a:rPr sz="1900" spc="145" dirty="0">
                <a:latin typeface="Tahoma"/>
                <a:cs typeface="Tahoma"/>
              </a:rPr>
              <a:t>L</a:t>
            </a:r>
            <a:r>
              <a:rPr sz="1900" spc="-185" dirty="0">
                <a:latin typeface="Tahoma"/>
                <a:cs typeface="Tahoma"/>
              </a:rPr>
              <a:t> </a:t>
            </a:r>
            <a:r>
              <a:rPr sz="1900" spc="95" dirty="0">
                <a:latin typeface="Tahoma"/>
                <a:cs typeface="Tahoma"/>
              </a:rPr>
              <a:t>H</a:t>
            </a:r>
            <a:r>
              <a:rPr sz="1900" dirty="0">
                <a:latin typeface="Tahoma"/>
                <a:cs typeface="Tahoma"/>
              </a:rPr>
              <a:t>Y</a:t>
            </a:r>
            <a:r>
              <a:rPr sz="1900" spc="80" dirty="0">
                <a:latin typeface="Tahoma"/>
                <a:cs typeface="Tahoma"/>
              </a:rPr>
              <a:t>P</a:t>
            </a:r>
            <a:r>
              <a:rPr sz="1900" spc="95" dirty="0">
                <a:latin typeface="Tahoma"/>
                <a:cs typeface="Tahoma"/>
              </a:rPr>
              <a:t>H</a:t>
            </a:r>
            <a:r>
              <a:rPr sz="1900" spc="40" dirty="0">
                <a:latin typeface="Tahoma"/>
                <a:cs typeface="Tahoma"/>
              </a:rPr>
              <a:t>E</a:t>
            </a:r>
            <a:r>
              <a:rPr sz="1900" spc="90" dirty="0">
                <a:latin typeface="Tahoma"/>
                <a:cs typeface="Tahoma"/>
              </a:rPr>
              <a:t>N</a:t>
            </a:r>
            <a:r>
              <a:rPr sz="1900" spc="50" dirty="0">
                <a:latin typeface="Tahoma"/>
                <a:cs typeface="Tahoma"/>
              </a:rPr>
              <a:t>S</a:t>
            </a:r>
            <a:r>
              <a:rPr sz="1900" spc="-185" dirty="0">
                <a:latin typeface="Tahoma"/>
                <a:cs typeface="Tahoma"/>
              </a:rPr>
              <a:t> </a:t>
            </a:r>
            <a:r>
              <a:rPr sz="1900" spc="40" dirty="0">
                <a:latin typeface="Tahoma"/>
                <a:cs typeface="Tahoma"/>
              </a:rPr>
              <a:t>E</a:t>
            </a:r>
            <a:r>
              <a:rPr sz="1900" spc="75" dirty="0">
                <a:latin typeface="Tahoma"/>
                <a:cs typeface="Tahoma"/>
              </a:rPr>
              <a:t>X</a:t>
            </a:r>
            <a:r>
              <a:rPr sz="1900" spc="180" dirty="0">
                <a:latin typeface="Tahoma"/>
                <a:cs typeface="Tahoma"/>
              </a:rPr>
              <a:t>C</a:t>
            </a:r>
            <a:r>
              <a:rPr sz="1900" spc="40" dirty="0">
                <a:latin typeface="Tahoma"/>
                <a:cs typeface="Tahoma"/>
              </a:rPr>
              <a:t>E</a:t>
            </a:r>
            <a:r>
              <a:rPr sz="1900" spc="80" dirty="0">
                <a:latin typeface="Tahoma"/>
                <a:cs typeface="Tahoma"/>
              </a:rPr>
              <a:t>P</a:t>
            </a:r>
            <a:r>
              <a:rPr sz="1900" spc="50" dirty="0">
                <a:latin typeface="Tahoma"/>
                <a:cs typeface="Tahoma"/>
              </a:rPr>
              <a:t>T</a:t>
            </a:r>
            <a:r>
              <a:rPr sz="1900" spc="-185" dirty="0">
                <a:latin typeface="Tahoma"/>
                <a:cs typeface="Tahoma"/>
              </a:rPr>
              <a:t> </a:t>
            </a:r>
            <a:r>
              <a:rPr sz="1900" spc="65" dirty="0">
                <a:latin typeface="Tahoma"/>
                <a:cs typeface="Tahoma"/>
              </a:rPr>
              <a:t>B</a:t>
            </a:r>
            <a:r>
              <a:rPr sz="1900" spc="40" dirty="0">
                <a:latin typeface="Tahoma"/>
                <a:cs typeface="Tahoma"/>
              </a:rPr>
              <a:t>E</a:t>
            </a:r>
            <a:r>
              <a:rPr sz="1900" spc="45" dirty="0">
                <a:latin typeface="Tahoma"/>
                <a:cs typeface="Tahoma"/>
              </a:rPr>
              <a:t>T</a:t>
            </a:r>
            <a:r>
              <a:rPr sz="1900" spc="90" dirty="0">
                <a:latin typeface="Tahoma"/>
                <a:cs typeface="Tahoma"/>
              </a:rPr>
              <a:t>W</a:t>
            </a:r>
            <a:r>
              <a:rPr sz="1900" spc="40" dirty="0">
                <a:latin typeface="Tahoma"/>
                <a:cs typeface="Tahoma"/>
              </a:rPr>
              <a:t>EE</a:t>
            </a:r>
            <a:r>
              <a:rPr sz="1900" spc="95" dirty="0">
                <a:latin typeface="Tahoma"/>
                <a:cs typeface="Tahoma"/>
              </a:rPr>
              <a:t>N</a:t>
            </a:r>
            <a:r>
              <a:rPr sz="1900" spc="-185" dirty="0">
                <a:latin typeface="Tahoma"/>
                <a:cs typeface="Tahoma"/>
              </a:rPr>
              <a:t> </a:t>
            </a:r>
            <a:r>
              <a:rPr sz="1900" spc="45" dirty="0">
                <a:latin typeface="Tahoma"/>
                <a:cs typeface="Tahoma"/>
              </a:rPr>
              <a:t>T</a:t>
            </a:r>
            <a:r>
              <a:rPr sz="1900" spc="90" dirty="0">
                <a:latin typeface="Tahoma"/>
                <a:cs typeface="Tahoma"/>
              </a:rPr>
              <a:t>W</a:t>
            </a:r>
            <a:r>
              <a:rPr sz="1900" spc="35" dirty="0">
                <a:latin typeface="Tahoma"/>
                <a:cs typeface="Tahoma"/>
              </a:rPr>
              <a:t>O  </a:t>
            </a:r>
            <a:r>
              <a:rPr sz="1900" spc="45" dirty="0">
                <a:latin typeface="Tahoma"/>
                <a:cs typeface="Tahoma"/>
              </a:rPr>
              <a:t>WORDS</a:t>
            </a:r>
            <a:endParaRPr sz="1900">
              <a:latin typeface="Tahoma"/>
              <a:cs typeface="Tahoma"/>
            </a:endParaRPr>
          </a:p>
          <a:p>
            <a:pPr marL="12700" marR="2222500">
              <a:lnSpc>
                <a:spcPct val="115100"/>
              </a:lnSpc>
            </a:pPr>
            <a:r>
              <a:rPr sz="1900" spc="-10" dirty="0">
                <a:latin typeface="Tahoma"/>
                <a:cs typeface="Tahoma"/>
              </a:rPr>
              <a:t>R</a:t>
            </a:r>
            <a:r>
              <a:rPr sz="1900" spc="40" dirty="0">
                <a:latin typeface="Tahoma"/>
                <a:cs typeface="Tahoma"/>
              </a:rPr>
              <a:t>E</a:t>
            </a:r>
            <a:r>
              <a:rPr sz="1900" spc="175" dirty="0">
                <a:latin typeface="Tahoma"/>
                <a:cs typeface="Tahoma"/>
              </a:rPr>
              <a:t>M</a:t>
            </a:r>
            <a:r>
              <a:rPr sz="1900" spc="50" dirty="0">
                <a:latin typeface="Tahoma"/>
                <a:cs typeface="Tahoma"/>
              </a:rPr>
              <a:t>O</a:t>
            </a:r>
            <a:r>
              <a:rPr sz="1900" spc="40" dirty="0">
                <a:latin typeface="Tahoma"/>
                <a:cs typeface="Tahoma"/>
              </a:rPr>
              <a:t>V</a:t>
            </a:r>
            <a:r>
              <a:rPr sz="1900" spc="45" dirty="0">
                <a:latin typeface="Tahoma"/>
                <a:cs typeface="Tahoma"/>
              </a:rPr>
              <a:t>E</a:t>
            </a:r>
            <a:r>
              <a:rPr sz="1900" spc="-185" dirty="0">
                <a:latin typeface="Tahoma"/>
                <a:cs typeface="Tahoma"/>
              </a:rPr>
              <a:t> </a:t>
            </a:r>
            <a:r>
              <a:rPr sz="1900" spc="65" dirty="0">
                <a:latin typeface="Tahoma"/>
                <a:cs typeface="Tahoma"/>
              </a:rPr>
              <a:t>A</a:t>
            </a:r>
            <a:r>
              <a:rPr sz="1900" spc="140" dirty="0">
                <a:latin typeface="Tahoma"/>
                <a:cs typeface="Tahoma"/>
              </a:rPr>
              <a:t>L</a:t>
            </a:r>
            <a:r>
              <a:rPr sz="1900" spc="145" dirty="0">
                <a:latin typeface="Tahoma"/>
                <a:cs typeface="Tahoma"/>
              </a:rPr>
              <a:t>L</a:t>
            </a:r>
            <a:r>
              <a:rPr sz="1900" spc="-185" dirty="0">
                <a:latin typeface="Tahoma"/>
                <a:cs typeface="Tahoma"/>
              </a:rPr>
              <a:t> </a:t>
            </a:r>
            <a:r>
              <a:rPr sz="1900" spc="40" dirty="0">
                <a:latin typeface="Tahoma"/>
                <a:cs typeface="Tahoma"/>
              </a:rPr>
              <a:t>U</a:t>
            </a:r>
            <a:r>
              <a:rPr sz="1900" spc="-10" dirty="0">
                <a:latin typeface="Tahoma"/>
                <a:cs typeface="Tahoma"/>
              </a:rPr>
              <a:t>R</a:t>
            </a:r>
            <a:r>
              <a:rPr sz="1900" spc="140" dirty="0">
                <a:latin typeface="Tahoma"/>
                <a:cs typeface="Tahoma"/>
              </a:rPr>
              <a:t>L</a:t>
            </a:r>
            <a:r>
              <a:rPr sz="1900" spc="35" dirty="0">
                <a:latin typeface="Tahoma"/>
                <a:cs typeface="Tahoma"/>
              </a:rPr>
              <a:t>S  </a:t>
            </a:r>
            <a:r>
              <a:rPr sz="1900" spc="-10" dirty="0">
                <a:latin typeface="Tahoma"/>
                <a:cs typeface="Tahoma"/>
              </a:rPr>
              <a:t>R</a:t>
            </a:r>
            <a:r>
              <a:rPr sz="1900" spc="40" dirty="0">
                <a:latin typeface="Tahoma"/>
                <a:cs typeface="Tahoma"/>
              </a:rPr>
              <a:t>E</a:t>
            </a:r>
            <a:r>
              <a:rPr sz="1900" spc="175" dirty="0">
                <a:latin typeface="Tahoma"/>
                <a:cs typeface="Tahoma"/>
              </a:rPr>
              <a:t>M</a:t>
            </a:r>
            <a:r>
              <a:rPr sz="1900" spc="50" dirty="0">
                <a:latin typeface="Tahoma"/>
                <a:cs typeface="Tahoma"/>
              </a:rPr>
              <a:t>O</a:t>
            </a:r>
            <a:r>
              <a:rPr sz="1900" spc="40" dirty="0">
                <a:latin typeface="Tahoma"/>
                <a:cs typeface="Tahoma"/>
              </a:rPr>
              <a:t>V</a:t>
            </a:r>
            <a:r>
              <a:rPr sz="1900" spc="45" dirty="0">
                <a:latin typeface="Tahoma"/>
                <a:cs typeface="Tahoma"/>
              </a:rPr>
              <a:t>E</a:t>
            </a:r>
            <a:r>
              <a:rPr sz="1900" spc="-185" dirty="0">
                <a:latin typeface="Tahoma"/>
                <a:cs typeface="Tahoma"/>
              </a:rPr>
              <a:t> </a:t>
            </a:r>
            <a:r>
              <a:rPr sz="1900" spc="175" dirty="0">
                <a:latin typeface="Tahoma"/>
                <a:cs typeface="Tahoma"/>
              </a:rPr>
              <a:t>M</a:t>
            </a:r>
            <a:r>
              <a:rPr sz="1900" spc="40" dirty="0">
                <a:latin typeface="Tahoma"/>
                <a:cs typeface="Tahoma"/>
              </a:rPr>
              <a:t>U</a:t>
            </a:r>
            <a:r>
              <a:rPr sz="1900" spc="140" dirty="0">
                <a:latin typeface="Tahoma"/>
                <a:cs typeface="Tahoma"/>
              </a:rPr>
              <a:t>L</a:t>
            </a:r>
            <a:r>
              <a:rPr sz="1900" spc="45" dirty="0">
                <a:latin typeface="Tahoma"/>
                <a:cs typeface="Tahoma"/>
              </a:rPr>
              <a:t>T</a:t>
            </a:r>
            <a:r>
              <a:rPr sz="1900" spc="-210" dirty="0">
                <a:latin typeface="Tahoma"/>
                <a:cs typeface="Tahoma"/>
              </a:rPr>
              <a:t>I</a:t>
            </a:r>
            <a:r>
              <a:rPr sz="1900" spc="80" dirty="0">
                <a:latin typeface="Tahoma"/>
                <a:cs typeface="Tahoma"/>
              </a:rPr>
              <a:t>P</a:t>
            </a:r>
            <a:r>
              <a:rPr sz="1900" spc="140" dirty="0">
                <a:latin typeface="Tahoma"/>
                <a:cs typeface="Tahoma"/>
              </a:rPr>
              <a:t>L</a:t>
            </a:r>
            <a:r>
              <a:rPr sz="1900" spc="45" dirty="0">
                <a:latin typeface="Tahoma"/>
                <a:cs typeface="Tahoma"/>
              </a:rPr>
              <a:t>E</a:t>
            </a:r>
            <a:r>
              <a:rPr sz="1900" spc="-185" dirty="0">
                <a:latin typeface="Tahoma"/>
                <a:cs typeface="Tahoma"/>
              </a:rPr>
              <a:t> </a:t>
            </a:r>
            <a:r>
              <a:rPr sz="1900" spc="45" dirty="0">
                <a:latin typeface="Tahoma"/>
                <a:cs typeface="Tahoma"/>
              </a:rPr>
              <a:t>S</a:t>
            </a:r>
            <a:r>
              <a:rPr sz="1900" spc="80" dirty="0">
                <a:latin typeface="Tahoma"/>
                <a:cs typeface="Tahoma"/>
              </a:rPr>
              <a:t>P</a:t>
            </a:r>
            <a:r>
              <a:rPr sz="1900" spc="65" dirty="0">
                <a:latin typeface="Tahoma"/>
                <a:cs typeface="Tahoma"/>
              </a:rPr>
              <a:t>A</a:t>
            </a:r>
            <a:r>
              <a:rPr sz="1900" spc="180" dirty="0">
                <a:latin typeface="Tahoma"/>
                <a:cs typeface="Tahoma"/>
              </a:rPr>
              <a:t>C</a:t>
            </a:r>
            <a:r>
              <a:rPr sz="1900" spc="40" dirty="0">
                <a:latin typeface="Tahoma"/>
                <a:cs typeface="Tahoma"/>
              </a:rPr>
              <a:t>E</a:t>
            </a:r>
            <a:r>
              <a:rPr sz="1900" spc="35" dirty="0">
                <a:latin typeface="Tahoma"/>
                <a:cs typeface="Tahoma"/>
              </a:rPr>
              <a:t>S  </a:t>
            </a:r>
            <a:r>
              <a:rPr sz="1900" spc="-10" dirty="0">
                <a:latin typeface="Tahoma"/>
                <a:cs typeface="Tahoma"/>
              </a:rPr>
              <a:t>R</a:t>
            </a:r>
            <a:r>
              <a:rPr sz="1900" spc="40" dirty="0">
                <a:latin typeface="Tahoma"/>
                <a:cs typeface="Tahoma"/>
              </a:rPr>
              <a:t>E</a:t>
            </a:r>
            <a:r>
              <a:rPr sz="1900" spc="175" dirty="0">
                <a:latin typeface="Tahoma"/>
                <a:cs typeface="Tahoma"/>
              </a:rPr>
              <a:t>M</a:t>
            </a:r>
            <a:r>
              <a:rPr sz="1900" spc="50" dirty="0">
                <a:latin typeface="Tahoma"/>
                <a:cs typeface="Tahoma"/>
              </a:rPr>
              <a:t>O</a:t>
            </a:r>
            <a:r>
              <a:rPr sz="1900" spc="40" dirty="0">
                <a:latin typeface="Tahoma"/>
                <a:cs typeface="Tahoma"/>
              </a:rPr>
              <a:t>V</a:t>
            </a:r>
            <a:r>
              <a:rPr sz="1900" spc="45" dirty="0">
                <a:latin typeface="Tahoma"/>
                <a:cs typeface="Tahoma"/>
              </a:rPr>
              <a:t>E</a:t>
            </a:r>
            <a:r>
              <a:rPr sz="1900" spc="-185" dirty="0">
                <a:latin typeface="Tahoma"/>
                <a:cs typeface="Tahoma"/>
              </a:rPr>
              <a:t> </a:t>
            </a:r>
            <a:r>
              <a:rPr sz="1900" spc="45" dirty="0">
                <a:latin typeface="Tahoma"/>
                <a:cs typeface="Tahoma"/>
              </a:rPr>
              <a:t>ST</a:t>
            </a:r>
            <a:r>
              <a:rPr sz="1900" spc="50" dirty="0">
                <a:latin typeface="Tahoma"/>
                <a:cs typeface="Tahoma"/>
              </a:rPr>
              <a:t>O</a:t>
            </a:r>
            <a:r>
              <a:rPr sz="1900" spc="85" dirty="0">
                <a:latin typeface="Tahoma"/>
                <a:cs typeface="Tahoma"/>
              </a:rPr>
              <a:t>P</a:t>
            </a:r>
            <a:r>
              <a:rPr sz="1900" spc="-185" dirty="0">
                <a:latin typeface="Tahoma"/>
                <a:cs typeface="Tahoma"/>
              </a:rPr>
              <a:t> </a:t>
            </a:r>
            <a:r>
              <a:rPr sz="1900" spc="90" dirty="0">
                <a:latin typeface="Tahoma"/>
                <a:cs typeface="Tahoma"/>
              </a:rPr>
              <a:t>W</a:t>
            </a:r>
            <a:r>
              <a:rPr sz="1900" spc="50" dirty="0">
                <a:latin typeface="Tahoma"/>
                <a:cs typeface="Tahoma"/>
              </a:rPr>
              <a:t>O</a:t>
            </a:r>
            <a:r>
              <a:rPr sz="1900" spc="-10" dirty="0">
                <a:latin typeface="Tahoma"/>
                <a:cs typeface="Tahoma"/>
              </a:rPr>
              <a:t>R</a:t>
            </a:r>
            <a:r>
              <a:rPr sz="1900" spc="50" dirty="0">
                <a:latin typeface="Tahoma"/>
                <a:cs typeface="Tahoma"/>
              </a:rPr>
              <a:t>D</a:t>
            </a:r>
            <a:r>
              <a:rPr sz="1900" spc="35" dirty="0">
                <a:latin typeface="Tahoma"/>
                <a:cs typeface="Tahoma"/>
              </a:rPr>
              <a:t>S  </a:t>
            </a:r>
            <a:r>
              <a:rPr sz="1900" spc="20" dirty="0">
                <a:latin typeface="Tahoma"/>
                <a:cs typeface="Tahoma"/>
              </a:rPr>
              <a:t>LEMMITIZATION</a:t>
            </a:r>
            <a:endParaRPr sz="1900">
              <a:latin typeface="Tahoma"/>
              <a:cs typeface="Tahoma"/>
            </a:endParaRPr>
          </a:p>
        </p:txBody>
      </p:sp>
      <p:sp>
        <p:nvSpPr>
          <p:cNvPr id="24" name="object 24"/>
          <p:cNvSpPr txBox="1"/>
          <p:nvPr/>
        </p:nvSpPr>
        <p:spPr>
          <a:xfrm>
            <a:off x="1280807" y="2382161"/>
            <a:ext cx="3832860" cy="436880"/>
          </a:xfrm>
          <a:prstGeom prst="rect">
            <a:avLst/>
          </a:prstGeom>
        </p:spPr>
        <p:txBody>
          <a:bodyPr vert="horz" wrap="square" lIns="0" tIns="12700" rIns="0" bIns="0" rtlCol="0">
            <a:spAutoFit/>
          </a:bodyPr>
          <a:lstStyle/>
          <a:p>
            <a:pPr marL="12700">
              <a:lnSpc>
                <a:spcPct val="100000"/>
              </a:lnSpc>
              <a:spcBef>
                <a:spcPts val="100"/>
              </a:spcBef>
            </a:pPr>
            <a:r>
              <a:rPr sz="2700" b="1" spc="-90" dirty="0">
                <a:latin typeface="Tahoma"/>
                <a:cs typeface="Tahoma"/>
              </a:rPr>
              <a:t>TEXT-PREPROCESSING</a:t>
            </a:r>
            <a:endParaRPr sz="2700">
              <a:latin typeface="Tahoma"/>
              <a:cs typeface="Tahoma"/>
            </a:endParaRPr>
          </a:p>
        </p:txBody>
      </p:sp>
      <p:sp>
        <p:nvSpPr>
          <p:cNvPr id="25" name="object 25"/>
          <p:cNvSpPr/>
          <p:nvPr/>
        </p:nvSpPr>
        <p:spPr>
          <a:xfrm>
            <a:off x="2476889" y="1216215"/>
            <a:ext cx="972819" cy="972819"/>
          </a:xfrm>
          <a:custGeom>
            <a:avLst/>
            <a:gdLst/>
            <a:ahLst/>
            <a:cxnLst/>
            <a:rect l="l" t="t" r="r" b="b"/>
            <a:pathLst>
              <a:path w="972820" h="972819">
                <a:moveTo>
                  <a:pt x="486406" y="972802"/>
                </a:moveTo>
                <a:lnTo>
                  <a:pt x="439557" y="970575"/>
                </a:lnTo>
                <a:lnTo>
                  <a:pt x="393973" y="964031"/>
                </a:lnTo>
                <a:lnTo>
                  <a:pt x="349853" y="953374"/>
                </a:lnTo>
                <a:lnTo>
                  <a:pt x="307400" y="938807"/>
                </a:lnTo>
                <a:lnTo>
                  <a:pt x="266819" y="920534"/>
                </a:lnTo>
                <a:lnTo>
                  <a:pt x="228312" y="898759"/>
                </a:lnTo>
                <a:lnTo>
                  <a:pt x="192085" y="873686"/>
                </a:lnTo>
                <a:lnTo>
                  <a:pt x="158340" y="845519"/>
                </a:lnTo>
                <a:lnTo>
                  <a:pt x="127283" y="814461"/>
                </a:lnTo>
                <a:lnTo>
                  <a:pt x="99115" y="780716"/>
                </a:lnTo>
                <a:lnTo>
                  <a:pt x="74042" y="744489"/>
                </a:lnTo>
                <a:lnTo>
                  <a:pt x="52267" y="705983"/>
                </a:lnTo>
                <a:lnTo>
                  <a:pt x="33994" y="665401"/>
                </a:lnTo>
                <a:lnTo>
                  <a:pt x="19427" y="622949"/>
                </a:lnTo>
                <a:lnTo>
                  <a:pt x="8770" y="578828"/>
                </a:lnTo>
                <a:lnTo>
                  <a:pt x="2226" y="533245"/>
                </a:lnTo>
                <a:lnTo>
                  <a:pt x="0" y="486399"/>
                </a:lnTo>
                <a:lnTo>
                  <a:pt x="2226" y="439557"/>
                </a:lnTo>
                <a:lnTo>
                  <a:pt x="8770" y="393973"/>
                </a:lnTo>
                <a:lnTo>
                  <a:pt x="19427" y="349853"/>
                </a:lnTo>
                <a:lnTo>
                  <a:pt x="33994" y="307400"/>
                </a:lnTo>
                <a:lnTo>
                  <a:pt x="52267" y="266819"/>
                </a:lnTo>
                <a:lnTo>
                  <a:pt x="74042" y="228312"/>
                </a:lnTo>
                <a:lnTo>
                  <a:pt x="99115" y="192085"/>
                </a:lnTo>
                <a:lnTo>
                  <a:pt x="127283" y="158341"/>
                </a:lnTo>
                <a:lnTo>
                  <a:pt x="158340" y="127283"/>
                </a:lnTo>
                <a:lnTo>
                  <a:pt x="192085" y="99115"/>
                </a:lnTo>
                <a:lnTo>
                  <a:pt x="228312" y="74042"/>
                </a:lnTo>
                <a:lnTo>
                  <a:pt x="266819" y="52267"/>
                </a:lnTo>
                <a:lnTo>
                  <a:pt x="307400" y="33995"/>
                </a:lnTo>
                <a:lnTo>
                  <a:pt x="349853" y="19427"/>
                </a:lnTo>
                <a:lnTo>
                  <a:pt x="393973" y="8770"/>
                </a:lnTo>
                <a:lnTo>
                  <a:pt x="439557" y="2226"/>
                </a:lnTo>
                <a:lnTo>
                  <a:pt x="486401" y="0"/>
                </a:lnTo>
                <a:lnTo>
                  <a:pt x="533244" y="2226"/>
                </a:lnTo>
                <a:lnTo>
                  <a:pt x="578828" y="8770"/>
                </a:lnTo>
                <a:lnTo>
                  <a:pt x="622948" y="19427"/>
                </a:lnTo>
                <a:lnTo>
                  <a:pt x="665401" y="33995"/>
                </a:lnTo>
                <a:lnTo>
                  <a:pt x="705983" y="52267"/>
                </a:lnTo>
                <a:lnTo>
                  <a:pt x="744489" y="74042"/>
                </a:lnTo>
                <a:lnTo>
                  <a:pt x="780716" y="99115"/>
                </a:lnTo>
                <a:lnTo>
                  <a:pt x="814461" y="127283"/>
                </a:lnTo>
                <a:lnTo>
                  <a:pt x="845519" y="158341"/>
                </a:lnTo>
                <a:lnTo>
                  <a:pt x="873686" y="192085"/>
                </a:lnTo>
                <a:lnTo>
                  <a:pt x="898759" y="228312"/>
                </a:lnTo>
                <a:lnTo>
                  <a:pt x="920534" y="266819"/>
                </a:lnTo>
                <a:lnTo>
                  <a:pt x="938807" y="307400"/>
                </a:lnTo>
                <a:lnTo>
                  <a:pt x="953374" y="349853"/>
                </a:lnTo>
                <a:lnTo>
                  <a:pt x="964032" y="393973"/>
                </a:lnTo>
                <a:lnTo>
                  <a:pt x="970575" y="439557"/>
                </a:lnTo>
                <a:lnTo>
                  <a:pt x="972802" y="486402"/>
                </a:lnTo>
                <a:lnTo>
                  <a:pt x="970575" y="533245"/>
                </a:lnTo>
                <a:lnTo>
                  <a:pt x="964032" y="578828"/>
                </a:lnTo>
                <a:lnTo>
                  <a:pt x="953374" y="622949"/>
                </a:lnTo>
                <a:lnTo>
                  <a:pt x="938807" y="665401"/>
                </a:lnTo>
                <a:lnTo>
                  <a:pt x="920534" y="705983"/>
                </a:lnTo>
                <a:lnTo>
                  <a:pt x="898759" y="744489"/>
                </a:lnTo>
                <a:lnTo>
                  <a:pt x="873686" y="780716"/>
                </a:lnTo>
                <a:lnTo>
                  <a:pt x="845519" y="814461"/>
                </a:lnTo>
                <a:lnTo>
                  <a:pt x="814461" y="845519"/>
                </a:lnTo>
                <a:lnTo>
                  <a:pt x="780716" y="873686"/>
                </a:lnTo>
                <a:lnTo>
                  <a:pt x="744489" y="898759"/>
                </a:lnTo>
                <a:lnTo>
                  <a:pt x="705983" y="920534"/>
                </a:lnTo>
                <a:lnTo>
                  <a:pt x="665401" y="938807"/>
                </a:lnTo>
                <a:lnTo>
                  <a:pt x="622948" y="953374"/>
                </a:lnTo>
                <a:lnTo>
                  <a:pt x="578828" y="964031"/>
                </a:lnTo>
                <a:lnTo>
                  <a:pt x="533244" y="970575"/>
                </a:lnTo>
                <a:lnTo>
                  <a:pt x="486406" y="972802"/>
                </a:lnTo>
                <a:close/>
              </a:path>
            </a:pathLst>
          </a:custGeom>
          <a:solidFill>
            <a:srgbClr val="78DDE3"/>
          </a:solidFill>
        </p:spPr>
        <p:txBody>
          <a:bodyPr wrap="square" lIns="0" tIns="0" rIns="0" bIns="0" rtlCol="0"/>
          <a:lstStyle/>
          <a:p>
            <a:endParaRPr/>
          </a:p>
        </p:txBody>
      </p:sp>
      <p:sp>
        <p:nvSpPr>
          <p:cNvPr id="26" name="object 26"/>
          <p:cNvSpPr txBox="1"/>
          <p:nvPr/>
        </p:nvSpPr>
        <p:spPr>
          <a:xfrm>
            <a:off x="2807535" y="1394014"/>
            <a:ext cx="311150" cy="574040"/>
          </a:xfrm>
          <a:prstGeom prst="rect">
            <a:avLst/>
          </a:prstGeom>
        </p:spPr>
        <p:txBody>
          <a:bodyPr vert="horz" wrap="square" lIns="0" tIns="12700" rIns="0" bIns="0" rtlCol="0">
            <a:spAutoFit/>
          </a:bodyPr>
          <a:lstStyle/>
          <a:p>
            <a:pPr marL="12700">
              <a:lnSpc>
                <a:spcPct val="100000"/>
              </a:lnSpc>
              <a:spcBef>
                <a:spcPts val="100"/>
              </a:spcBef>
            </a:pPr>
            <a:r>
              <a:rPr sz="3600" b="1" spc="-45" dirty="0">
                <a:latin typeface="Tahoma"/>
                <a:cs typeface="Tahoma"/>
              </a:rPr>
              <a:t>1</a:t>
            </a:r>
            <a:endParaRPr sz="3600">
              <a:latin typeface="Tahoma"/>
              <a:cs typeface="Tahoma"/>
            </a:endParaRPr>
          </a:p>
        </p:txBody>
      </p:sp>
      <p:sp>
        <p:nvSpPr>
          <p:cNvPr id="27" name="object 27"/>
          <p:cNvSpPr/>
          <p:nvPr/>
        </p:nvSpPr>
        <p:spPr>
          <a:xfrm>
            <a:off x="9435441" y="1893884"/>
            <a:ext cx="972819" cy="972819"/>
          </a:xfrm>
          <a:custGeom>
            <a:avLst/>
            <a:gdLst/>
            <a:ahLst/>
            <a:cxnLst/>
            <a:rect l="l" t="t" r="r" b="b"/>
            <a:pathLst>
              <a:path w="972820" h="972819">
                <a:moveTo>
                  <a:pt x="486401" y="972802"/>
                </a:moveTo>
                <a:lnTo>
                  <a:pt x="439557" y="970575"/>
                </a:lnTo>
                <a:lnTo>
                  <a:pt x="393973" y="964031"/>
                </a:lnTo>
                <a:lnTo>
                  <a:pt x="349853" y="953374"/>
                </a:lnTo>
                <a:lnTo>
                  <a:pt x="307400" y="938807"/>
                </a:lnTo>
                <a:lnTo>
                  <a:pt x="266818" y="920534"/>
                </a:lnTo>
                <a:lnTo>
                  <a:pt x="228312" y="898759"/>
                </a:lnTo>
                <a:lnTo>
                  <a:pt x="192085" y="873686"/>
                </a:lnTo>
                <a:lnTo>
                  <a:pt x="158340" y="845518"/>
                </a:lnTo>
                <a:lnTo>
                  <a:pt x="127282" y="814461"/>
                </a:lnTo>
                <a:lnTo>
                  <a:pt x="99115" y="780716"/>
                </a:lnTo>
                <a:lnTo>
                  <a:pt x="74042" y="744489"/>
                </a:lnTo>
                <a:lnTo>
                  <a:pt x="52267" y="705983"/>
                </a:lnTo>
                <a:lnTo>
                  <a:pt x="33994" y="665401"/>
                </a:lnTo>
                <a:lnTo>
                  <a:pt x="19427" y="622948"/>
                </a:lnTo>
                <a:lnTo>
                  <a:pt x="8770" y="578828"/>
                </a:lnTo>
                <a:lnTo>
                  <a:pt x="2226" y="533244"/>
                </a:lnTo>
                <a:lnTo>
                  <a:pt x="0" y="486408"/>
                </a:lnTo>
                <a:lnTo>
                  <a:pt x="2226" y="439557"/>
                </a:lnTo>
                <a:lnTo>
                  <a:pt x="8770" y="393973"/>
                </a:lnTo>
                <a:lnTo>
                  <a:pt x="19427" y="349853"/>
                </a:lnTo>
                <a:lnTo>
                  <a:pt x="33994" y="307400"/>
                </a:lnTo>
                <a:lnTo>
                  <a:pt x="52267" y="266819"/>
                </a:lnTo>
                <a:lnTo>
                  <a:pt x="74042" y="228312"/>
                </a:lnTo>
                <a:lnTo>
                  <a:pt x="99115" y="192085"/>
                </a:lnTo>
                <a:lnTo>
                  <a:pt x="127282" y="158340"/>
                </a:lnTo>
                <a:lnTo>
                  <a:pt x="158340" y="127283"/>
                </a:lnTo>
                <a:lnTo>
                  <a:pt x="192085" y="99115"/>
                </a:lnTo>
                <a:lnTo>
                  <a:pt x="228312" y="74042"/>
                </a:lnTo>
                <a:lnTo>
                  <a:pt x="266818" y="52267"/>
                </a:lnTo>
                <a:lnTo>
                  <a:pt x="307400" y="33994"/>
                </a:lnTo>
                <a:lnTo>
                  <a:pt x="349853" y="19427"/>
                </a:lnTo>
                <a:lnTo>
                  <a:pt x="393973" y="8770"/>
                </a:lnTo>
                <a:lnTo>
                  <a:pt x="439557" y="2226"/>
                </a:lnTo>
                <a:lnTo>
                  <a:pt x="486396" y="0"/>
                </a:lnTo>
                <a:lnTo>
                  <a:pt x="533244" y="2226"/>
                </a:lnTo>
                <a:lnTo>
                  <a:pt x="578828" y="8770"/>
                </a:lnTo>
                <a:lnTo>
                  <a:pt x="622948" y="19427"/>
                </a:lnTo>
                <a:lnTo>
                  <a:pt x="665401" y="33994"/>
                </a:lnTo>
                <a:lnTo>
                  <a:pt x="705982" y="52267"/>
                </a:lnTo>
                <a:lnTo>
                  <a:pt x="744489" y="74042"/>
                </a:lnTo>
                <a:lnTo>
                  <a:pt x="780716" y="99115"/>
                </a:lnTo>
                <a:lnTo>
                  <a:pt x="814460" y="127283"/>
                </a:lnTo>
                <a:lnTo>
                  <a:pt x="845518" y="158340"/>
                </a:lnTo>
                <a:lnTo>
                  <a:pt x="873686" y="192085"/>
                </a:lnTo>
                <a:lnTo>
                  <a:pt x="898759" y="228312"/>
                </a:lnTo>
                <a:lnTo>
                  <a:pt x="920534" y="266819"/>
                </a:lnTo>
                <a:lnTo>
                  <a:pt x="938806" y="307400"/>
                </a:lnTo>
                <a:lnTo>
                  <a:pt x="953374" y="349853"/>
                </a:lnTo>
                <a:lnTo>
                  <a:pt x="964031" y="393973"/>
                </a:lnTo>
                <a:lnTo>
                  <a:pt x="970575" y="439557"/>
                </a:lnTo>
                <a:lnTo>
                  <a:pt x="972801" y="486408"/>
                </a:lnTo>
                <a:lnTo>
                  <a:pt x="970575" y="533244"/>
                </a:lnTo>
                <a:lnTo>
                  <a:pt x="964031" y="578828"/>
                </a:lnTo>
                <a:lnTo>
                  <a:pt x="953374" y="622948"/>
                </a:lnTo>
                <a:lnTo>
                  <a:pt x="938806" y="665401"/>
                </a:lnTo>
                <a:lnTo>
                  <a:pt x="920534" y="705983"/>
                </a:lnTo>
                <a:lnTo>
                  <a:pt x="898759" y="744489"/>
                </a:lnTo>
                <a:lnTo>
                  <a:pt x="873686" y="780716"/>
                </a:lnTo>
                <a:lnTo>
                  <a:pt x="845518" y="814461"/>
                </a:lnTo>
                <a:lnTo>
                  <a:pt x="814460" y="845518"/>
                </a:lnTo>
                <a:lnTo>
                  <a:pt x="780716" y="873686"/>
                </a:lnTo>
                <a:lnTo>
                  <a:pt x="744489" y="898759"/>
                </a:lnTo>
                <a:lnTo>
                  <a:pt x="705982" y="920534"/>
                </a:lnTo>
                <a:lnTo>
                  <a:pt x="665401" y="938807"/>
                </a:lnTo>
                <a:lnTo>
                  <a:pt x="622948" y="953374"/>
                </a:lnTo>
                <a:lnTo>
                  <a:pt x="578828" y="964031"/>
                </a:lnTo>
                <a:lnTo>
                  <a:pt x="533244" y="970575"/>
                </a:lnTo>
                <a:lnTo>
                  <a:pt x="486401" y="972802"/>
                </a:lnTo>
                <a:close/>
              </a:path>
            </a:pathLst>
          </a:custGeom>
          <a:solidFill>
            <a:srgbClr val="36D0D5"/>
          </a:solidFill>
        </p:spPr>
        <p:txBody>
          <a:bodyPr wrap="square" lIns="0" tIns="0" rIns="0" bIns="0" rtlCol="0"/>
          <a:lstStyle/>
          <a:p>
            <a:endParaRPr/>
          </a:p>
        </p:txBody>
      </p:sp>
      <p:sp>
        <p:nvSpPr>
          <p:cNvPr id="28" name="object 28"/>
          <p:cNvSpPr txBox="1"/>
          <p:nvPr/>
        </p:nvSpPr>
        <p:spPr>
          <a:xfrm>
            <a:off x="8089073" y="2071685"/>
            <a:ext cx="3599179" cy="1278890"/>
          </a:xfrm>
          <a:prstGeom prst="rect">
            <a:avLst/>
          </a:prstGeom>
        </p:spPr>
        <p:txBody>
          <a:bodyPr vert="horz" wrap="square" lIns="0" tIns="12700" rIns="0" bIns="0" rtlCol="0">
            <a:spAutoFit/>
          </a:bodyPr>
          <a:lstStyle/>
          <a:p>
            <a:pPr marL="66040" algn="ctr">
              <a:lnSpc>
                <a:spcPct val="100000"/>
              </a:lnSpc>
              <a:spcBef>
                <a:spcPts val="100"/>
              </a:spcBef>
            </a:pPr>
            <a:r>
              <a:rPr sz="3600" b="1" spc="-45" dirty="0">
                <a:latin typeface="Tahoma"/>
                <a:cs typeface="Tahoma"/>
              </a:rPr>
              <a:t>2</a:t>
            </a:r>
            <a:endParaRPr sz="3600">
              <a:latin typeface="Tahoma"/>
              <a:cs typeface="Tahoma"/>
            </a:endParaRPr>
          </a:p>
          <a:p>
            <a:pPr algn="ctr">
              <a:lnSpc>
                <a:spcPct val="100000"/>
              </a:lnSpc>
              <a:spcBef>
                <a:spcPts val="2430"/>
              </a:spcBef>
            </a:pPr>
            <a:r>
              <a:rPr sz="2600" b="1" spc="20" dirty="0">
                <a:latin typeface="Tahoma"/>
                <a:cs typeface="Tahoma"/>
              </a:rPr>
              <a:t>T</a:t>
            </a:r>
            <a:r>
              <a:rPr sz="2600" b="1" spc="-5" dirty="0">
                <a:latin typeface="Tahoma"/>
                <a:cs typeface="Tahoma"/>
              </a:rPr>
              <a:t>E</a:t>
            </a:r>
            <a:r>
              <a:rPr sz="2600" b="1" spc="-30" dirty="0">
                <a:latin typeface="Tahoma"/>
                <a:cs typeface="Tahoma"/>
              </a:rPr>
              <a:t>X</a:t>
            </a:r>
            <a:r>
              <a:rPr sz="2600" b="1" spc="25" dirty="0">
                <a:latin typeface="Tahoma"/>
                <a:cs typeface="Tahoma"/>
              </a:rPr>
              <a:t>T</a:t>
            </a:r>
            <a:r>
              <a:rPr sz="2600" b="1" spc="-260" dirty="0">
                <a:latin typeface="Tahoma"/>
                <a:cs typeface="Tahoma"/>
              </a:rPr>
              <a:t> </a:t>
            </a:r>
            <a:r>
              <a:rPr sz="2600" b="1" spc="25" dirty="0">
                <a:latin typeface="Tahoma"/>
                <a:cs typeface="Tahoma"/>
              </a:rPr>
              <a:t>V</a:t>
            </a:r>
            <a:r>
              <a:rPr sz="2600" b="1" spc="-5" dirty="0">
                <a:latin typeface="Tahoma"/>
                <a:cs typeface="Tahoma"/>
              </a:rPr>
              <a:t>E</a:t>
            </a:r>
            <a:r>
              <a:rPr sz="2600" b="1" spc="125" dirty="0">
                <a:latin typeface="Tahoma"/>
                <a:cs typeface="Tahoma"/>
              </a:rPr>
              <a:t>C</a:t>
            </a:r>
            <a:r>
              <a:rPr sz="2600" b="1" spc="20" dirty="0">
                <a:latin typeface="Tahoma"/>
                <a:cs typeface="Tahoma"/>
              </a:rPr>
              <a:t>T</a:t>
            </a:r>
            <a:r>
              <a:rPr sz="2600" b="1" spc="-20" dirty="0">
                <a:latin typeface="Tahoma"/>
                <a:cs typeface="Tahoma"/>
              </a:rPr>
              <a:t>O</a:t>
            </a:r>
            <a:r>
              <a:rPr sz="2600" b="1" spc="-195" dirty="0">
                <a:latin typeface="Tahoma"/>
                <a:cs typeface="Tahoma"/>
              </a:rPr>
              <a:t>R</a:t>
            </a:r>
            <a:r>
              <a:rPr sz="2600" b="1" spc="-505" dirty="0">
                <a:latin typeface="Tahoma"/>
                <a:cs typeface="Tahoma"/>
              </a:rPr>
              <a:t>I</a:t>
            </a:r>
            <a:r>
              <a:rPr sz="2600" b="1" spc="-10" dirty="0">
                <a:latin typeface="Tahoma"/>
                <a:cs typeface="Tahoma"/>
              </a:rPr>
              <a:t>Z</a:t>
            </a:r>
            <a:r>
              <a:rPr sz="2600" b="1" spc="-30" dirty="0">
                <a:latin typeface="Tahoma"/>
                <a:cs typeface="Tahoma"/>
              </a:rPr>
              <a:t>A</a:t>
            </a:r>
            <a:r>
              <a:rPr sz="2600" b="1" spc="20" dirty="0">
                <a:latin typeface="Tahoma"/>
                <a:cs typeface="Tahoma"/>
              </a:rPr>
              <a:t>T</a:t>
            </a:r>
            <a:r>
              <a:rPr sz="2600" b="1" spc="-505" dirty="0">
                <a:latin typeface="Tahoma"/>
                <a:cs typeface="Tahoma"/>
              </a:rPr>
              <a:t>I</a:t>
            </a:r>
            <a:r>
              <a:rPr sz="2600" b="1" spc="-20" dirty="0">
                <a:latin typeface="Tahoma"/>
                <a:cs typeface="Tahoma"/>
              </a:rPr>
              <a:t>O</a:t>
            </a:r>
            <a:r>
              <a:rPr sz="2600" b="1" spc="-30" dirty="0">
                <a:latin typeface="Tahoma"/>
                <a:cs typeface="Tahoma"/>
              </a:rPr>
              <a:t>N</a:t>
            </a:r>
            <a:endParaRPr sz="2600">
              <a:latin typeface="Tahoma"/>
              <a:cs typeface="Tahoma"/>
            </a:endParaRPr>
          </a:p>
        </p:txBody>
      </p:sp>
      <p:sp>
        <p:nvSpPr>
          <p:cNvPr id="29" name="object 29"/>
          <p:cNvSpPr txBox="1"/>
          <p:nvPr/>
        </p:nvSpPr>
        <p:spPr>
          <a:xfrm>
            <a:off x="9184547" y="7831530"/>
            <a:ext cx="4495800" cy="1304909"/>
          </a:xfrm>
          <a:prstGeom prst="rect">
            <a:avLst/>
          </a:prstGeom>
        </p:spPr>
        <p:txBody>
          <a:bodyPr vert="horz" wrap="square" lIns="0" tIns="208915" rIns="0" bIns="0" rtlCol="0">
            <a:spAutoFit/>
          </a:bodyPr>
          <a:lstStyle/>
          <a:p>
            <a:pPr marL="1120775">
              <a:lnSpc>
                <a:spcPct val="100000"/>
              </a:lnSpc>
              <a:spcBef>
                <a:spcPts val="1645"/>
              </a:spcBef>
            </a:pPr>
            <a:r>
              <a:rPr lang="en-US" sz="2600" b="1" spc="-45" dirty="0">
                <a:latin typeface="Tahoma"/>
                <a:cs typeface="Tahoma"/>
              </a:rPr>
              <a:t>CONCLUSION</a:t>
            </a:r>
            <a:endParaRPr lang="en-US" sz="2600" dirty="0">
              <a:latin typeface="Tahoma"/>
              <a:cs typeface="Tahoma"/>
            </a:endParaRPr>
          </a:p>
          <a:p>
            <a:pPr marL="728345" marR="764540" indent="394335">
              <a:lnSpc>
                <a:spcPts val="2780"/>
              </a:lnSpc>
              <a:spcBef>
                <a:spcPts val="105"/>
              </a:spcBef>
            </a:pPr>
            <a:r>
              <a:rPr sz="2000" spc="-225" dirty="0">
                <a:latin typeface="Tahoma"/>
                <a:cs typeface="Tahoma"/>
              </a:rPr>
              <a:t>I</a:t>
            </a:r>
            <a:r>
              <a:rPr sz="2000" spc="65" dirty="0">
                <a:latin typeface="Tahoma"/>
                <a:cs typeface="Tahoma"/>
              </a:rPr>
              <a:t>n</a:t>
            </a:r>
            <a:r>
              <a:rPr sz="2000" spc="-50" dirty="0">
                <a:latin typeface="Tahoma"/>
                <a:cs typeface="Tahoma"/>
              </a:rPr>
              <a:t>t</a:t>
            </a:r>
            <a:r>
              <a:rPr sz="2000" spc="40" dirty="0">
                <a:latin typeface="Tahoma"/>
                <a:cs typeface="Tahoma"/>
              </a:rPr>
              <a:t>e</a:t>
            </a:r>
            <a:r>
              <a:rPr sz="2000" spc="-70" dirty="0">
                <a:latin typeface="Tahoma"/>
                <a:cs typeface="Tahoma"/>
              </a:rPr>
              <a:t>r</a:t>
            </a:r>
            <a:r>
              <a:rPr sz="2000" spc="110" dirty="0">
                <a:latin typeface="Tahoma"/>
                <a:cs typeface="Tahoma"/>
              </a:rPr>
              <a:t>p</a:t>
            </a:r>
            <a:r>
              <a:rPr sz="2000" spc="-70" dirty="0">
                <a:latin typeface="Tahoma"/>
                <a:cs typeface="Tahoma"/>
              </a:rPr>
              <a:t>r</a:t>
            </a:r>
            <a:r>
              <a:rPr sz="2000" spc="40" dirty="0">
                <a:latin typeface="Tahoma"/>
                <a:cs typeface="Tahoma"/>
              </a:rPr>
              <a:t>e</a:t>
            </a:r>
            <a:r>
              <a:rPr sz="2000" spc="-45" dirty="0">
                <a:latin typeface="Tahoma"/>
                <a:cs typeface="Tahoma"/>
              </a:rPr>
              <a:t>t</a:t>
            </a:r>
            <a:r>
              <a:rPr sz="2000" spc="-195" dirty="0">
                <a:latin typeface="Tahoma"/>
                <a:cs typeface="Tahoma"/>
              </a:rPr>
              <a:t> </a:t>
            </a:r>
            <a:r>
              <a:rPr sz="2000" spc="-50" dirty="0">
                <a:latin typeface="Tahoma"/>
                <a:cs typeface="Tahoma"/>
              </a:rPr>
              <a:t>t</a:t>
            </a:r>
            <a:r>
              <a:rPr sz="2000" spc="65" dirty="0">
                <a:latin typeface="Tahoma"/>
                <a:cs typeface="Tahoma"/>
              </a:rPr>
              <a:t>h</a:t>
            </a:r>
            <a:r>
              <a:rPr sz="2000" spc="45" dirty="0">
                <a:latin typeface="Tahoma"/>
                <a:cs typeface="Tahoma"/>
              </a:rPr>
              <a:t>e</a:t>
            </a:r>
            <a:r>
              <a:rPr sz="2000" spc="-195" dirty="0">
                <a:latin typeface="Tahoma"/>
                <a:cs typeface="Tahoma"/>
              </a:rPr>
              <a:t> </a:t>
            </a:r>
            <a:r>
              <a:rPr sz="2000" spc="-70" dirty="0">
                <a:latin typeface="Tahoma"/>
                <a:cs typeface="Tahoma"/>
              </a:rPr>
              <a:t>r</a:t>
            </a:r>
            <a:r>
              <a:rPr sz="2000" spc="40" dirty="0">
                <a:latin typeface="Tahoma"/>
                <a:cs typeface="Tahoma"/>
              </a:rPr>
              <a:t>e</a:t>
            </a:r>
            <a:r>
              <a:rPr sz="2000" spc="20" dirty="0">
                <a:latin typeface="Tahoma"/>
                <a:cs typeface="Tahoma"/>
              </a:rPr>
              <a:t>s</a:t>
            </a:r>
            <a:r>
              <a:rPr sz="2000" spc="60" dirty="0">
                <a:latin typeface="Tahoma"/>
                <a:cs typeface="Tahoma"/>
              </a:rPr>
              <a:t>u</a:t>
            </a:r>
            <a:r>
              <a:rPr sz="2000" spc="30" dirty="0">
                <a:latin typeface="Tahoma"/>
                <a:cs typeface="Tahoma"/>
              </a:rPr>
              <a:t>l</a:t>
            </a:r>
            <a:r>
              <a:rPr sz="2000" spc="-50" dirty="0">
                <a:latin typeface="Tahoma"/>
                <a:cs typeface="Tahoma"/>
              </a:rPr>
              <a:t>t</a:t>
            </a:r>
            <a:r>
              <a:rPr sz="2000" spc="20" dirty="0">
                <a:latin typeface="Tahoma"/>
                <a:cs typeface="Tahoma"/>
              </a:rPr>
              <a:t>s  </a:t>
            </a:r>
            <a:r>
              <a:rPr sz="2000" spc="5" dirty="0">
                <a:latin typeface="Tahoma"/>
                <a:cs typeface="Tahoma"/>
              </a:rPr>
              <a:t>a</a:t>
            </a:r>
            <a:r>
              <a:rPr sz="2000" spc="65" dirty="0">
                <a:latin typeface="Tahoma"/>
                <a:cs typeface="Tahoma"/>
              </a:rPr>
              <a:t>n</a:t>
            </a:r>
            <a:r>
              <a:rPr sz="2000" spc="120" dirty="0">
                <a:latin typeface="Tahoma"/>
                <a:cs typeface="Tahoma"/>
              </a:rPr>
              <a:t>d</a:t>
            </a:r>
            <a:r>
              <a:rPr sz="2000" spc="-195" dirty="0">
                <a:latin typeface="Tahoma"/>
                <a:cs typeface="Tahoma"/>
              </a:rPr>
              <a:t> </a:t>
            </a:r>
            <a:r>
              <a:rPr sz="2000" spc="80" dirty="0">
                <a:latin typeface="Tahoma"/>
                <a:cs typeface="Tahoma"/>
              </a:rPr>
              <a:t>w</a:t>
            </a:r>
            <a:r>
              <a:rPr sz="2000" spc="-70" dirty="0">
                <a:latin typeface="Tahoma"/>
                <a:cs typeface="Tahoma"/>
              </a:rPr>
              <a:t>r</a:t>
            </a:r>
            <a:r>
              <a:rPr sz="2000" spc="10" dirty="0">
                <a:latin typeface="Tahoma"/>
                <a:cs typeface="Tahoma"/>
              </a:rPr>
              <a:t>i</a:t>
            </a:r>
            <a:r>
              <a:rPr sz="2000" spc="-50" dirty="0">
                <a:latin typeface="Tahoma"/>
                <a:cs typeface="Tahoma"/>
              </a:rPr>
              <a:t>t</a:t>
            </a:r>
            <a:r>
              <a:rPr sz="2000" spc="45" dirty="0">
                <a:latin typeface="Tahoma"/>
                <a:cs typeface="Tahoma"/>
              </a:rPr>
              <a:t>e</a:t>
            </a:r>
            <a:r>
              <a:rPr sz="2000" spc="-195" dirty="0">
                <a:latin typeface="Tahoma"/>
                <a:cs typeface="Tahoma"/>
              </a:rPr>
              <a:t> </a:t>
            </a:r>
            <a:r>
              <a:rPr sz="2000" spc="80" dirty="0">
                <a:latin typeface="Tahoma"/>
                <a:cs typeface="Tahoma"/>
              </a:rPr>
              <a:t>o</a:t>
            </a:r>
            <a:r>
              <a:rPr sz="2000" spc="60" dirty="0">
                <a:latin typeface="Tahoma"/>
                <a:cs typeface="Tahoma"/>
              </a:rPr>
              <a:t>u</a:t>
            </a:r>
            <a:r>
              <a:rPr sz="2000" spc="-65" dirty="0">
                <a:latin typeface="Tahoma"/>
                <a:cs typeface="Tahoma"/>
              </a:rPr>
              <a:t>r</a:t>
            </a:r>
            <a:r>
              <a:rPr sz="2000" spc="-195" dirty="0">
                <a:latin typeface="Tahoma"/>
                <a:cs typeface="Tahoma"/>
              </a:rPr>
              <a:t> </a:t>
            </a:r>
            <a:r>
              <a:rPr sz="2000" spc="130" dirty="0">
                <a:latin typeface="Tahoma"/>
                <a:cs typeface="Tahoma"/>
              </a:rPr>
              <a:t>c</a:t>
            </a:r>
            <a:r>
              <a:rPr sz="2000" spc="80" dirty="0">
                <a:latin typeface="Tahoma"/>
                <a:cs typeface="Tahoma"/>
              </a:rPr>
              <a:t>o</a:t>
            </a:r>
            <a:r>
              <a:rPr sz="2000" spc="65" dirty="0">
                <a:latin typeface="Tahoma"/>
                <a:cs typeface="Tahoma"/>
              </a:rPr>
              <a:t>n</a:t>
            </a:r>
            <a:r>
              <a:rPr sz="2000" spc="130" dirty="0">
                <a:latin typeface="Tahoma"/>
                <a:cs typeface="Tahoma"/>
              </a:rPr>
              <a:t>c</a:t>
            </a:r>
            <a:r>
              <a:rPr sz="2000" spc="30" dirty="0">
                <a:latin typeface="Tahoma"/>
                <a:cs typeface="Tahoma"/>
              </a:rPr>
              <a:t>l</a:t>
            </a:r>
            <a:r>
              <a:rPr sz="2000" spc="60" dirty="0">
                <a:latin typeface="Tahoma"/>
                <a:cs typeface="Tahoma"/>
              </a:rPr>
              <a:t>u</a:t>
            </a:r>
            <a:r>
              <a:rPr sz="2000" spc="20" dirty="0">
                <a:latin typeface="Tahoma"/>
                <a:cs typeface="Tahoma"/>
              </a:rPr>
              <a:t>s</a:t>
            </a:r>
            <a:r>
              <a:rPr sz="2000" spc="10" dirty="0">
                <a:latin typeface="Tahoma"/>
                <a:cs typeface="Tahoma"/>
              </a:rPr>
              <a:t>i</a:t>
            </a:r>
            <a:r>
              <a:rPr sz="2000" spc="80" dirty="0">
                <a:latin typeface="Tahoma"/>
                <a:cs typeface="Tahoma"/>
              </a:rPr>
              <a:t>o</a:t>
            </a:r>
            <a:r>
              <a:rPr sz="2000" spc="65" dirty="0">
                <a:latin typeface="Tahoma"/>
                <a:cs typeface="Tahoma"/>
              </a:rPr>
              <a:t>n</a:t>
            </a:r>
            <a:r>
              <a:rPr sz="2000" spc="-170" dirty="0">
                <a:latin typeface="Tahoma"/>
                <a:cs typeface="Tahoma"/>
              </a:rPr>
              <a:t>.</a:t>
            </a:r>
            <a:endParaRPr sz="2000" dirty="0">
              <a:latin typeface="Tahoma"/>
              <a:cs typeface="Tahoma"/>
            </a:endParaRPr>
          </a:p>
        </p:txBody>
      </p:sp>
      <p:grpSp>
        <p:nvGrpSpPr>
          <p:cNvPr id="30" name="object 30"/>
          <p:cNvGrpSpPr/>
          <p:nvPr/>
        </p:nvGrpSpPr>
        <p:grpSpPr>
          <a:xfrm>
            <a:off x="6135402" y="2755591"/>
            <a:ext cx="10238105" cy="1772920"/>
            <a:chOff x="6135402" y="2755591"/>
            <a:chExt cx="10238105" cy="1772920"/>
          </a:xfrm>
        </p:grpSpPr>
        <p:sp>
          <p:nvSpPr>
            <p:cNvPr id="31" name="object 31"/>
            <p:cNvSpPr/>
            <p:nvPr/>
          </p:nvSpPr>
          <p:spPr>
            <a:xfrm>
              <a:off x="6159214" y="3857315"/>
              <a:ext cx="1535430" cy="625475"/>
            </a:xfrm>
            <a:custGeom>
              <a:avLst/>
              <a:gdLst/>
              <a:ahLst/>
              <a:cxnLst/>
              <a:rect l="l" t="t" r="r" b="b"/>
              <a:pathLst>
                <a:path w="1535429" h="625475">
                  <a:moveTo>
                    <a:pt x="0" y="625129"/>
                  </a:moveTo>
                  <a:lnTo>
                    <a:pt x="1535046" y="0"/>
                  </a:lnTo>
                </a:path>
              </a:pathLst>
            </a:custGeom>
            <a:ln w="47617">
              <a:solidFill>
                <a:srgbClr val="36D0D5"/>
              </a:solidFill>
            </a:ln>
          </p:spPr>
          <p:txBody>
            <a:bodyPr wrap="square" lIns="0" tIns="0" rIns="0" bIns="0" rtlCol="0"/>
            <a:lstStyle/>
            <a:p>
              <a:endParaRPr/>
            </a:p>
          </p:txBody>
        </p:sp>
        <p:sp>
          <p:nvSpPr>
            <p:cNvPr id="32" name="object 32"/>
            <p:cNvSpPr/>
            <p:nvPr/>
          </p:nvSpPr>
          <p:spPr>
            <a:xfrm>
              <a:off x="12147761" y="3856673"/>
              <a:ext cx="1536065" cy="647700"/>
            </a:xfrm>
            <a:custGeom>
              <a:avLst/>
              <a:gdLst/>
              <a:ahLst/>
              <a:cxnLst/>
              <a:rect l="l" t="t" r="r" b="b"/>
              <a:pathLst>
                <a:path w="1536065" h="647700">
                  <a:moveTo>
                    <a:pt x="0" y="0"/>
                  </a:moveTo>
                  <a:lnTo>
                    <a:pt x="1536014" y="647568"/>
                  </a:lnTo>
                </a:path>
              </a:pathLst>
            </a:custGeom>
            <a:ln w="47621">
              <a:solidFill>
                <a:srgbClr val="36D0D5"/>
              </a:solidFill>
            </a:ln>
          </p:spPr>
          <p:txBody>
            <a:bodyPr wrap="square" lIns="0" tIns="0" rIns="0" bIns="0" rtlCol="0"/>
            <a:lstStyle/>
            <a:p>
              <a:endParaRPr/>
            </a:p>
          </p:txBody>
        </p:sp>
        <p:sp>
          <p:nvSpPr>
            <p:cNvPr id="33" name="object 33"/>
            <p:cNvSpPr/>
            <p:nvPr/>
          </p:nvSpPr>
          <p:spPr>
            <a:xfrm>
              <a:off x="15400173" y="2755591"/>
              <a:ext cx="972819" cy="972819"/>
            </a:xfrm>
            <a:custGeom>
              <a:avLst/>
              <a:gdLst/>
              <a:ahLst/>
              <a:cxnLst/>
              <a:rect l="l" t="t" r="r" b="b"/>
              <a:pathLst>
                <a:path w="972819" h="972820">
                  <a:moveTo>
                    <a:pt x="486420" y="972801"/>
                  </a:moveTo>
                  <a:lnTo>
                    <a:pt x="439557" y="970576"/>
                  </a:lnTo>
                  <a:lnTo>
                    <a:pt x="393973" y="964032"/>
                  </a:lnTo>
                  <a:lnTo>
                    <a:pt x="349853" y="953374"/>
                  </a:lnTo>
                  <a:lnTo>
                    <a:pt x="307400" y="938807"/>
                  </a:lnTo>
                  <a:lnTo>
                    <a:pt x="266819" y="920534"/>
                  </a:lnTo>
                  <a:lnTo>
                    <a:pt x="228313" y="898759"/>
                  </a:lnTo>
                  <a:lnTo>
                    <a:pt x="192085" y="873686"/>
                  </a:lnTo>
                  <a:lnTo>
                    <a:pt x="158341" y="845519"/>
                  </a:lnTo>
                  <a:lnTo>
                    <a:pt x="127283" y="814461"/>
                  </a:lnTo>
                  <a:lnTo>
                    <a:pt x="99115" y="780716"/>
                  </a:lnTo>
                  <a:lnTo>
                    <a:pt x="74042" y="744489"/>
                  </a:lnTo>
                  <a:lnTo>
                    <a:pt x="52267" y="705983"/>
                  </a:lnTo>
                  <a:lnTo>
                    <a:pt x="33994" y="665401"/>
                  </a:lnTo>
                  <a:lnTo>
                    <a:pt x="19427" y="622949"/>
                  </a:lnTo>
                  <a:lnTo>
                    <a:pt x="8770" y="578828"/>
                  </a:lnTo>
                  <a:lnTo>
                    <a:pt x="2226" y="533244"/>
                  </a:lnTo>
                  <a:lnTo>
                    <a:pt x="0" y="486394"/>
                  </a:lnTo>
                  <a:lnTo>
                    <a:pt x="2226" y="439557"/>
                  </a:lnTo>
                  <a:lnTo>
                    <a:pt x="8770" y="393973"/>
                  </a:lnTo>
                  <a:lnTo>
                    <a:pt x="19427" y="349853"/>
                  </a:lnTo>
                  <a:lnTo>
                    <a:pt x="33994" y="307400"/>
                  </a:lnTo>
                  <a:lnTo>
                    <a:pt x="52267" y="266819"/>
                  </a:lnTo>
                  <a:lnTo>
                    <a:pt x="74042" y="228312"/>
                  </a:lnTo>
                  <a:lnTo>
                    <a:pt x="99115" y="192085"/>
                  </a:lnTo>
                  <a:lnTo>
                    <a:pt x="127283" y="158341"/>
                  </a:lnTo>
                  <a:lnTo>
                    <a:pt x="158341" y="127283"/>
                  </a:lnTo>
                  <a:lnTo>
                    <a:pt x="192085" y="99115"/>
                  </a:lnTo>
                  <a:lnTo>
                    <a:pt x="228313" y="74042"/>
                  </a:lnTo>
                  <a:lnTo>
                    <a:pt x="266819" y="52267"/>
                  </a:lnTo>
                  <a:lnTo>
                    <a:pt x="307400" y="33995"/>
                  </a:lnTo>
                  <a:lnTo>
                    <a:pt x="349853" y="19427"/>
                  </a:lnTo>
                  <a:lnTo>
                    <a:pt x="393973" y="8770"/>
                  </a:lnTo>
                  <a:lnTo>
                    <a:pt x="439557" y="2226"/>
                  </a:lnTo>
                  <a:lnTo>
                    <a:pt x="486401" y="0"/>
                  </a:lnTo>
                  <a:lnTo>
                    <a:pt x="533244" y="2226"/>
                  </a:lnTo>
                  <a:lnTo>
                    <a:pt x="578828" y="8770"/>
                  </a:lnTo>
                  <a:lnTo>
                    <a:pt x="622948" y="19427"/>
                  </a:lnTo>
                  <a:lnTo>
                    <a:pt x="665401" y="33995"/>
                  </a:lnTo>
                  <a:lnTo>
                    <a:pt x="705983" y="52267"/>
                  </a:lnTo>
                  <a:lnTo>
                    <a:pt x="744489" y="74042"/>
                  </a:lnTo>
                  <a:lnTo>
                    <a:pt x="780716" y="99115"/>
                  </a:lnTo>
                  <a:lnTo>
                    <a:pt x="814461" y="127283"/>
                  </a:lnTo>
                  <a:lnTo>
                    <a:pt x="845519" y="158341"/>
                  </a:lnTo>
                  <a:lnTo>
                    <a:pt x="873686" y="192085"/>
                  </a:lnTo>
                  <a:lnTo>
                    <a:pt x="898759" y="228312"/>
                  </a:lnTo>
                  <a:lnTo>
                    <a:pt x="920534" y="266819"/>
                  </a:lnTo>
                  <a:lnTo>
                    <a:pt x="938807" y="307400"/>
                  </a:lnTo>
                  <a:lnTo>
                    <a:pt x="953374" y="349853"/>
                  </a:lnTo>
                  <a:lnTo>
                    <a:pt x="964032" y="393973"/>
                  </a:lnTo>
                  <a:lnTo>
                    <a:pt x="970576" y="439557"/>
                  </a:lnTo>
                  <a:lnTo>
                    <a:pt x="972801" y="486403"/>
                  </a:lnTo>
                  <a:lnTo>
                    <a:pt x="970576" y="533244"/>
                  </a:lnTo>
                  <a:lnTo>
                    <a:pt x="964032" y="578828"/>
                  </a:lnTo>
                  <a:lnTo>
                    <a:pt x="953374" y="622949"/>
                  </a:lnTo>
                  <a:lnTo>
                    <a:pt x="938807" y="665401"/>
                  </a:lnTo>
                  <a:lnTo>
                    <a:pt x="920534" y="705983"/>
                  </a:lnTo>
                  <a:lnTo>
                    <a:pt x="898759" y="744489"/>
                  </a:lnTo>
                  <a:lnTo>
                    <a:pt x="873686" y="780716"/>
                  </a:lnTo>
                  <a:lnTo>
                    <a:pt x="845519" y="814461"/>
                  </a:lnTo>
                  <a:lnTo>
                    <a:pt x="814461" y="845519"/>
                  </a:lnTo>
                  <a:lnTo>
                    <a:pt x="780716" y="873686"/>
                  </a:lnTo>
                  <a:lnTo>
                    <a:pt x="744489" y="898759"/>
                  </a:lnTo>
                  <a:lnTo>
                    <a:pt x="705983" y="920534"/>
                  </a:lnTo>
                  <a:lnTo>
                    <a:pt x="665401" y="938807"/>
                  </a:lnTo>
                  <a:lnTo>
                    <a:pt x="622948" y="953374"/>
                  </a:lnTo>
                  <a:lnTo>
                    <a:pt x="578828" y="964032"/>
                  </a:lnTo>
                  <a:lnTo>
                    <a:pt x="533244" y="970576"/>
                  </a:lnTo>
                  <a:lnTo>
                    <a:pt x="486420" y="972801"/>
                  </a:lnTo>
                  <a:close/>
                </a:path>
              </a:pathLst>
            </a:custGeom>
            <a:solidFill>
              <a:srgbClr val="37C8EF"/>
            </a:solidFill>
          </p:spPr>
          <p:txBody>
            <a:bodyPr wrap="square" lIns="0" tIns="0" rIns="0" bIns="0" rtlCol="0"/>
            <a:lstStyle/>
            <a:p>
              <a:endParaRPr/>
            </a:p>
          </p:txBody>
        </p:sp>
      </p:grpSp>
      <p:sp>
        <p:nvSpPr>
          <p:cNvPr id="34" name="object 34"/>
          <p:cNvSpPr txBox="1"/>
          <p:nvPr/>
        </p:nvSpPr>
        <p:spPr>
          <a:xfrm>
            <a:off x="13970461" y="2933390"/>
            <a:ext cx="3879850" cy="1282700"/>
          </a:xfrm>
          <a:prstGeom prst="rect">
            <a:avLst/>
          </a:prstGeom>
        </p:spPr>
        <p:txBody>
          <a:bodyPr vert="horz" wrap="square" lIns="0" tIns="12700" rIns="0" bIns="0" rtlCol="0">
            <a:spAutoFit/>
          </a:bodyPr>
          <a:lstStyle/>
          <a:p>
            <a:pPr marR="40005" algn="ctr">
              <a:lnSpc>
                <a:spcPct val="100000"/>
              </a:lnSpc>
              <a:spcBef>
                <a:spcPts val="100"/>
              </a:spcBef>
            </a:pPr>
            <a:r>
              <a:rPr sz="3600" b="1" spc="-45" dirty="0">
                <a:latin typeface="Tahoma"/>
                <a:cs typeface="Tahoma"/>
              </a:rPr>
              <a:t>3</a:t>
            </a:r>
            <a:endParaRPr sz="3600" dirty="0">
              <a:latin typeface="Tahoma"/>
              <a:cs typeface="Tahoma"/>
            </a:endParaRPr>
          </a:p>
          <a:p>
            <a:pPr algn="ctr">
              <a:lnSpc>
                <a:spcPct val="100000"/>
              </a:lnSpc>
              <a:spcBef>
                <a:spcPts val="2460"/>
              </a:spcBef>
            </a:pPr>
            <a:r>
              <a:rPr sz="2600" b="1" spc="125" dirty="0">
                <a:latin typeface="Tahoma"/>
                <a:cs typeface="Tahoma"/>
              </a:rPr>
              <a:t>C</a:t>
            </a:r>
            <a:r>
              <a:rPr sz="2600" b="1" spc="-195" dirty="0">
                <a:latin typeface="Tahoma"/>
                <a:cs typeface="Tahoma"/>
              </a:rPr>
              <a:t>R</a:t>
            </a:r>
            <a:r>
              <a:rPr sz="2600" b="1" spc="-5" dirty="0">
                <a:latin typeface="Tahoma"/>
                <a:cs typeface="Tahoma"/>
              </a:rPr>
              <a:t>E</a:t>
            </a:r>
            <a:r>
              <a:rPr sz="2600" b="1" spc="-30" dirty="0">
                <a:latin typeface="Tahoma"/>
                <a:cs typeface="Tahoma"/>
              </a:rPr>
              <a:t>A</a:t>
            </a:r>
            <a:r>
              <a:rPr sz="2600" b="1" spc="20" dirty="0">
                <a:latin typeface="Tahoma"/>
                <a:cs typeface="Tahoma"/>
              </a:rPr>
              <a:t>T</a:t>
            </a:r>
            <a:r>
              <a:rPr sz="2600" b="1" spc="-505" dirty="0">
                <a:latin typeface="Tahoma"/>
                <a:cs typeface="Tahoma"/>
              </a:rPr>
              <a:t>I</a:t>
            </a:r>
            <a:r>
              <a:rPr sz="2600" b="1" spc="-35" dirty="0">
                <a:latin typeface="Tahoma"/>
                <a:cs typeface="Tahoma"/>
              </a:rPr>
              <a:t>N</a:t>
            </a:r>
            <a:r>
              <a:rPr sz="2600" b="1" spc="-25" dirty="0">
                <a:latin typeface="Tahoma"/>
                <a:cs typeface="Tahoma"/>
              </a:rPr>
              <a:t>G</a:t>
            </a:r>
            <a:r>
              <a:rPr sz="2600" b="1" spc="-260" dirty="0">
                <a:latin typeface="Tahoma"/>
                <a:cs typeface="Tahoma"/>
              </a:rPr>
              <a:t> </a:t>
            </a:r>
            <a:r>
              <a:rPr sz="2600" b="1" spc="20" dirty="0">
                <a:latin typeface="Tahoma"/>
                <a:cs typeface="Tahoma"/>
              </a:rPr>
              <a:t>T</a:t>
            </a:r>
            <a:r>
              <a:rPr sz="2600" b="1" spc="-40" dirty="0">
                <a:latin typeface="Tahoma"/>
                <a:cs typeface="Tahoma"/>
              </a:rPr>
              <a:t>H</a:t>
            </a:r>
            <a:r>
              <a:rPr sz="2600" b="1" dirty="0">
                <a:latin typeface="Tahoma"/>
                <a:cs typeface="Tahoma"/>
              </a:rPr>
              <a:t>E</a:t>
            </a:r>
            <a:r>
              <a:rPr sz="2600" b="1" spc="-260" dirty="0">
                <a:latin typeface="Tahoma"/>
                <a:cs typeface="Tahoma"/>
              </a:rPr>
              <a:t> </a:t>
            </a:r>
            <a:r>
              <a:rPr sz="2600" b="1" spc="5" dirty="0">
                <a:latin typeface="Tahoma"/>
                <a:cs typeface="Tahoma"/>
              </a:rPr>
              <a:t>M</a:t>
            </a:r>
            <a:r>
              <a:rPr sz="2600" b="1" spc="-20" dirty="0">
                <a:latin typeface="Tahoma"/>
                <a:cs typeface="Tahoma"/>
              </a:rPr>
              <a:t>O</a:t>
            </a:r>
            <a:r>
              <a:rPr sz="2600" b="1" spc="-75" dirty="0">
                <a:latin typeface="Tahoma"/>
                <a:cs typeface="Tahoma"/>
              </a:rPr>
              <a:t>D</a:t>
            </a:r>
            <a:r>
              <a:rPr sz="2600" b="1" spc="-5" dirty="0">
                <a:latin typeface="Tahoma"/>
                <a:cs typeface="Tahoma"/>
              </a:rPr>
              <a:t>E</a:t>
            </a:r>
            <a:r>
              <a:rPr sz="2600" b="1" spc="75" dirty="0">
                <a:latin typeface="Tahoma"/>
                <a:cs typeface="Tahoma"/>
              </a:rPr>
              <a:t>L</a:t>
            </a:r>
            <a:r>
              <a:rPr sz="2600" b="1" spc="-70" dirty="0">
                <a:latin typeface="Tahoma"/>
                <a:cs typeface="Tahoma"/>
              </a:rPr>
              <a:t>S</a:t>
            </a:r>
            <a:endParaRPr sz="2600" dirty="0">
              <a:latin typeface="Tahoma"/>
              <a:cs typeface="Tahoma"/>
            </a:endParaRPr>
          </a:p>
        </p:txBody>
      </p:sp>
      <p:grpSp>
        <p:nvGrpSpPr>
          <p:cNvPr id="35" name="object 35"/>
          <p:cNvGrpSpPr/>
          <p:nvPr/>
        </p:nvGrpSpPr>
        <p:grpSpPr>
          <a:xfrm>
            <a:off x="12934857" y="6288015"/>
            <a:ext cx="768365" cy="1365108"/>
            <a:chOff x="15142016" y="7097232"/>
            <a:chExt cx="768365" cy="1365108"/>
          </a:xfrm>
        </p:grpSpPr>
        <p:sp>
          <p:nvSpPr>
            <p:cNvPr id="36" name="object 36"/>
            <p:cNvSpPr/>
            <p:nvPr/>
          </p:nvSpPr>
          <p:spPr>
            <a:xfrm>
              <a:off x="15910381" y="7097232"/>
              <a:ext cx="0" cy="181610"/>
            </a:xfrm>
            <a:custGeom>
              <a:avLst/>
              <a:gdLst/>
              <a:ahLst/>
              <a:cxnLst/>
              <a:rect l="l" t="t" r="r" b="b"/>
              <a:pathLst>
                <a:path h="181609">
                  <a:moveTo>
                    <a:pt x="0" y="0"/>
                  </a:moveTo>
                  <a:lnTo>
                    <a:pt x="0" y="180981"/>
                  </a:lnTo>
                </a:path>
              </a:pathLst>
            </a:custGeom>
            <a:ln w="47624">
              <a:solidFill>
                <a:srgbClr val="37C8EF"/>
              </a:solidFill>
            </a:ln>
          </p:spPr>
          <p:txBody>
            <a:bodyPr wrap="square" lIns="0" tIns="0" rIns="0" bIns="0" rtlCol="0"/>
            <a:lstStyle/>
            <a:p>
              <a:endParaRPr/>
            </a:p>
          </p:txBody>
        </p:sp>
        <p:sp>
          <p:nvSpPr>
            <p:cNvPr id="37" name="object 37"/>
            <p:cNvSpPr/>
            <p:nvPr/>
          </p:nvSpPr>
          <p:spPr>
            <a:xfrm>
              <a:off x="15142016" y="7276795"/>
              <a:ext cx="745490" cy="1185545"/>
            </a:xfrm>
            <a:custGeom>
              <a:avLst/>
              <a:gdLst/>
              <a:ahLst/>
              <a:cxnLst/>
              <a:rect l="l" t="t" r="r" b="b"/>
              <a:pathLst>
                <a:path w="745490" h="1185545">
                  <a:moveTo>
                    <a:pt x="0" y="1185364"/>
                  </a:moveTo>
                  <a:lnTo>
                    <a:pt x="745409" y="0"/>
                  </a:lnTo>
                </a:path>
              </a:pathLst>
            </a:custGeom>
            <a:ln w="47664">
              <a:solidFill>
                <a:srgbClr val="37C8EF"/>
              </a:solidFill>
            </a:ln>
          </p:spPr>
          <p:txBody>
            <a:bodyPr wrap="square" lIns="0" tIns="0" rIns="0" bIns="0" rtlCol="0"/>
            <a:lstStyle/>
            <a:p>
              <a:endParaRPr/>
            </a:p>
          </p:txBody>
        </p:sp>
      </p:grpSp>
      <p:sp>
        <p:nvSpPr>
          <p:cNvPr id="42" name="object 42"/>
          <p:cNvSpPr/>
          <p:nvPr/>
        </p:nvSpPr>
        <p:spPr>
          <a:xfrm>
            <a:off x="13114771" y="365146"/>
            <a:ext cx="4203065" cy="2122805"/>
          </a:xfrm>
          <a:custGeom>
            <a:avLst/>
            <a:gdLst/>
            <a:ahLst/>
            <a:cxnLst/>
            <a:rect l="l" t="t" r="r" b="b"/>
            <a:pathLst>
              <a:path w="4203065" h="2122805">
                <a:moveTo>
                  <a:pt x="3157564" y="2122804"/>
                </a:moveTo>
                <a:lnTo>
                  <a:pt x="318726" y="2122804"/>
                </a:lnTo>
                <a:lnTo>
                  <a:pt x="271627" y="2119348"/>
                </a:lnTo>
                <a:lnTo>
                  <a:pt x="226674" y="2109308"/>
                </a:lnTo>
                <a:lnTo>
                  <a:pt x="184359" y="2093177"/>
                </a:lnTo>
                <a:lnTo>
                  <a:pt x="145176" y="2071449"/>
                </a:lnTo>
                <a:lnTo>
                  <a:pt x="109618" y="2044615"/>
                </a:lnTo>
                <a:lnTo>
                  <a:pt x="78178" y="2013171"/>
                </a:lnTo>
                <a:lnTo>
                  <a:pt x="51348" y="1977608"/>
                </a:lnTo>
                <a:lnTo>
                  <a:pt x="29623" y="1938420"/>
                </a:lnTo>
                <a:lnTo>
                  <a:pt x="13494" y="1896099"/>
                </a:lnTo>
                <a:lnTo>
                  <a:pt x="3455" y="1851140"/>
                </a:lnTo>
                <a:lnTo>
                  <a:pt x="0" y="1804034"/>
                </a:lnTo>
                <a:lnTo>
                  <a:pt x="0" y="318770"/>
                </a:lnTo>
                <a:lnTo>
                  <a:pt x="3455" y="271664"/>
                </a:lnTo>
                <a:lnTo>
                  <a:pt x="13494" y="226705"/>
                </a:lnTo>
                <a:lnTo>
                  <a:pt x="29623" y="184384"/>
                </a:lnTo>
                <a:lnTo>
                  <a:pt x="51348" y="145196"/>
                </a:lnTo>
                <a:lnTo>
                  <a:pt x="78178" y="109633"/>
                </a:lnTo>
                <a:lnTo>
                  <a:pt x="109618" y="78188"/>
                </a:lnTo>
                <a:lnTo>
                  <a:pt x="145176" y="51355"/>
                </a:lnTo>
                <a:lnTo>
                  <a:pt x="184359" y="29627"/>
                </a:lnTo>
                <a:lnTo>
                  <a:pt x="226674" y="13496"/>
                </a:lnTo>
                <a:lnTo>
                  <a:pt x="271627" y="3456"/>
                </a:lnTo>
                <a:lnTo>
                  <a:pt x="318726" y="0"/>
                </a:lnTo>
                <a:lnTo>
                  <a:pt x="3884193" y="0"/>
                </a:lnTo>
                <a:lnTo>
                  <a:pt x="3934353" y="3971"/>
                </a:lnTo>
                <a:lnTo>
                  <a:pt x="3982827" y="15647"/>
                </a:lnTo>
                <a:lnTo>
                  <a:pt x="4028758" y="34675"/>
                </a:lnTo>
                <a:lnTo>
                  <a:pt x="4071290" y="60699"/>
                </a:lnTo>
                <a:lnTo>
                  <a:pt x="4109566" y="93365"/>
                </a:lnTo>
                <a:lnTo>
                  <a:pt x="4142228" y="131647"/>
                </a:lnTo>
                <a:lnTo>
                  <a:pt x="4168248" y="174184"/>
                </a:lnTo>
                <a:lnTo>
                  <a:pt x="4187273" y="220121"/>
                </a:lnTo>
                <a:lnTo>
                  <a:pt x="4198948" y="268602"/>
                </a:lnTo>
                <a:lnTo>
                  <a:pt x="4202919" y="318770"/>
                </a:lnTo>
                <a:lnTo>
                  <a:pt x="4202919" y="956309"/>
                </a:lnTo>
                <a:lnTo>
                  <a:pt x="4198948" y="1006477"/>
                </a:lnTo>
                <a:lnTo>
                  <a:pt x="4187273" y="1054958"/>
                </a:lnTo>
                <a:lnTo>
                  <a:pt x="4168248" y="1100895"/>
                </a:lnTo>
                <a:lnTo>
                  <a:pt x="4142228" y="1143432"/>
                </a:lnTo>
                <a:lnTo>
                  <a:pt x="4109566" y="1181714"/>
                </a:lnTo>
                <a:lnTo>
                  <a:pt x="4071290" y="1214380"/>
                </a:lnTo>
                <a:lnTo>
                  <a:pt x="4028758" y="1240404"/>
                </a:lnTo>
                <a:lnTo>
                  <a:pt x="3982827" y="1259432"/>
                </a:lnTo>
                <a:lnTo>
                  <a:pt x="3934353" y="1271108"/>
                </a:lnTo>
                <a:lnTo>
                  <a:pt x="3884193" y="1275080"/>
                </a:lnTo>
                <a:lnTo>
                  <a:pt x="3795017" y="1275080"/>
                </a:lnTo>
                <a:lnTo>
                  <a:pt x="3747918" y="1278536"/>
                </a:lnTo>
                <a:lnTo>
                  <a:pt x="3702964" y="1288576"/>
                </a:lnTo>
                <a:lnTo>
                  <a:pt x="3660650" y="1304707"/>
                </a:lnTo>
                <a:lnTo>
                  <a:pt x="3621467" y="1326435"/>
                </a:lnTo>
                <a:lnTo>
                  <a:pt x="3585909" y="1353268"/>
                </a:lnTo>
                <a:lnTo>
                  <a:pt x="3554469" y="1384713"/>
                </a:lnTo>
                <a:lnTo>
                  <a:pt x="3527639" y="1420276"/>
                </a:lnTo>
                <a:lnTo>
                  <a:pt x="3505914" y="1459464"/>
                </a:lnTo>
                <a:lnTo>
                  <a:pt x="3489785" y="1501785"/>
                </a:lnTo>
                <a:lnTo>
                  <a:pt x="3479746" y="1546744"/>
                </a:lnTo>
                <a:lnTo>
                  <a:pt x="3476290" y="1593850"/>
                </a:lnTo>
                <a:lnTo>
                  <a:pt x="3476290" y="1804034"/>
                </a:lnTo>
                <a:lnTo>
                  <a:pt x="3472320" y="1854202"/>
                </a:lnTo>
                <a:lnTo>
                  <a:pt x="3460645" y="1902683"/>
                </a:lnTo>
                <a:lnTo>
                  <a:pt x="3441619" y="1948620"/>
                </a:lnTo>
                <a:lnTo>
                  <a:pt x="3415599" y="1991157"/>
                </a:lnTo>
                <a:lnTo>
                  <a:pt x="3382937" y="2029439"/>
                </a:lnTo>
                <a:lnTo>
                  <a:pt x="3344661" y="2062105"/>
                </a:lnTo>
                <a:lnTo>
                  <a:pt x="3302129" y="2088129"/>
                </a:lnTo>
                <a:lnTo>
                  <a:pt x="3256198" y="2107157"/>
                </a:lnTo>
                <a:lnTo>
                  <a:pt x="3207725" y="2118833"/>
                </a:lnTo>
                <a:lnTo>
                  <a:pt x="3157564" y="2122804"/>
                </a:lnTo>
                <a:close/>
              </a:path>
            </a:pathLst>
          </a:custGeom>
          <a:solidFill>
            <a:srgbClr val="37C8EF"/>
          </a:solidFill>
        </p:spPr>
        <p:txBody>
          <a:bodyPr wrap="square" lIns="0" tIns="0" rIns="0" bIns="0" rtlCol="0"/>
          <a:lstStyle/>
          <a:p>
            <a:endParaRPr/>
          </a:p>
        </p:txBody>
      </p:sp>
      <p:sp>
        <p:nvSpPr>
          <p:cNvPr id="43" name="object 43"/>
          <p:cNvSpPr txBox="1">
            <a:spLocks noGrp="1"/>
          </p:cNvSpPr>
          <p:nvPr>
            <p:ph type="title"/>
          </p:nvPr>
        </p:nvSpPr>
        <p:spPr>
          <a:xfrm>
            <a:off x="13352472" y="552596"/>
            <a:ext cx="3660140" cy="1726564"/>
          </a:xfrm>
          <a:prstGeom prst="rect">
            <a:avLst/>
          </a:prstGeom>
        </p:spPr>
        <p:txBody>
          <a:bodyPr vert="horz" wrap="square" lIns="0" tIns="29844" rIns="0" bIns="0" rtlCol="0">
            <a:spAutoFit/>
          </a:bodyPr>
          <a:lstStyle/>
          <a:p>
            <a:pPr marL="12700" marR="5080">
              <a:lnSpc>
                <a:spcPts val="6680"/>
              </a:lnSpc>
              <a:spcBef>
                <a:spcPts val="234"/>
              </a:spcBef>
            </a:pPr>
            <a:r>
              <a:rPr i="0" spc="265" dirty="0">
                <a:latin typeface="Lucida Sans Unicode"/>
                <a:cs typeface="Lucida Sans Unicode"/>
              </a:rPr>
              <a:t>S</a:t>
            </a:r>
            <a:r>
              <a:rPr i="0" spc="345" dirty="0">
                <a:latin typeface="Lucida Sans Unicode"/>
                <a:cs typeface="Lucida Sans Unicode"/>
              </a:rPr>
              <a:t>e</a:t>
            </a:r>
            <a:r>
              <a:rPr i="0" spc="100" dirty="0">
                <a:latin typeface="Lucida Sans Unicode"/>
                <a:cs typeface="Lucida Sans Unicode"/>
              </a:rPr>
              <a:t>n</a:t>
            </a:r>
            <a:r>
              <a:rPr i="0" spc="-65" dirty="0">
                <a:latin typeface="Lucida Sans Unicode"/>
                <a:cs typeface="Lucida Sans Unicode"/>
              </a:rPr>
              <a:t>t</a:t>
            </a:r>
            <a:r>
              <a:rPr i="0" spc="-250" dirty="0">
                <a:latin typeface="Lucida Sans Unicode"/>
                <a:cs typeface="Lucida Sans Unicode"/>
              </a:rPr>
              <a:t>i</a:t>
            </a:r>
            <a:r>
              <a:rPr i="0" spc="530" dirty="0">
                <a:latin typeface="Lucida Sans Unicode"/>
                <a:cs typeface="Lucida Sans Unicode"/>
              </a:rPr>
              <a:t>m</a:t>
            </a:r>
            <a:r>
              <a:rPr i="0" spc="345" dirty="0">
                <a:latin typeface="Lucida Sans Unicode"/>
                <a:cs typeface="Lucida Sans Unicode"/>
              </a:rPr>
              <a:t>e</a:t>
            </a:r>
            <a:r>
              <a:rPr i="0" spc="100" dirty="0">
                <a:latin typeface="Lucida Sans Unicode"/>
                <a:cs typeface="Lucida Sans Unicode"/>
              </a:rPr>
              <a:t>n</a:t>
            </a:r>
            <a:r>
              <a:rPr i="0" spc="-55" dirty="0">
                <a:latin typeface="Lucida Sans Unicode"/>
                <a:cs typeface="Lucida Sans Unicode"/>
              </a:rPr>
              <a:t>t  </a:t>
            </a:r>
            <a:r>
              <a:rPr i="0" spc="65" dirty="0">
                <a:latin typeface="Lucida Sans Unicode"/>
                <a:cs typeface="Lucida Sans Unicode"/>
              </a:rPr>
              <a:t>Analysis</a:t>
            </a:r>
          </a:p>
        </p:txBody>
      </p:sp>
      <p:sp>
        <p:nvSpPr>
          <p:cNvPr id="50" name="object 8">
            <a:extLst>
              <a:ext uri="{FF2B5EF4-FFF2-40B4-BE49-F238E27FC236}">
                <a16:creationId xmlns:a16="http://schemas.microsoft.com/office/drawing/2014/main" id="{778A2DB7-0331-26BF-907F-EDE6D2CA37F8}"/>
              </a:ext>
            </a:extLst>
          </p:cNvPr>
          <p:cNvSpPr/>
          <p:nvPr/>
        </p:nvSpPr>
        <p:spPr>
          <a:xfrm>
            <a:off x="9255047" y="7627483"/>
            <a:ext cx="4448175" cy="2122805"/>
          </a:xfrm>
          <a:custGeom>
            <a:avLst/>
            <a:gdLst/>
            <a:ahLst/>
            <a:cxnLst/>
            <a:rect l="l" t="t" r="r" b="b"/>
            <a:pathLst>
              <a:path w="4448175" h="3857625">
                <a:moveTo>
                  <a:pt x="0" y="0"/>
                </a:moveTo>
                <a:lnTo>
                  <a:pt x="4448175" y="0"/>
                </a:lnTo>
                <a:lnTo>
                  <a:pt x="4448175" y="3857540"/>
                </a:lnTo>
                <a:lnTo>
                  <a:pt x="0" y="3857540"/>
                </a:lnTo>
                <a:lnTo>
                  <a:pt x="0" y="0"/>
                </a:lnTo>
              </a:path>
            </a:pathLst>
          </a:custGeom>
          <a:ln w="95217">
            <a:solidFill>
              <a:srgbClr val="37C8EF"/>
            </a:solidFill>
          </a:ln>
        </p:spPr>
        <p:txBody>
          <a:bodyPr wrap="square" lIns="0" tIns="0" rIns="0" bIns="0" rtlCol="0"/>
          <a:lstStyle/>
          <a:p>
            <a:endParaRPr/>
          </a:p>
        </p:txBody>
      </p:sp>
      <p:sp>
        <p:nvSpPr>
          <p:cNvPr id="51" name="object 38">
            <a:extLst>
              <a:ext uri="{FF2B5EF4-FFF2-40B4-BE49-F238E27FC236}">
                <a16:creationId xmlns:a16="http://schemas.microsoft.com/office/drawing/2014/main" id="{5850B514-449E-CCBF-B459-DB3904866C04}"/>
              </a:ext>
            </a:extLst>
          </p:cNvPr>
          <p:cNvSpPr/>
          <p:nvPr/>
        </p:nvSpPr>
        <p:spPr>
          <a:xfrm>
            <a:off x="11957922" y="6970569"/>
            <a:ext cx="972819" cy="972819"/>
          </a:xfrm>
          <a:custGeom>
            <a:avLst/>
            <a:gdLst/>
            <a:ahLst/>
            <a:cxnLst/>
            <a:rect l="l" t="t" r="r" b="b"/>
            <a:pathLst>
              <a:path w="972820" h="972820">
                <a:moveTo>
                  <a:pt x="486401" y="972802"/>
                </a:moveTo>
                <a:lnTo>
                  <a:pt x="439557" y="970575"/>
                </a:lnTo>
                <a:lnTo>
                  <a:pt x="393973" y="964031"/>
                </a:lnTo>
                <a:lnTo>
                  <a:pt x="349852" y="953374"/>
                </a:lnTo>
                <a:lnTo>
                  <a:pt x="307400" y="938807"/>
                </a:lnTo>
                <a:lnTo>
                  <a:pt x="266818" y="920534"/>
                </a:lnTo>
                <a:lnTo>
                  <a:pt x="228312" y="898759"/>
                </a:lnTo>
                <a:lnTo>
                  <a:pt x="192084" y="873686"/>
                </a:lnTo>
                <a:lnTo>
                  <a:pt x="158340" y="845518"/>
                </a:lnTo>
                <a:lnTo>
                  <a:pt x="127282" y="814461"/>
                </a:lnTo>
                <a:lnTo>
                  <a:pt x="99115" y="780716"/>
                </a:lnTo>
                <a:lnTo>
                  <a:pt x="74042" y="744489"/>
                </a:lnTo>
                <a:lnTo>
                  <a:pt x="52267" y="705983"/>
                </a:lnTo>
                <a:lnTo>
                  <a:pt x="33994" y="665401"/>
                </a:lnTo>
                <a:lnTo>
                  <a:pt x="19427" y="622949"/>
                </a:lnTo>
                <a:lnTo>
                  <a:pt x="8769" y="578828"/>
                </a:lnTo>
                <a:lnTo>
                  <a:pt x="2226" y="533244"/>
                </a:lnTo>
                <a:lnTo>
                  <a:pt x="0" y="486389"/>
                </a:lnTo>
                <a:lnTo>
                  <a:pt x="2226" y="439557"/>
                </a:lnTo>
                <a:lnTo>
                  <a:pt x="8769" y="393973"/>
                </a:lnTo>
                <a:lnTo>
                  <a:pt x="19427" y="349853"/>
                </a:lnTo>
                <a:lnTo>
                  <a:pt x="33994" y="307400"/>
                </a:lnTo>
                <a:lnTo>
                  <a:pt x="52267" y="266819"/>
                </a:lnTo>
                <a:lnTo>
                  <a:pt x="74042" y="228312"/>
                </a:lnTo>
                <a:lnTo>
                  <a:pt x="99115" y="192085"/>
                </a:lnTo>
                <a:lnTo>
                  <a:pt x="127282" y="158341"/>
                </a:lnTo>
                <a:lnTo>
                  <a:pt x="158340" y="127283"/>
                </a:lnTo>
                <a:lnTo>
                  <a:pt x="192084" y="99115"/>
                </a:lnTo>
                <a:lnTo>
                  <a:pt x="228312" y="74042"/>
                </a:lnTo>
                <a:lnTo>
                  <a:pt x="266818" y="52267"/>
                </a:lnTo>
                <a:lnTo>
                  <a:pt x="307400" y="33995"/>
                </a:lnTo>
                <a:lnTo>
                  <a:pt x="349852" y="19427"/>
                </a:lnTo>
                <a:lnTo>
                  <a:pt x="393973" y="8770"/>
                </a:lnTo>
                <a:lnTo>
                  <a:pt x="439557" y="2226"/>
                </a:lnTo>
                <a:lnTo>
                  <a:pt x="486401" y="0"/>
                </a:lnTo>
                <a:lnTo>
                  <a:pt x="533244" y="2226"/>
                </a:lnTo>
                <a:lnTo>
                  <a:pt x="578828" y="8770"/>
                </a:lnTo>
                <a:lnTo>
                  <a:pt x="622948" y="19427"/>
                </a:lnTo>
                <a:lnTo>
                  <a:pt x="665401" y="33995"/>
                </a:lnTo>
                <a:lnTo>
                  <a:pt x="705982" y="52267"/>
                </a:lnTo>
                <a:lnTo>
                  <a:pt x="744489" y="74042"/>
                </a:lnTo>
                <a:lnTo>
                  <a:pt x="780716" y="99115"/>
                </a:lnTo>
                <a:lnTo>
                  <a:pt x="814460" y="127283"/>
                </a:lnTo>
                <a:lnTo>
                  <a:pt x="845518" y="158341"/>
                </a:lnTo>
                <a:lnTo>
                  <a:pt x="873686" y="192085"/>
                </a:lnTo>
                <a:lnTo>
                  <a:pt x="898759" y="228312"/>
                </a:lnTo>
                <a:lnTo>
                  <a:pt x="920533" y="266819"/>
                </a:lnTo>
                <a:lnTo>
                  <a:pt x="938806" y="307400"/>
                </a:lnTo>
                <a:lnTo>
                  <a:pt x="953373" y="349853"/>
                </a:lnTo>
                <a:lnTo>
                  <a:pt x="964031" y="393973"/>
                </a:lnTo>
                <a:lnTo>
                  <a:pt x="970575" y="439557"/>
                </a:lnTo>
                <a:lnTo>
                  <a:pt x="972800" y="486401"/>
                </a:lnTo>
                <a:lnTo>
                  <a:pt x="970575" y="533244"/>
                </a:lnTo>
                <a:lnTo>
                  <a:pt x="964031" y="578828"/>
                </a:lnTo>
                <a:lnTo>
                  <a:pt x="953373" y="622949"/>
                </a:lnTo>
                <a:lnTo>
                  <a:pt x="938806" y="665401"/>
                </a:lnTo>
                <a:lnTo>
                  <a:pt x="920533" y="705983"/>
                </a:lnTo>
                <a:lnTo>
                  <a:pt x="898759" y="744489"/>
                </a:lnTo>
                <a:lnTo>
                  <a:pt x="873686" y="780716"/>
                </a:lnTo>
                <a:lnTo>
                  <a:pt x="845518" y="814461"/>
                </a:lnTo>
                <a:lnTo>
                  <a:pt x="814460" y="845518"/>
                </a:lnTo>
                <a:lnTo>
                  <a:pt x="780716" y="873686"/>
                </a:lnTo>
                <a:lnTo>
                  <a:pt x="744489" y="898759"/>
                </a:lnTo>
                <a:lnTo>
                  <a:pt x="705982" y="920534"/>
                </a:lnTo>
                <a:lnTo>
                  <a:pt x="665401" y="938807"/>
                </a:lnTo>
                <a:lnTo>
                  <a:pt x="622948" y="953374"/>
                </a:lnTo>
                <a:lnTo>
                  <a:pt x="578828" y="964031"/>
                </a:lnTo>
                <a:lnTo>
                  <a:pt x="533244" y="970575"/>
                </a:lnTo>
                <a:lnTo>
                  <a:pt x="486401" y="972802"/>
                </a:lnTo>
                <a:close/>
              </a:path>
            </a:pathLst>
          </a:custGeom>
          <a:solidFill>
            <a:srgbClr val="2B91D5"/>
          </a:solidFill>
        </p:spPr>
        <p:txBody>
          <a:bodyPr wrap="square" lIns="0" tIns="0" rIns="0" bIns="0" rtlCol="0"/>
          <a:lstStyle/>
          <a:p>
            <a:endParaRPr/>
          </a:p>
        </p:txBody>
      </p:sp>
      <p:sp>
        <p:nvSpPr>
          <p:cNvPr id="52" name="object 39">
            <a:extLst>
              <a:ext uri="{FF2B5EF4-FFF2-40B4-BE49-F238E27FC236}">
                <a16:creationId xmlns:a16="http://schemas.microsoft.com/office/drawing/2014/main" id="{269B56D0-980C-7877-B730-9FBBE268900F}"/>
              </a:ext>
            </a:extLst>
          </p:cNvPr>
          <p:cNvSpPr txBox="1"/>
          <p:nvPr/>
        </p:nvSpPr>
        <p:spPr>
          <a:xfrm>
            <a:off x="12199201" y="7147900"/>
            <a:ext cx="311150" cy="574040"/>
          </a:xfrm>
          <a:prstGeom prst="rect">
            <a:avLst/>
          </a:prstGeom>
        </p:spPr>
        <p:txBody>
          <a:bodyPr vert="horz" wrap="square" lIns="0" tIns="12700" rIns="0" bIns="0" rtlCol="0">
            <a:spAutoFit/>
          </a:bodyPr>
          <a:lstStyle/>
          <a:p>
            <a:pPr marL="12700">
              <a:lnSpc>
                <a:spcPct val="100000"/>
              </a:lnSpc>
              <a:spcBef>
                <a:spcPts val="100"/>
              </a:spcBef>
            </a:pPr>
            <a:r>
              <a:rPr sz="3600" b="1" spc="-45" dirty="0">
                <a:latin typeface="Tahoma"/>
                <a:cs typeface="Tahoma"/>
              </a:rPr>
              <a:t>4</a:t>
            </a:r>
            <a:endParaRPr sz="3600" dirty="0">
              <a:latin typeface="Tahoma"/>
              <a:cs typeface="Tahoma"/>
            </a:endParaRPr>
          </a:p>
        </p:txBody>
      </p:sp>
      <p:sp>
        <p:nvSpPr>
          <p:cNvPr id="53" name="object 46">
            <a:extLst>
              <a:ext uri="{FF2B5EF4-FFF2-40B4-BE49-F238E27FC236}">
                <a16:creationId xmlns:a16="http://schemas.microsoft.com/office/drawing/2014/main" id="{20EDF1ED-080C-3625-2B75-4161C20CD9B4}"/>
              </a:ext>
            </a:extLst>
          </p:cNvPr>
          <p:cNvSpPr/>
          <p:nvPr/>
        </p:nvSpPr>
        <p:spPr>
          <a:xfrm>
            <a:off x="534273" y="349058"/>
            <a:ext cx="12425045" cy="907415"/>
          </a:xfrm>
          <a:custGeom>
            <a:avLst/>
            <a:gdLst/>
            <a:ahLst/>
            <a:cxnLst/>
            <a:rect l="l" t="t" r="r" b="b"/>
            <a:pathLst>
              <a:path w="12425045" h="907415">
                <a:moveTo>
                  <a:pt x="7235340" y="907259"/>
                </a:moveTo>
                <a:lnTo>
                  <a:pt x="5189049" y="907259"/>
                </a:lnTo>
                <a:lnTo>
                  <a:pt x="5159929" y="904378"/>
                </a:lnTo>
                <a:lnTo>
                  <a:pt x="5106620" y="882296"/>
                </a:lnTo>
                <a:lnTo>
                  <a:pt x="5065438" y="841111"/>
                </a:lnTo>
                <a:lnTo>
                  <a:pt x="5043357" y="787800"/>
                </a:lnTo>
                <a:lnTo>
                  <a:pt x="5040476" y="758678"/>
                </a:lnTo>
                <a:lnTo>
                  <a:pt x="5040476" y="742904"/>
                </a:lnTo>
                <a:lnTo>
                  <a:pt x="5037594" y="713782"/>
                </a:lnTo>
                <a:lnTo>
                  <a:pt x="5015514" y="660471"/>
                </a:lnTo>
                <a:lnTo>
                  <a:pt x="4974331" y="619287"/>
                </a:lnTo>
                <a:lnTo>
                  <a:pt x="4921023" y="597205"/>
                </a:lnTo>
                <a:lnTo>
                  <a:pt x="4891902" y="594323"/>
                </a:lnTo>
                <a:lnTo>
                  <a:pt x="148573" y="594323"/>
                </a:lnTo>
                <a:lnTo>
                  <a:pt x="101612" y="586749"/>
                </a:lnTo>
                <a:lnTo>
                  <a:pt x="60827" y="565656"/>
                </a:lnTo>
                <a:lnTo>
                  <a:pt x="28666" y="533492"/>
                </a:lnTo>
                <a:lnTo>
                  <a:pt x="7574" y="492705"/>
                </a:lnTo>
                <a:lnTo>
                  <a:pt x="0" y="445742"/>
                </a:lnTo>
                <a:lnTo>
                  <a:pt x="0" y="148580"/>
                </a:lnTo>
                <a:lnTo>
                  <a:pt x="7574" y="101617"/>
                </a:lnTo>
                <a:lnTo>
                  <a:pt x="28666" y="60830"/>
                </a:lnTo>
                <a:lnTo>
                  <a:pt x="60827" y="28667"/>
                </a:lnTo>
                <a:lnTo>
                  <a:pt x="101612" y="7574"/>
                </a:lnTo>
                <a:lnTo>
                  <a:pt x="148573" y="0"/>
                </a:lnTo>
                <a:lnTo>
                  <a:pt x="12275935" y="0"/>
                </a:lnTo>
                <a:lnTo>
                  <a:pt x="12332791" y="11310"/>
                </a:lnTo>
                <a:lnTo>
                  <a:pt x="12380992" y="43518"/>
                </a:lnTo>
                <a:lnTo>
                  <a:pt x="12413199" y="91721"/>
                </a:lnTo>
                <a:lnTo>
                  <a:pt x="12424509" y="148580"/>
                </a:lnTo>
                <a:lnTo>
                  <a:pt x="12424509" y="445742"/>
                </a:lnTo>
                <a:lnTo>
                  <a:pt x="12413199" y="502602"/>
                </a:lnTo>
                <a:lnTo>
                  <a:pt x="12380992" y="550805"/>
                </a:lnTo>
                <a:lnTo>
                  <a:pt x="12332791" y="583013"/>
                </a:lnTo>
                <a:lnTo>
                  <a:pt x="12275935" y="594323"/>
                </a:lnTo>
                <a:lnTo>
                  <a:pt x="7532487" y="594323"/>
                </a:lnTo>
                <a:lnTo>
                  <a:pt x="7503366" y="597205"/>
                </a:lnTo>
                <a:lnTo>
                  <a:pt x="7450058" y="619287"/>
                </a:lnTo>
                <a:lnTo>
                  <a:pt x="7408875" y="660471"/>
                </a:lnTo>
                <a:lnTo>
                  <a:pt x="7386794" y="713782"/>
                </a:lnTo>
                <a:lnTo>
                  <a:pt x="7383913" y="742904"/>
                </a:lnTo>
                <a:lnTo>
                  <a:pt x="7383913" y="758678"/>
                </a:lnTo>
                <a:lnTo>
                  <a:pt x="7381032" y="787800"/>
                </a:lnTo>
                <a:lnTo>
                  <a:pt x="7358951" y="841111"/>
                </a:lnTo>
                <a:lnTo>
                  <a:pt x="7317768" y="882296"/>
                </a:lnTo>
                <a:lnTo>
                  <a:pt x="7264460" y="904378"/>
                </a:lnTo>
                <a:lnTo>
                  <a:pt x="7235340" y="907259"/>
                </a:lnTo>
                <a:close/>
              </a:path>
            </a:pathLst>
          </a:custGeom>
          <a:solidFill>
            <a:schemeClr val="tx2">
              <a:lumMod val="60000"/>
              <a:lumOff val="40000"/>
            </a:schemeClr>
          </a:solidFill>
        </p:spPr>
        <p:txBody>
          <a:bodyPr wrap="square" lIns="0" tIns="0" rIns="0" bIns="0" rtlCol="0"/>
          <a:lstStyle/>
          <a:p>
            <a:pPr marL="5053330" marR="5080" indent="-5041265">
              <a:lnSpc>
                <a:spcPct val="100000"/>
              </a:lnSpc>
              <a:spcBef>
                <a:spcPts val="130"/>
              </a:spcBef>
            </a:pPr>
            <a:endParaRPr lang="en-US" sz="1800" dirty="0">
              <a:latin typeface="Lucida Sans Unicode"/>
              <a:cs typeface="Lucida Sans Unicode"/>
            </a:endParaRPr>
          </a:p>
        </p:txBody>
      </p:sp>
      <p:sp>
        <p:nvSpPr>
          <p:cNvPr id="54" name="object 41">
            <a:extLst>
              <a:ext uri="{FF2B5EF4-FFF2-40B4-BE49-F238E27FC236}">
                <a16:creationId xmlns:a16="http://schemas.microsoft.com/office/drawing/2014/main" id="{6C5D0B34-52BA-DF33-7055-50B10F3BBD1B}"/>
              </a:ext>
            </a:extLst>
          </p:cNvPr>
          <p:cNvSpPr txBox="1"/>
          <p:nvPr/>
        </p:nvSpPr>
        <p:spPr>
          <a:xfrm>
            <a:off x="788975" y="450500"/>
            <a:ext cx="11995150" cy="663002"/>
          </a:xfrm>
          <a:prstGeom prst="rect">
            <a:avLst/>
          </a:prstGeom>
        </p:spPr>
        <p:txBody>
          <a:bodyPr vert="horz" wrap="square" lIns="0" tIns="16510" rIns="0" bIns="0" rtlCol="0">
            <a:spAutoFit/>
          </a:bodyPr>
          <a:lstStyle/>
          <a:p>
            <a:pPr marL="5053330" marR="5080" indent="-5041265">
              <a:lnSpc>
                <a:spcPct val="100000"/>
              </a:lnSpc>
              <a:spcBef>
                <a:spcPts val="130"/>
              </a:spcBef>
            </a:pPr>
            <a:r>
              <a:rPr sz="2050" spc="70" dirty="0">
                <a:latin typeface="Lucida Sans Unicode"/>
                <a:cs typeface="Lucida Sans Unicode"/>
              </a:rPr>
              <a:t>Sentiment</a:t>
            </a:r>
            <a:r>
              <a:rPr sz="2050" spc="-95" dirty="0">
                <a:latin typeface="Lucida Sans Unicode"/>
                <a:cs typeface="Lucida Sans Unicode"/>
              </a:rPr>
              <a:t> </a:t>
            </a:r>
            <a:r>
              <a:rPr sz="2050" spc="35" dirty="0">
                <a:latin typeface="Lucida Sans Unicode"/>
                <a:cs typeface="Lucida Sans Unicode"/>
              </a:rPr>
              <a:t>Analysis</a:t>
            </a:r>
            <a:r>
              <a:rPr sz="2050" spc="-95" dirty="0">
                <a:latin typeface="Lucida Sans Unicode"/>
                <a:cs typeface="Lucida Sans Unicode"/>
              </a:rPr>
              <a:t> </a:t>
            </a:r>
            <a:r>
              <a:rPr sz="2050" spc="-25" dirty="0">
                <a:latin typeface="Lucida Sans Unicode"/>
                <a:cs typeface="Lucida Sans Unicode"/>
              </a:rPr>
              <a:t>is</a:t>
            </a:r>
            <a:r>
              <a:rPr sz="2050" spc="-90" dirty="0">
                <a:latin typeface="Lucida Sans Unicode"/>
                <a:cs typeface="Lucida Sans Unicode"/>
              </a:rPr>
              <a:t> </a:t>
            </a:r>
            <a:r>
              <a:rPr sz="2050" spc="165" dirty="0">
                <a:latin typeface="Lucida Sans Unicode"/>
                <a:cs typeface="Lucida Sans Unicode"/>
              </a:rPr>
              <a:t>an</a:t>
            </a:r>
            <a:r>
              <a:rPr sz="2050" spc="-95" dirty="0">
                <a:latin typeface="Lucida Sans Unicode"/>
                <a:cs typeface="Lucida Sans Unicode"/>
              </a:rPr>
              <a:t> </a:t>
            </a:r>
            <a:r>
              <a:rPr sz="2050" spc="130" dirty="0">
                <a:latin typeface="Lucida Sans Unicode"/>
                <a:cs typeface="Lucida Sans Unicode"/>
              </a:rPr>
              <a:t>approach</a:t>
            </a:r>
            <a:r>
              <a:rPr sz="2050" spc="-90" dirty="0">
                <a:latin typeface="Lucida Sans Unicode"/>
                <a:cs typeface="Lucida Sans Unicode"/>
              </a:rPr>
              <a:t> </a:t>
            </a:r>
            <a:r>
              <a:rPr sz="2050" spc="75" dirty="0">
                <a:latin typeface="Lucida Sans Unicode"/>
                <a:cs typeface="Lucida Sans Unicode"/>
              </a:rPr>
              <a:t>that</a:t>
            </a:r>
            <a:r>
              <a:rPr sz="2050" spc="-95" dirty="0">
                <a:latin typeface="Lucida Sans Unicode"/>
                <a:cs typeface="Lucida Sans Unicode"/>
              </a:rPr>
              <a:t> </a:t>
            </a:r>
            <a:r>
              <a:rPr sz="2050" spc="15" dirty="0">
                <a:latin typeface="Lucida Sans Unicode"/>
                <a:cs typeface="Lucida Sans Unicode"/>
              </a:rPr>
              <a:t>identifies</a:t>
            </a:r>
            <a:r>
              <a:rPr sz="2050" spc="-90" dirty="0">
                <a:latin typeface="Lucida Sans Unicode"/>
                <a:cs typeface="Lucida Sans Unicode"/>
              </a:rPr>
              <a:t> </a:t>
            </a:r>
            <a:r>
              <a:rPr sz="2050" spc="60" dirty="0">
                <a:latin typeface="Lucida Sans Unicode"/>
                <a:cs typeface="Lucida Sans Unicode"/>
              </a:rPr>
              <a:t>the</a:t>
            </a:r>
            <a:r>
              <a:rPr sz="2050" spc="-95" dirty="0">
                <a:latin typeface="Lucida Sans Unicode"/>
                <a:cs typeface="Lucida Sans Unicode"/>
              </a:rPr>
              <a:t> </a:t>
            </a:r>
            <a:r>
              <a:rPr sz="2050" spc="70" dirty="0">
                <a:latin typeface="Lucida Sans Unicode"/>
                <a:cs typeface="Lucida Sans Unicode"/>
              </a:rPr>
              <a:t>emotional</a:t>
            </a:r>
            <a:r>
              <a:rPr sz="2050" spc="-90" dirty="0">
                <a:latin typeface="Lucida Sans Unicode"/>
                <a:cs typeface="Lucida Sans Unicode"/>
              </a:rPr>
              <a:t> </a:t>
            </a:r>
            <a:r>
              <a:rPr sz="2050" spc="65" dirty="0">
                <a:latin typeface="Lucida Sans Unicode"/>
                <a:cs typeface="Lucida Sans Unicode"/>
              </a:rPr>
              <a:t>tone</a:t>
            </a:r>
            <a:r>
              <a:rPr sz="2050" spc="-95" dirty="0">
                <a:latin typeface="Lucida Sans Unicode"/>
                <a:cs typeface="Lucida Sans Unicode"/>
              </a:rPr>
              <a:t> </a:t>
            </a:r>
            <a:r>
              <a:rPr sz="2050" spc="65" dirty="0">
                <a:latin typeface="Lucida Sans Unicode"/>
                <a:cs typeface="Lucida Sans Unicode"/>
              </a:rPr>
              <a:t>behind</a:t>
            </a:r>
            <a:r>
              <a:rPr sz="2050" spc="-90" dirty="0">
                <a:latin typeface="Lucida Sans Unicode"/>
                <a:cs typeface="Lucida Sans Unicode"/>
              </a:rPr>
              <a:t> </a:t>
            </a:r>
            <a:r>
              <a:rPr sz="2050" spc="140" dirty="0">
                <a:latin typeface="Lucida Sans Unicode"/>
                <a:cs typeface="Lucida Sans Unicode"/>
              </a:rPr>
              <a:t>any</a:t>
            </a:r>
            <a:r>
              <a:rPr sz="2050" spc="-95" dirty="0">
                <a:latin typeface="Lucida Sans Unicode"/>
                <a:cs typeface="Lucida Sans Unicode"/>
              </a:rPr>
              <a:t> </a:t>
            </a:r>
            <a:r>
              <a:rPr sz="2050" spc="60" dirty="0">
                <a:latin typeface="Lucida Sans Unicode"/>
                <a:cs typeface="Lucida Sans Unicode"/>
              </a:rPr>
              <a:t>particular </a:t>
            </a:r>
            <a:r>
              <a:rPr sz="2050" spc="-630" dirty="0">
                <a:latin typeface="Lucida Sans Unicode"/>
                <a:cs typeface="Lucida Sans Unicode"/>
              </a:rPr>
              <a:t> </a:t>
            </a:r>
            <a:r>
              <a:rPr sz="2050" spc="-40" dirty="0">
                <a:latin typeface="Lucida Sans Unicode"/>
                <a:cs typeface="Lucida Sans Unicode"/>
              </a:rPr>
              <a:t>text</a:t>
            </a:r>
            <a:r>
              <a:rPr sz="2050" spc="-100" dirty="0">
                <a:latin typeface="Lucida Sans Unicode"/>
                <a:cs typeface="Lucida Sans Unicode"/>
              </a:rPr>
              <a:t> </a:t>
            </a:r>
            <a:r>
              <a:rPr sz="2050" dirty="0">
                <a:latin typeface="Lucida Sans Unicode"/>
                <a:cs typeface="Lucida Sans Unicode"/>
              </a:rPr>
              <a:t>or</a:t>
            </a:r>
            <a:r>
              <a:rPr sz="2050" spc="-95" dirty="0">
                <a:latin typeface="Lucida Sans Unicode"/>
                <a:cs typeface="Lucida Sans Unicode"/>
              </a:rPr>
              <a:t> </a:t>
            </a:r>
            <a:r>
              <a:rPr sz="2050" spc="55" dirty="0">
                <a:latin typeface="Lucida Sans Unicode"/>
                <a:cs typeface="Lucida Sans Unicode"/>
              </a:rPr>
              <a:t>reviews</a:t>
            </a:r>
            <a:endParaRPr sz="2050" dirty="0">
              <a:latin typeface="Lucida Sans Unicode"/>
              <a:cs typeface="Lucida Sans Unicode"/>
            </a:endParaRPr>
          </a:p>
        </p:txBody>
      </p:sp>
      <p:sp>
        <p:nvSpPr>
          <p:cNvPr id="55" name="object 33">
            <a:extLst>
              <a:ext uri="{FF2B5EF4-FFF2-40B4-BE49-F238E27FC236}">
                <a16:creationId xmlns:a16="http://schemas.microsoft.com/office/drawing/2014/main" id="{0F6775B4-C3B2-1385-C78A-339AD42EC77F}"/>
              </a:ext>
            </a:extLst>
          </p:cNvPr>
          <p:cNvSpPr/>
          <p:nvPr/>
        </p:nvSpPr>
        <p:spPr>
          <a:xfrm>
            <a:off x="404666" y="9259450"/>
            <a:ext cx="700826" cy="678492"/>
          </a:xfrm>
          <a:custGeom>
            <a:avLst/>
            <a:gdLst/>
            <a:ahLst/>
            <a:cxnLst/>
            <a:rect l="l" t="t" r="r" b="b"/>
            <a:pathLst>
              <a:path w="619760" h="619759">
                <a:moveTo>
                  <a:pt x="315276" y="619679"/>
                </a:moveTo>
                <a:lnTo>
                  <a:pt x="269421" y="617123"/>
                </a:lnTo>
                <a:lnTo>
                  <a:pt x="225550" y="608129"/>
                </a:lnTo>
                <a:lnTo>
                  <a:pt x="184141" y="593170"/>
                </a:lnTo>
                <a:lnTo>
                  <a:pt x="145680" y="572717"/>
                </a:lnTo>
                <a:lnTo>
                  <a:pt x="110657" y="547241"/>
                </a:lnTo>
                <a:lnTo>
                  <a:pt x="79558" y="517213"/>
                </a:lnTo>
                <a:lnTo>
                  <a:pt x="52871" y="483103"/>
                </a:lnTo>
                <a:lnTo>
                  <a:pt x="31084" y="445382"/>
                </a:lnTo>
                <a:lnTo>
                  <a:pt x="14685" y="404521"/>
                </a:lnTo>
                <a:lnTo>
                  <a:pt x="4161" y="360992"/>
                </a:lnTo>
                <a:lnTo>
                  <a:pt x="0" y="315265"/>
                </a:lnTo>
                <a:lnTo>
                  <a:pt x="2557" y="269420"/>
                </a:lnTo>
                <a:lnTo>
                  <a:pt x="11551" y="225550"/>
                </a:lnTo>
                <a:lnTo>
                  <a:pt x="26509" y="184140"/>
                </a:lnTo>
                <a:lnTo>
                  <a:pt x="46962" y="145680"/>
                </a:lnTo>
                <a:lnTo>
                  <a:pt x="72438" y="110657"/>
                </a:lnTo>
                <a:lnTo>
                  <a:pt x="102467" y="79558"/>
                </a:lnTo>
                <a:lnTo>
                  <a:pt x="136577" y="52871"/>
                </a:lnTo>
                <a:lnTo>
                  <a:pt x="174297"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7"/>
                </a:lnTo>
                <a:lnTo>
                  <a:pt x="604995" y="215158"/>
                </a:lnTo>
                <a:lnTo>
                  <a:pt x="615519" y="258687"/>
                </a:lnTo>
                <a:lnTo>
                  <a:pt x="619680" y="304413"/>
                </a:lnTo>
                <a:lnTo>
                  <a:pt x="617123" y="350259"/>
                </a:lnTo>
                <a:lnTo>
                  <a:pt x="608129" y="394129"/>
                </a:lnTo>
                <a:lnTo>
                  <a:pt x="593170" y="435539"/>
                </a:lnTo>
                <a:lnTo>
                  <a:pt x="572718" y="473999"/>
                </a:lnTo>
                <a:lnTo>
                  <a:pt x="547241" y="509023"/>
                </a:lnTo>
                <a:lnTo>
                  <a:pt x="517213" y="540122"/>
                </a:lnTo>
                <a:lnTo>
                  <a:pt x="483103" y="566808"/>
                </a:lnTo>
                <a:lnTo>
                  <a:pt x="445382" y="588595"/>
                </a:lnTo>
                <a:lnTo>
                  <a:pt x="404522" y="604995"/>
                </a:lnTo>
                <a:lnTo>
                  <a:pt x="360993" y="615519"/>
                </a:lnTo>
                <a:lnTo>
                  <a:pt x="315276" y="619679"/>
                </a:lnTo>
                <a:close/>
              </a:path>
            </a:pathLst>
          </a:custGeom>
          <a:solidFill>
            <a:srgbClr val="78DDE3"/>
          </a:solidFill>
        </p:spPr>
        <p:txBody>
          <a:bodyPr wrap="square" lIns="0" tIns="0" rIns="0" bIns="0" rtlCol="0"/>
          <a:lstStyle/>
          <a:p>
            <a:endParaRPr/>
          </a:p>
        </p:txBody>
      </p:sp>
      <p:sp>
        <p:nvSpPr>
          <p:cNvPr id="56" name="TextBox 55">
            <a:extLst>
              <a:ext uri="{FF2B5EF4-FFF2-40B4-BE49-F238E27FC236}">
                <a16:creationId xmlns:a16="http://schemas.microsoft.com/office/drawing/2014/main" id="{5ED85C7A-F0BF-D2D4-18EF-7417D1FF444F}"/>
              </a:ext>
            </a:extLst>
          </p:cNvPr>
          <p:cNvSpPr txBox="1"/>
          <p:nvPr/>
        </p:nvSpPr>
        <p:spPr>
          <a:xfrm>
            <a:off x="463773" y="9354664"/>
            <a:ext cx="641719" cy="461665"/>
          </a:xfrm>
          <a:prstGeom prst="rect">
            <a:avLst/>
          </a:prstGeom>
          <a:noFill/>
        </p:spPr>
        <p:txBody>
          <a:bodyPr wrap="square" rtlCol="0">
            <a:spAutoFit/>
          </a:bodyPr>
          <a:lstStyle/>
          <a:p>
            <a:r>
              <a:rPr lang="en-US" sz="2400" b="1" dirty="0"/>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70292" y="5312397"/>
            <a:ext cx="782955" cy="373380"/>
          </a:xfrm>
          <a:custGeom>
            <a:avLst/>
            <a:gdLst/>
            <a:ahLst/>
            <a:cxnLst/>
            <a:rect l="l" t="t" r="r" b="b"/>
            <a:pathLst>
              <a:path w="782954" h="373379">
                <a:moveTo>
                  <a:pt x="0" y="0"/>
                </a:moveTo>
                <a:lnTo>
                  <a:pt x="782603" y="0"/>
                </a:lnTo>
                <a:lnTo>
                  <a:pt x="391302" y="372887"/>
                </a:lnTo>
                <a:lnTo>
                  <a:pt x="0" y="0"/>
                </a:lnTo>
                <a:close/>
              </a:path>
            </a:pathLst>
          </a:custGeom>
          <a:solidFill>
            <a:srgbClr val="78DDE3"/>
          </a:solidFill>
        </p:spPr>
        <p:txBody>
          <a:bodyPr wrap="square" lIns="0" tIns="0" rIns="0" bIns="0" rtlCol="0"/>
          <a:lstStyle/>
          <a:p>
            <a:endParaRPr/>
          </a:p>
        </p:txBody>
      </p:sp>
      <p:sp>
        <p:nvSpPr>
          <p:cNvPr id="3" name="object 3"/>
          <p:cNvSpPr/>
          <p:nvPr/>
        </p:nvSpPr>
        <p:spPr>
          <a:xfrm>
            <a:off x="8181261" y="6479226"/>
            <a:ext cx="782955" cy="373380"/>
          </a:xfrm>
          <a:custGeom>
            <a:avLst/>
            <a:gdLst/>
            <a:ahLst/>
            <a:cxnLst/>
            <a:rect l="l" t="t" r="r" b="b"/>
            <a:pathLst>
              <a:path w="782954" h="373379">
                <a:moveTo>
                  <a:pt x="0" y="0"/>
                </a:moveTo>
                <a:lnTo>
                  <a:pt x="782603" y="0"/>
                </a:lnTo>
                <a:lnTo>
                  <a:pt x="391302" y="372887"/>
                </a:lnTo>
                <a:lnTo>
                  <a:pt x="0" y="0"/>
                </a:lnTo>
                <a:close/>
              </a:path>
            </a:pathLst>
          </a:custGeom>
          <a:solidFill>
            <a:srgbClr val="36D0D5"/>
          </a:solidFill>
        </p:spPr>
        <p:txBody>
          <a:bodyPr wrap="square" lIns="0" tIns="0" rIns="0" bIns="0" rtlCol="0"/>
          <a:lstStyle/>
          <a:p>
            <a:endParaRPr/>
          </a:p>
        </p:txBody>
      </p:sp>
      <p:sp>
        <p:nvSpPr>
          <p:cNvPr id="4" name="object 4"/>
          <p:cNvSpPr/>
          <p:nvPr/>
        </p:nvSpPr>
        <p:spPr>
          <a:xfrm>
            <a:off x="14303125" y="5729396"/>
            <a:ext cx="782955" cy="373380"/>
          </a:xfrm>
          <a:custGeom>
            <a:avLst/>
            <a:gdLst/>
            <a:ahLst/>
            <a:cxnLst/>
            <a:rect l="l" t="t" r="r" b="b"/>
            <a:pathLst>
              <a:path w="782955" h="373379">
                <a:moveTo>
                  <a:pt x="0" y="0"/>
                </a:moveTo>
                <a:lnTo>
                  <a:pt x="782603" y="0"/>
                </a:lnTo>
                <a:lnTo>
                  <a:pt x="391301" y="372887"/>
                </a:lnTo>
                <a:lnTo>
                  <a:pt x="0" y="0"/>
                </a:lnTo>
                <a:close/>
              </a:path>
            </a:pathLst>
          </a:custGeom>
          <a:solidFill>
            <a:srgbClr val="2B91D5"/>
          </a:solidFill>
        </p:spPr>
        <p:txBody>
          <a:bodyPr wrap="square" lIns="0" tIns="0" rIns="0" bIns="0" rtlCol="0"/>
          <a:lstStyle/>
          <a:p>
            <a:endParaRPr/>
          </a:p>
        </p:txBody>
      </p:sp>
      <p:sp>
        <p:nvSpPr>
          <p:cNvPr id="5" name="object 5"/>
          <p:cNvSpPr/>
          <p:nvPr/>
        </p:nvSpPr>
        <p:spPr>
          <a:xfrm>
            <a:off x="2498370" y="4403852"/>
            <a:ext cx="782955" cy="373380"/>
          </a:xfrm>
          <a:custGeom>
            <a:avLst/>
            <a:gdLst/>
            <a:ahLst/>
            <a:cxnLst/>
            <a:rect l="l" t="t" r="r" b="b"/>
            <a:pathLst>
              <a:path w="782954" h="373379">
                <a:moveTo>
                  <a:pt x="782603" y="372887"/>
                </a:moveTo>
                <a:lnTo>
                  <a:pt x="0" y="372887"/>
                </a:lnTo>
                <a:lnTo>
                  <a:pt x="391301" y="0"/>
                </a:lnTo>
                <a:lnTo>
                  <a:pt x="782603" y="372887"/>
                </a:lnTo>
                <a:close/>
              </a:path>
            </a:pathLst>
          </a:custGeom>
          <a:solidFill>
            <a:srgbClr val="78DDE3"/>
          </a:solidFill>
        </p:spPr>
        <p:txBody>
          <a:bodyPr wrap="square" lIns="0" tIns="0" rIns="0" bIns="0" rtlCol="0"/>
          <a:lstStyle/>
          <a:p>
            <a:endParaRPr/>
          </a:p>
        </p:txBody>
      </p:sp>
      <p:sp>
        <p:nvSpPr>
          <p:cNvPr id="6" name="object 6"/>
          <p:cNvSpPr/>
          <p:nvPr/>
        </p:nvSpPr>
        <p:spPr>
          <a:xfrm>
            <a:off x="8181326" y="6011164"/>
            <a:ext cx="782955" cy="373380"/>
          </a:xfrm>
          <a:custGeom>
            <a:avLst/>
            <a:gdLst/>
            <a:ahLst/>
            <a:cxnLst/>
            <a:rect l="l" t="t" r="r" b="b"/>
            <a:pathLst>
              <a:path w="782954" h="373379">
                <a:moveTo>
                  <a:pt x="782603" y="372887"/>
                </a:moveTo>
                <a:lnTo>
                  <a:pt x="0" y="372887"/>
                </a:lnTo>
                <a:lnTo>
                  <a:pt x="391301" y="0"/>
                </a:lnTo>
                <a:lnTo>
                  <a:pt x="782603" y="372887"/>
                </a:lnTo>
                <a:close/>
              </a:path>
            </a:pathLst>
          </a:custGeom>
          <a:solidFill>
            <a:srgbClr val="36D0D5"/>
          </a:solidFill>
        </p:spPr>
        <p:txBody>
          <a:bodyPr wrap="square" lIns="0" tIns="0" rIns="0" bIns="0" rtlCol="0"/>
          <a:lstStyle/>
          <a:p>
            <a:endParaRPr/>
          </a:p>
        </p:txBody>
      </p:sp>
      <p:sp>
        <p:nvSpPr>
          <p:cNvPr id="7" name="object 7"/>
          <p:cNvSpPr/>
          <p:nvPr/>
        </p:nvSpPr>
        <p:spPr>
          <a:xfrm>
            <a:off x="12510565" y="5632168"/>
            <a:ext cx="5480050" cy="144780"/>
          </a:xfrm>
          <a:custGeom>
            <a:avLst/>
            <a:gdLst/>
            <a:ahLst/>
            <a:cxnLst/>
            <a:rect l="l" t="t" r="r" b="b"/>
            <a:pathLst>
              <a:path w="5480050" h="144779">
                <a:moveTo>
                  <a:pt x="5453484" y="144660"/>
                </a:moveTo>
                <a:lnTo>
                  <a:pt x="26151" y="144660"/>
                </a:lnTo>
                <a:lnTo>
                  <a:pt x="24601" y="143390"/>
                </a:lnTo>
                <a:lnTo>
                  <a:pt x="14112" y="130597"/>
                </a:lnTo>
                <a:lnTo>
                  <a:pt x="6393" y="116139"/>
                </a:lnTo>
                <a:lnTo>
                  <a:pt x="1628" y="100459"/>
                </a:lnTo>
                <a:lnTo>
                  <a:pt x="0" y="83996"/>
                </a:lnTo>
                <a:lnTo>
                  <a:pt x="1628" y="67532"/>
                </a:lnTo>
                <a:lnTo>
                  <a:pt x="24601" y="24602"/>
                </a:lnTo>
                <a:lnTo>
                  <a:pt x="67532" y="1628"/>
                </a:lnTo>
                <a:lnTo>
                  <a:pt x="83994" y="0"/>
                </a:lnTo>
                <a:lnTo>
                  <a:pt x="5395642" y="0"/>
                </a:lnTo>
                <a:lnTo>
                  <a:pt x="5442241" y="14112"/>
                </a:lnTo>
                <a:lnTo>
                  <a:pt x="5473243" y="51852"/>
                </a:lnTo>
                <a:lnTo>
                  <a:pt x="5479637" y="83996"/>
                </a:lnTo>
                <a:lnTo>
                  <a:pt x="5478008" y="100459"/>
                </a:lnTo>
                <a:lnTo>
                  <a:pt x="5473243" y="116139"/>
                </a:lnTo>
                <a:lnTo>
                  <a:pt x="5465524" y="130597"/>
                </a:lnTo>
                <a:lnTo>
                  <a:pt x="5455034" y="143390"/>
                </a:lnTo>
                <a:lnTo>
                  <a:pt x="5453484" y="144660"/>
                </a:lnTo>
                <a:close/>
              </a:path>
            </a:pathLst>
          </a:custGeom>
          <a:solidFill>
            <a:srgbClr val="2B91D5"/>
          </a:solidFill>
        </p:spPr>
        <p:txBody>
          <a:bodyPr wrap="square" lIns="0" tIns="0" rIns="0" bIns="0" rtlCol="0"/>
          <a:lstStyle/>
          <a:p>
            <a:endParaRPr/>
          </a:p>
        </p:txBody>
      </p:sp>
      <p:sp>
        <p:nvSpPr>
          <p:cNvPr id="8" name="object 8"/>
          <p:cNvSpPr/>
          <p:nvPr/>
        </p:nvSpPr>
        <p:spPr>
          <a:xfrm>
            <a:off x="472608" y="4794633"/>
            <a:ext cx="4966970" cy="193040"/>
          </a:xfrm>
          <a:custGeom>
            <a:avLst/>
            <a:gdLst/>
            <a:ahLst/>
            <a:cxnLst/>
            <a:rect l="l" t="t" r="r" b="b"/>
            <a:pathLst>
              <a:path w="4966970" h="193039">
                <a:moveTo>
                  <a:pt x="4938639" y="192881"/>
                </a:moveTo>
                <a:lnTo>
                  <a:pt x="49437" y="192881"/>
                </a:lnTo>
                <a:lnTo>
                  <a:pt x="46490" y="191307"/>
                </a:lnTo>
                <a:lnTo>
                  <a:pt x="17544" y="162361"/>
                </a:lnTo>
                <a:lnTo>
                  <a:pt x="2025" y="124894"/>
                </a:lnTo>
                <a:lnTo>
                  <a:pt x="0" y="104426"/>
                </a:lnTo>
                <a:lnTo>
                  <a:pt x="2025" y="83958"/>
                </a:lnTo>
                <a:lnTo>
                  <a:pt x="17544" y="46490"/>
                </a:lnTo>
                <a:lnTo>
                  <a:pt x="46490" y="17544"/>
                </a:lnTo>
                <a:lnTo>
                  <a:pt x="83958" y="2025"/>
                </a:lnTo>
                <a:lnTo>
                  <a:pt x="4883650" y="0"/>
                </a:lnTo>
                <a:lnTo>
                  <a:pt x="4904118" y="2025"/>
                </a:lnTo>
                <a:lnTo>
                  <a:pt x="4923612" y="7949"/>
                </a:lnTo>
                <a:lnTo>
                  <a:pt x="4941586" y="17544"/>
                </a:lnTo>
                <a:lnTo>
                  <a:pt x="4957490" y="30585"/>
                </a:lnTo>
                <a:lnTo>
                  <a:pt x="4966691" y="41807"/>
                </a:lnTo>
                <a:lnTo>
                  <a:pt x="4966691" y="167045"/>
                </a:lnTo>
                <a:lnTo>
                  <a:pt x="4957490" y="178266"/>
                </a:lnTo>
                <a:lnTo>
                  <a:pt x="4941586" y="191307"/>
                </a:lnTo>
                <a:lnTo>
                  <a:pt x="4938639" y="192881"/>
                </a:lnTo>
                <a:close/>
              </a:path>
            </a:pathLst>
          </a:custGeom>
          <a:solidFill>
            <a:srgbClr val="78DDE3"/>
          </a:solidFill>
        </p:spPr>
        <p:txBody>
          <a:bodyPr wrap="square" lIns="0" tIns="0" rIns="0" bIns="0" rtlCol="0"/>
          <a:lstStyle/>
          <a:p>
            <a:endParaRPr/>
          </a:p>
        </p:txBody>
      </p:sp>
      <p:sp>
        <p:nvSpPr>
          <p:cNvPr id="9" name="object 9"/>
          <p:cNvSpPr/>
          <p:nvPr/>
        </p:nvSpPr>
        <p:spPr>
          <a:xfrm>
            <a:off x="5995903" y="6360398"/>
            <a:ext cx="5931535" cy="230504"/>
          </a:xfrm>
          <a:custGeom>
            <a:avLst/>
            <a:gdLst/>
            <a:ahLst/>
            <a:cxnLst/>
            <a:rect l="l" t="t" r="r" b="b"/>
            <a:pathLst>
              <a:path w="5931534" h="230504">
                <a:moveTo>
                  <a:pt x="5826748" y="230161"/>
                </a:moveTo>
                <a:lnTo>
                  <a:pt x="115081" y="230161"/>
                </a:lnTo>
                <a:lnTo>
                  <a:pt x="70286" y="221118"/>
                </a:lnTo>
                <a:lnTo>
                  <a:pt x="33706" y="196455"/>
                </a:lnTo>
                <a:lnTo>
                  <a:pt x="9043" y="159875"/>
                </a:lnTo>
                <a:lnTo>
                  <a:pt x="0" y="115081"/>
                </a:lnTo>
                <a:lnTo>
                  <a:pt x="9043" y="70286"/>
                </a:lnTo>
                <a:lnTo>
                  <a:pt x="33706" y="33706"/>
                </a:lnTo>
                <a:lnTo>
                  <a:pt x="70286" y="9043"/>
                </a:lnTo>
                <a:lnTo>
                  <a:pt x="115081" y="0"/>
                </a:lnTo>
                <a:lnTo>
                  <a:pt x="5826748" y="0"/>
                </a:lnTo>
                <a:lnTo>
                  <a:pt x="5871542" y="9043"/>
                </a:lnTo>
                <a:lnTo>
                  <a:pt x="5908122" y="33706"/>
                </a:lnTo>
                <a:lnTo>
                  <a:pt x="5931097" y="67782"/>
                </a:lnTo>
                <a:lnTo>
                  <a:pt x="5931097" y="162379"/>
                </a:lnTo>
                <a:lnTo>
                  <a:pt x="5908122" y="196455"/>
                </a:lnTo>
                <a:lnTo>
                  <a:pt x="5871542" y="221118"/>
                </a:lnTo>
                <a:lnTo>
                  <a:pt x="5826748" y="230161"/>
                </a:lnTo>
                <a:close/>
              </a:path>
            </a:pathLst>
          </a:custGeom>
          <a:solidFill>
            <a:srgbClr val="36D0D5"/>
          </a:solidFill>
        </p:spPr>
        <p:txBody>
          <a:bodyPr wrap="square" lIns="0" tIns="0" rIns="0" bIns="0" rtlCol="0"/>
          <a:lstStyle/>
          <a:p>
            <a:endParaRPr/>
          </a:p>
        </p:txBody>
      </p:sp>
      <p:sp>
        <p:nvSpPr>
          <p:cNvPr id="10" name="object 10"/>
          <p:cNvSpPr/>
          <p:nvPr/>
        </p:nvSpPr>
        <p:spPr>
          <a:xfrm>
            <a:off x="14303190" y="5343244"/>
            <a:ext cx="782955" cy="371475"/>
          </a:xfrm>
          <a:custGeom>
            <a:avLst/>
            <a:gdLst/>
            <a:ahLst/>
            <a:cxnLst/>
            <a:rect l="l" t="t" r="r" b="b"/>
            <a:pathLst>
              <a:path w="782955" h="371475">
                <a:moveTo>
                  <a:pt x="782603" y="371428"/>
                </a:moveTo>
                <a:lnTo>
                  <a:pt x="0" y="371428"/>
                </a:lnTo>
                <a:lnTo>
                  <a:pt x="391301" y="0"/>
                </a:lnTo>
                <a:lnTo>
                  <a:pt x="782603" y="371428"/>
                </a:lnTo>
                <a:close/>
              </a:path>
            </a:pathLst>
          </a:custGeom>
          <a:solidFill>
            <a:srgbClr val="2B91D5"/>
          </a:solidFill>
        </p:spPr>
        <p:txBody>
          <a:bodyPr wrap="square" lIns="0" tIns="0" rIns="0" bIns="0" rtlCol="0"/>
          <a:lstStyle/>
          <a:p>
            <a:endParaRPr/>
          </a:p>
        </p:txBody>
      </p:sp>
      <p:sp>
        <p:nvSpPr>
          <p:cNvPr id="11" name="object 11"/>
          <p:cNvSpPr txBox="1"/>
          <p:nvPr/>
        </p:nvSpPr>
        <p:spPr>
          <a:xfrm>
            <a:off x="555449" y="1133746"/>
            <a:ext cx="4843780" cy="3104695"/>
          </a:xfrm>
          <a:prstGeom prst="rect">
            <a:avLst/>
          </a:prstGeom>
        </p:spPr>
        <p:txBody>
          <a:bodyPr vert="horz" wrap="square" lIns="0" tIns="26669" rIns="0" bIns="0" rtlCol="0">
            <a:spAutoFit/>
          </a:bodyPr>
          <a:lstStyle/>
          <a:p>
            <a:pPr marL="81280" marR="73660" algn="ctr">
              <a:lnSpc>
                <a:spcPts val="2370"/>
              </a:lnSpc>
              <a:spcBef>
                <a:spcPts val="209"/>
              </a:spcBef>
            </a:pPr>
            <a:r>
              <a:rPr sz="2000" spc="185" dirty="0">
                <a:latin typeface="Lucida Sans Unicode"/>
                <a:cs typeface="Lucida Sans Unicode"/>
              </a:rPr>
              <a:t>We</a:t>
            </a:r>
            <a:r>
              <a:rPr sz="2000" spc="-105" dirty="0">
                <a:latin typeface="Lucida Sans Unicode"/>
                <a:cs typeface="Lucida Sans Unicode"/>
              </a:rPr>
              <a:t> </a:t>
            </a:r>
            <a:r>
              <a:rPr sz="2000" spc="120" dirty="0">
                <a:latin typeface="Lucida Sans Unicode"/>
                <a:cs typeface="Lucida Sans Unicode"/>
              </a:rPr>
              <a:t>have</a:t>
            </a:r>
            <a:r>
              <a:rPr sz="2000" spc="-105" dirty="0">
                <a:latin typeface="Lucida Sans Unicode"/>
                <a:cs typeface="Lucida Sans Unicode"/>
              </a:rPr>
              <a:t> </a:t>
            </a:r>
            <a:r>
              <a:rPr sz="2000" spc="70" dirty="0">
                <a:latin typeface="Lucida Sans Unicode"/>
                <a:cs typeface="Lucida Sans Unicode"/>
              </a:rPr>
              <a:t>used</a:t>
            </a:r>
            <a:r>
              <a:rPr sz="2000" spc="-105" dirty="0">
                <a:latin typeface="Lucida Sans Unicode"/>
                <a:cs typeface="Lucida Sans Unicode"/>
              </a:rPr>
              <a:t> </a:t>
            </a:r>
            <a:r>
              <a:rPr sz="2000" spc="-30" dirty="0">
                <a:latin typeface="Lucida Sans Unicode"/>
                <a:cs typeface="Lucida Sans Unicode"/>
              </a:rPr>
              <a:t>TextBlob</a:t>
            </a:r>
            <a:r>
              <a:rPr sz="2000" spc="-105" dirty="0">
                <a:latin typeface="Lucida Sans Unicode"/>
                <a:cs typeface="Lucida Sans Unicode"/>
              </a:rPr>
              <a:t> </a:t>
            </a:r>
            <a:r>
              <a:rPr sz="2000" spc="10" dirty="0">
                <a:latin typeface="Lucida Sans Unicode"/>
                <a:cs typeface="Lucida Sans Unicode"/>
              </a:rPr>
              <a:t>library</a:t>
            </a:r>
            <a:r>
              <a:rPr sz="2000" spc="-105" dirty="0">
                <a:latin typeface="Lucida Sans Unicode"/>
                <a:cs typeface="Lucida Sans Unicode"/>
              </a:rPr>
              <a:t> </a:t>
            </a:r>
            <a:r>
              <a:rPr sz="2000" spc="15" dirty="0">
                <a:latin typeface="Lucida Sans Unicode"/>
                <a:cs typeface="Lucida Sans Unicode"/>
              </a:rPr>
              <a:t>to</a:t>
            </a:r>
            <a:r>
              <a:rPr sz="2000" spc="-105" dirty="0">
                <a:latin typeface="Lucida Sans Unicode"/>
                <a:cs typeface="Lucida Sans Unicode"/>
              </a:rPr>
              <a:t> </a:t>
            </a:r>
            <a:r>
              <a:rPr sz="2000" spc="-10" dirty="0">
                <a:latin typeface="Lucida Sans Unicode"/>
                <a:cs typeface="Lucida Sans Unicode"/>
              </a:rPr>
              <a:t>find </a:t>
            </a:r>
            <a:r>
              <a:rPr sz="2000" spc="-620" dirty="0">
                <a:latin typeface="Lucida Sans Unicode"/>
                <a:cs typeface="Lucida Sans Unicode"/>
              </a:rPr>
              <a:t> </a:t>
            </a:r>
            <a:r>
              <a:rPr sz="2000" spc="45" dirty="0">
                <a:latin typeface="Lucida Sans Unicode"/>
                <a:cs typeface="Lucida Sans Unicode"/>
              </a:rPr>
              <a:t>the</a:t>
            </a:r>
            <a:r>
              <a:rPr sz="2000" spc="-105" dirty="0">
                <a:latin typeface="Lucida Sans Unicode"/>
                <a:cs typeface="Lucida Sans Unicode"/>
              </a:rPr>
              <a:t> </a:t>
            </a:r>
            <a:r>
              <a:rPr sz="2000" spc="40" dirty="0">
                <a:latin typeface="Lucida Sans Unicode"/>
                <a:cs typeface="Lucida Sans Unicode"/>
              </a:rPr>
              <a:t>sentiments</a:t>
            </a:r>
            <a:r>
              <a:rPr sz="2000" spc="-100" dirty="0">
                <a:latin typeface="Lucida Sans Unicode"/>
                <a:cs typeface="Lucida Sans Unicode"/>
              </a:rPr>
              <a:t> </a:t>
            </a:r>
            <a:r>
              <a:rPr sz="2000" spc="-15" dirty="0">
                <a:latin typeface="Lucida Sans Unicode"/>
                <a:cs typeface="Lucida Sans Unicode"/>
              </a:rPr>
              <a:t>of</a:t>
            </a:r>
            <a:r>
              <a:rPr sz="2000" spc="-100" dirty="0">
                <a:latin typeface="Lucida Sans Unicode"/>
                <a:cs typeface="Lucida Sans Unicode"/>
              </a:rPr>
              <a:t> </a:t>
            </a:r>
            <a:r>
              <a:rPr sz="2000" spc="45" dirty="0">
                <a:latin typeface="Lucida Sans Unicode"/>
                <a:cs typeface="Lucida Sans Unicode"/>
              </a:rPr>
              <a:t>the</a:t>
            </a:r>
            <a:r>
              <a:rPr sz="2000" spc="-100" dirty="0">
                <a:latin typeface="Lucida Sans Unicode"/>
                <a:cs typeface="Lucida Sans Unicode"/>
              </a:rPr>
              <a:t> </a:t>
            </a:r>
            <a:r>
              <a:rPr sz="2000" spc="5" dirty="0">
                <a:latin typeface="Lucida Sans Unicode"/>
                <a:cs typeface="Lucida Sans Unicode"/>
              </a:rPr>
              <a:t>reviews.</a:t>
            </a:r>
            <a:endParaRPr sz="2000" dirty="0">
              <a:latin typeface="Lucida Sans Unicode"/>
              <a:cs typeface="Lucida Sans Unicode"/>
            </a:endParaRPr>
          </a:p>
          <a:p>
            <a:pPr marL="12700" marR="5080" algn="ctr">
              <a:lnSpc>
                <a:spcPts val="2370"/>
              </a:lnSpc>
            </a:pPr>
            <a:r>
              <a:rPr sz="2000" spc="-30" dirty="0">
                <a:latin typeface="Lucida Sans Unicode"/>
                <a:cs typeface="Lucida Sans Unicode"/>
              </a:rPr>
              <a:t>TextBlob</a:t>
            </a:r>
            <a:r>
              <a:rPr sz="2000" spc="-105" dirty="0">
                <a:latin typeface="Lucida Sans Unicode"/>
                <a:cs typeface="Lucida Sans Unicode"/>
              </a:rPr>
              <a:t> </a:t>
            </a:r>
            <a:r>
              <a:rPr sz="2000" spc="-35" dirty="0">
                <a:latin typeface="Lucida Sans Unicode"/>
                <a:cs typeface="Lucida Sans Unicode"/>
              </a:rPr>
              <a:t>is</a:t>
            </a:r>
            <a:r>
              <a:rPr sz="2000" spc="-100" dirty="0">
                <a:latin typeface="Lucida Sans Unicode"/>
                <a:cs typeface="Lucida Sans Unicode"/>
              </a:rPr>
              <a:t> </a:t>
            </a:r>
            <a:r>
              <a:rPr sz="2000" spc="250" dirty="0">
                <a:latin typeface="Lucida Sans Unicode"/>
                <a:cs typeface="Lucida Sans Unicode"/>
              </a:rPr>
              <a:t>a</a:t>
            </a:r>
            <a:r>
              <a:rPr sz="2000" spc="-100" dirty="0">
                <a:latin typeface="Lucida Sans Unicode"/>
                <a:cs typeface="Lucida Sans Unicode"/>
              </a:rPr>
              <a:t> </a:t>
            </a:r>
            <a:r>
              <a:rPr sz="2000" spc="45" dirty="0">
                <a:latin typeface="Lucida Sans Unicode"/>
                <a:cs typeface="Lucida Sans Unicode"/>
              </a:rPr>
              <a:t>python</a:t>
            </a:r>
            <a:r>
              <a:rPr sz="2000" spc="-100" dirty="0">
                <a:latin typeface="Lucida Sans Unicode"/>
                <a:cs typeface="Lucida Sans Unicode"/>
              </a:rPr>
              <a:t> </a:t>
            </a:r>
            <a:r>
              <a:rPr sz="2000" spc="10" dirty="0">
                <a:latin typeface="Lucida Sans Unicode"/>
                <a:cs typeface="Lucida Sans Unicode"/>
              </a:rPr>
              <a:t>library</a:t>
            </a:r>
            <a:r>
              <a:rPr sz="2000" spc="-100" dirty="0">
                <a:latin typeface="Lucida Sans Unicode"/>
                <a:cs typeface="Lucida Sans Unicode"/>
              </a:rPr>
              <a:t> </a:t>
            </a:r>
            <a:r>
              <a:rPr sz="2000" spc="-35" dirty="0">
                <a:latin typeface="Lucida Sans Unicode"/>
                <a:cs typeface="Lucida Sans Unicode"/>
              </a:rPr>
              <a:t>for</a:t>
            </a:r>
            <a:r>
              <a:rPr sz="2000" spc="-105" dirty="0">
                <a:latin typeface="Lucida Sans Unicode"/>
                <a:cs typeface="Lucida Sans Unicode"/>
              </a:rPr>
              <a:t> </a:t>
            </a:r>
            <a:r>
              <a:rPr sz="2000" spc="35" dirty="0">
                <a:latin typeface="Lucida Sans Unicode"/>
                <a:cs typeface="Lucida Sans Unicode"/>
              </a:rPr>
              <a:t>Natural </a:t>
            </a:r>
            <a:r>
              <a:rPr sz="2000" spc="-615" dirty="0">
                <a:latin typeface="Lucida Sans Unicode"/>
                <a:cs typeface="Lucida Sans Unicode"/>
              </a:rPr>
              <a:t> </a:t>
            </a:r>
            <a:r>
              <a:rPr sz="2000" spc="85" dirty="0">
                <a:latin typeface="Lucida Sans Unicode"/>
                <a:cs typeface="Lucida Sans Unicode"/>
              </a:rPr>
              <a:t>Language</a:t>
            </a:r>
            <a:r>
              <a:rPr sz="2000" spc="-105" dirty="0">
                <a:latin typeface="Lucida Sans Unicode"/>
                <a:cs typeface="Lucida Sans Unicode"/>
              </a:rPr>
              <a:t> </a:t>
            </a:r>
            <a:r>
              <a:rPr sz="2000" spc="40" dirty="0">
                <a:latin typeface="Lucida Sans Unicode"/>
                <a:cs typeface="Lucida Sans Unicode"/>
              </a:rPr>
              <a:t>Processing</a:t>
            </a:r>
            <a:r>
              <a:rPr sz="2000" spc="-100" dirty="0">
                <a:latin typeface="Lucida Sans Unicode"/>
                <a:cs typeface="Lucida Sans Unicode"/>
              </a:rPr>
              <a:t> </a:t>
            </a:r>
            <a:r>
              <a:rPr sz="2000" spc="10" dirty="0">
                <a:latin typeface="Lucida Sans Unicode"/>
                <a:cs typeface="Lucida Sans Unicode"/>
              </a:rPr>
              <a:t>(NLP).</a:t>
            </a:r>
            <a:endParaRPr sz="2000" dirty="0">
              <a:latin typeface="Lucida Sans Unicode"/>
              <a:cs typeface="Lucida Sans Unicode"/>
            </a:endParaRPr>
          </a:p>
          <a:p>
            <a:pPr marL="27940" marR="20320" algn="ctr">
              <a:lnSpc>
                <a:spcPts val="2370"/>
              </a:lnSpc>
              <a:spcBef>
                <a:spcPts val="2370"/>
              </a:spcBef>
            </a:pPr>
            <a:r>
              <a:rPr sz="2000" spc="-30" dirty="0">
                <a:latin typeface="Lucida Sans Unicode"/>
                <a:cs typeface="Lucida Sans Unicode"/>
              </a:rPr>
              <a:t>TextBlob </a:t>
            </a:r>
            <a:r>
              <a:rPr sz="2000" spc="5" dirty="0">
                <a:latin typeface="Lucida Sans Unicode"/>
                <a:cs typeface="Lucida Sans Unicode"/>
              </a:rPr>
              <a:t>returns </a:t>
            </a:r>
            <a:r>
              <a:rPr sz="2000" spc="45" dirty="0">
                <a:latin typeface="Lucida Sans Unicode"/>
                <a:cs typeface="Lucida Sans Unicode"/>
              </a:rPr>
              <a:t>the </a:t>
            </a:r>
            <a:r>
              <a:rPr sz="2000" spc="20" dirty="0">
                <a:latin typeface="Lucida Sans Unicode"/>
                <a:cs typeface="Lucida Sans Unicode"/>
              </a:rPr>
              <a:t>polarity </a:t>
            </a:r>
            <a:r>
              <a:rPr sz="2000" spc="125" dirty="0">
                <a:latin typeface="Lucida Sans Unicode"/>
                <a:cs typeface="Lucida Sans Unicode"/>
              </a:rPr>
              <a:t>and </a:t>
            </a:r>
            <a:r>
              <a:rPr sz="2000" spc="130" dirty="0">
                <a:latin typeface="Lucida Sans Unicode"/>
                <a:cs typeface="Lucida Sans Unicode"/>
              </a:rPr>
              <a:t> </a:t>
            </a:r>
            <a:r>
              <a:rPr sz="2000" spc="20" dirty="0">
                <a:latin typeface="Lucida Sans Unicode"/>
                <a:cs typeface="Lucida Sans Unicode"/>
              </a:rPr>
              <a:t>subjectivity</a:t>
            </a:r>
            <a:r>
              <a:rPr sz="2000" spc="-100" dirty="0">
                <a:latin typeface="Lucida Sans Unicode"/>
                <a:cs typeface="Lucida Sans Unicode"/>
              </a:rPr>
              <a:t> </a:t>
            </a:r>
            <a:r>
              <a:rPr sz="2000" spc="-15" dirty="0">
                <a:latin typeface="Lucida Sans Unicode"/>
                <a:cs typeface="Lucida Sans Unicode"/>
              </a:rPr>
              <a:t>of</a:t>
            </a:r>
            <a:r>
              <a:rPr sz="2000" spc="-95" dirty="0">
                <a:latin typeface="Lucida Sans Unicode"/>
                <a:cs typeface="Lucida Sans Unicode"/>
              </a:rPr>
              <a:t> </a:t>
            </a:r>
            <a:r>
              <a:rPr sz="2000" spc="250" dirty="0">
                <a:latin typeface="Lucida Sans Unicode"/>
                <a:cs typeface="Lucida Sans Unicode"/>
              </a:rPr>
              <a:t>a</a:t>
            </a:r>
            <a:r>
              <a:rPr sz="2000" spc="-95" dirty="0">
                <a:latin typeface="Lucida Sans Unicode"/>
                <a:cs typeface="Lucida Sans Unicode"/>
              </a:rPr>
              <a:t> </a:t>
            </a:r>
            <a:r>
              <a:rPr sz="2000" spc="45" dirty="0">
                <a:latin typeface="Lucida Sans Unicode"/>
                <a:cs typeface="Lucida Sans Unicode"/>
              </a:rPr>
              <a:t>sentence.</a:t>
            </a:r>
            <a:r>
              <a:rPr sz="2000" spc="-95" dirty="0">
                <a:latin typeface="Lucida Sans Unicode"/>
                <a:cs typeface="Lucida Sans Unicode"/>
              </a:rPr>
              <a:t> </a:t>
            </a:r>
            <a:r>
              <a:rPr sz="2000" spc="15" dirty="0">
                <a:latin typeface="Lucida Sans Unicode"/>
                <a:cs typeface="Lucida Sans Unicode"/>
              </a:rPr>
              <a:t>Polarity</a:t>
            </a:r>
            <a:r>
              <a:rPr sz="2000" spc="-95" dirty="0">
                <a:latin typeface="Lucida Sans Unicode"/>
                <a:cs typeface="Lucida Sans Unicode"/>
              </a:rPr>
              <a:t> </a:t>
            </a:r>
            <a:r>
              <a:rPr sz="2000" spc="-10" dirty="0">
                <a:latin typeface="Lucida Sans Unicode"/>
                <a:cs typeface="Lucida Sans Unicode"/>
              </a:rPr>
              <a:t>lies </a:t>
            </a:r>
            <a:r>
              <a:rPr sz="2000" spc="-615" dirty="0">
                <a:latin typeface="Lucida Sans Unicode"/>
                <a:cs typeface="Lucida Sans Unicode"/>
              </a:rPr>
              <a:t> </a:t>
            </a:r>
            <a:r>
              <a:rPr sz="2000" spc="90" dirty="0">
                <a:latin typeface="Lucida Sans Unicode"/>
                <a:cs typeface="Lucida Sans Unicode"/>
              </a:rPr>
              <a:t>b</a:t>
            </a:r>
            <a:r>
              <a:rPr sz="2000" spc="120" dirty="0">
                <a:latin typeface="Lucida Sans Unicode"/>
                <a:cs typeface="Lucida Sans Unicode"/>
              </a:rPr>
              <a:t>e</a:t>
            </a:r>
            <a:r>
              <a:rPr sz="2000" spc="-25" dirty="0">
                <a:latin typeface="Lucida Sans Unicode"/>
                <a:cs typeface="Lucida Sans Unicode"/>
              </a:rPr>
              <a:t>t</a:t>
            </a:r>
            <a:r>
              <a:rPr sz="2000" spc="95" dirty="0">
                <a:latin typeface="Lucida Sans Unicode"/>
                <a:cs typeface="Lucida Sans Unicode"/>
              </a:rPr>
              <a:t>w</a:t>
            </a:r>
            <a:r>
              <a:rPr sz="2000" spc="120" dirty="0">
                <a:latin typeface="Lucida Sans Unicode"/>
                <a:cs typeface="Lucida Sans Unicode"/>
              </a:rPr>
              <a:t>ee</a:t>
            </a:r>
            <a:r>
              <a:rPr sz="2000" spc="40" dirty="0">
                <a:latin typeface="Lucida Sans Unicode"/>
                <a:cs typeface="Lucida Sans Unicode"/>
              </a:rPr>
              <a:t>n</a:t>
            </a:r>
            <a:r>
              <a:rPr sz="2000" spc="-100" dirty="0">
                <a:latin typeface="Lucida Sans Unicode"/>
                <a:cs typeface="Lucida Sans Unicode"/>
              </a:rPr>
              <a:t> </a:t>
            </a:r>
            <a:r>
              <a:rPr lang="en-US" sz="2000" spc="-100" dirty="0">
                <a:latin typeface="Lucida Sans Unicode"/>
                <a:cs typeface="Lucida Sans Unicode"/>
              </a:rPr>
              <a:t>[ -1 , 1 ]</a:t>
            </a:r>
            <a:r>
              <a:rPr lang="en-US" sz="2000" spc="190" dirty="0">
                <a:latin typeface="+mj-lt"/>
                <a:cs typeface="Lucida Sans Unicode"/>
              </a:rPr>
              <a:t> </a:t>
            </a:r>
            <a:r>
              <a:rPr sz="2000" spc="-240" dirty="0">
                <a:latin typeface="+mj-lt"/>
                <a:cs typeface="Lucida Sans Unicode"/>
              </a:rPr>
              <a:t>,</a:t>
            </a:r>
            <a:r>
              <a:rPr sz="2000" spc="-100" dirty="0">
                <a:latin typeface="+mj-lt"/>
                <a:cs typeface="Lucida Sans Unicode"/>
              </a:rPr>
              <a:t> </a:t>
            </a:r>
            <a:r>
              <a:rPr sz="2000" spc="-60" dirty="0">
                <a:latin typeface="Lucida Sans Unicode"/>
                <a:cs typeface="Lucida Sans Unicode"/>
              </a:rPr>
              <a:t>-</a:t>
            </a:r>
            <a:r>
              <a:rPr sz="2000" spc="-625" dirty="0">
                <a:latin typeface="Lucida Sans Unicode"/>
                <a:cs typeface="Lucida Sans Unicode"/>
              </a:rPr>
              <a:t>1</a:t>
            </a:r>
            <a:r>
              <a:rPr sz="2000" spc="-100" dirty="0">
                <a:latin typeface="Lucida Sans Unicode"/>
                <a:cs typeface="Lucida Sans Unicode"/>
              </a:rPr>
              <a:t> </a:t>
            </a:r>
            <a:r>
              <a:rPr lang="en-US" sz="2000" spc="-100" dirty="0">
                <a:latin typeface="Lucida Sans Unicode"/>
                <a:cs typeface="Lucida Sans Unicode"/>
              </a:rPr>
              <a:t> </a:t>
            </a:r>
            <a:r>
              <a:rPr sz="2000" spc="90" dirty="0">
                <a:latin typeface="Lucida Sans Unicode"/>
                <a:cs typeface="Lucida Sans Unicode"/>
              </a:rPr>
              <a:t>d</a:t>
            </a:r>
            <a:r>
              <a:rPr lang="en-US" sz="2000" spc="120" dirty="0">
                <a:latin typeface="Lucida Sans Unicode"/>
                <a:cs typeface="Lucida Sans Unicode"/>
              </a:rPr>
              <a:t>e</a:t>
            </a:r>
            <a:r>
              <a:rPr sz="2000" spc="-85" dirty="0">
                <a:latin typeface="Lucida Sans Unicode"/>
                <a:cs typeface="Lucida Sans Unicode"/>
              </a:rPr>
              <a:t>f</a:t>
            </a:r>
            <a:r>
              <a:rPr sz="2000" spc="-90" dirty="0">
                <a:latin typeface="Lucida Sans Unicode"/>
                <a:cs typeface="Lucida Sans Unicode"/>
              </a:rPr>
              <a:t>i</a:t>
            </a:r>
            <a:r>
              <a:rPr sz="2000" spc="35" dirty="0">
                <a:latin typeface="Lucida Sans Unicode"/>
                <a:cs typeface="Lucida Sans Unicode"/>
              </a:rPr>
              <a:t>n</a:t>
            </a:r>
            <a:r>
              <a:rPr sz="2000" spc="120" dirty="0">
                <a:latin typeface="Lucida Sans Unicode"/>
                <a:cs typeface="Lucida Sans Unicode"/>
              </a:rPr>
              <a:t>e</a:t>
            </a:r>
            <a:r>
              <a:rPr sz="2000" spc="25" dirty="0">
                <a:latin typeface="Lucida Sans Unicode"/>
                <a:cs typeface="Lucida Sans Unicode"/>
              </a:rPr>
              <a:t>s</a:t>
            </a:r>
            <a:r>
              <a:rPr sz="2000" spc="-100" dirty="0">
                <a:latin typeface="Lucida Sans Unicode"/>
                <a:cs typeface="Lucida Sans Unicode"/>
              </a:rPr>
              <a:t> </a:t>
            </a:r>
            <a:r>
              <a:rPr sz="2000" spc="250" dirty="0">
                <a:latin typeface="Lucida Sans Unicode"/>
                <a:cs typeface="Lucida Sans Unicode"/>
              </a:rPr>
              <a:t>a</a:t>
            </a:r>
            <a:r>
              <a:rPr sz="2000" spc="-100" dirty="0">
                <a:latin typeface="Lucida Sans Unicode"/>
                <a:cs typeface="Lucida Sans Unicode"/>
              </a:rPr>
              <a:t> </a:t>
            </a:r>
            <a:r>
              <a:rPr sz="2000" spc="35" dirty="0">
                <a:latin typeface="Lucida Sans Unicode"/>
                <a:cs typeface="Lucida Sans Unicode"/>
              </a:rPr>
              <a:t>n</a:t>
            </a:r>
            <a:r>
              <a:rPr sz="2000" spc="120" dirty="0">
                <a:latin typeface="Lucida Sans Unicode"/>
                <a:cs typeface="Lucida Sans Unicode"/>
              </a:rPr>
              <a:t>e</a:t>
            </a:r>
            <a:r>
              <a:rPr sz="2000" spc="100" dirty="0">
                <a:latin typeface="Lucida Sans Unicode"/>
                <a:cs typeface="Lucida Sans Unicode"/>
              </a:rPr>
              <a:t>g</a:t>
            </a:r>
            <a:r>
              <a:rPr sz="2000" spc="245" dirty="0">
                <a:latin typeface="Lucida Sans Unicode"/>
                <a:cs typeface="Lucida Sans Unicode"/>
              </a:rPr>
              <a:t>a</a:t>
            </a:r>
            <a:r>
              <a:rPr sz="2000" spc="-25" dirty="0">
                <a:latin typeface="Lucida Sans Unicode"/>
                <a:cs typeface="Lucida Sans Unicode"/>
              </a:rPr>
              <a:t>t</a:t>
            </a:r>
            <a:r>
              <a:rPr sz="2000" spc="-90" dirty="0">
                <a:latin typeface="Lucida Sans Unicode"/>
                <a:cs typeface="Lucida Sans Unicode"/>
              </a:rPr>
              <a:t>i</a:t>
            </a:r>
            <a:r>
              <a:rPr sz="2000" spc="85" dirty="0">
                <a:latin typeface="Lucida Sans Unicode"/>
                <a:cs typeface="Lucida Sans Unicode"/>
              </a:rPr>
              <a:t>v</a:t>
            </a:r>
            <a:r>
              <a:rPr sz="2000" spc="90" dirty="0">
                <a:latin typeface="Lucida Sans Unicode"/>
                <a:cs typeface="Lucida Sans Unicode"/>
              </a:rPr>
              <a:t>e </a:t>
            </a:r>
            <a:r>
              <a:rPr sz="2000" spc="20" dirty="0">
                <a:latin typeface="Lucida Sans Unicode"/>
                <a:cs typeface="Lucida Sans Unicode"/>
              </a:rPr>
              <a:t>s</a:t>
            </a:r>
            <a:r>
              <a:rPr sz="2000" spc="120" dirty="0">
                <a:latin typeface="Lucida Sans Unicode"/>
                <a:cs typeface="Lucida Sans Unicode"/>
              </a:rPr>
              <a:t>e</a:t>
            </a:r>
            <a:r>
              <a:rPr sz="2000" spc="35" dirty="0">
                <a:latin typeface="Lucida Sans Unicode"/>
                <a:cs typeface="Lucida Sans Unicode"/>
              </a:rPr>
              <a:t>n</a:t>
            </a:r>
            <a:r>
              <a:rPr sz="2000" spc="-25" dirty="0">
                <a:latin typeface="Lucida Sans Unicode"/>
                <a:cs typeface="Lucida Sans Unicode"/>
              </a:rPr>
              <a:t>t</a:t>
            </a:r>
            <a:r>
              <a:rPr sz="2000" spc="-90" dirty="0">
                <a:latin typeface="Lucida Sans Unicode"/>
                <a:cs typeface="Lucida Sans Unicode"/>
              </a:rPr>
              <a:t>i</a:t>
            </a:r>
            <a:r>
              <a:rPr sz="2000" spc="190" dirty="0">
                <a:latin typeface="Lucida Sans Unicode"/>
                <a:cs typeface="Lucida Sans Unicode"/>
              </a:rPr>
              <a:t>m</a:t>
            </a:r>
            <a:r>
              <a:rPr sz="2000" spc="120" dirty="0">
                <a:latin typeface="Lucida Sans Unicode"/>
                <a:cs typeface="Lucida Sans Unicode"/>
              </a:rPr>
              <a:t>e</a:t>
            </a:r>
            <a:r>
              <a:rPr sz="2000" spc="35" dirty="0">
                <a:latin typeface="Lucida Sans Unicode"/>
                <a:cs typeface="Lucida Sans Unicode"/>
              </a:rPr>
              <a:t>n</a:t>
            </a:r>
            <a:r>
              <a:rPr sz="2000" spc="-20" dirty="0">
                <a:latin typeface="Lucida Sans Unicode"/>
                <a:cs typeface="Lucida Sans Unicode"/>
              </a:rPr>
              <a:t>t</a:t>
            </a:r>
            <a:r>
              <a:rPr sz="2000" spc="-100" dirty="0">
                <a:latin typeface="Lucida Sans Unicode"/>
                <a:cs typeface="Lucida Sans Unicode"/>
              </a:rPr>
              <a:t> </a:t>
            </a:r>
            <a:r>
              <a:rPr sz="2000" spc="245" dirty="0">
                <a:latin typeface="Lucida Sans Unicode"/>
                <a:cs typeface="Lucida Sans Unicode"/>
              </a:rPr>
              <a:t>a</a:t>
            </a:r>
            <a:r>
              <a:rPr sz="2000" spc="35" dirty="0">
                <a:latin typeface="Lucida Sans Unicode"/>
                <a:cs typeface="Lucida Sans Unicode"/>
              </a:rPr>
              <a:t>n</a:t>
            </a:r>
            <a:r>
              <a:rPr sz="2000" spc="95" dirty="0">
                <a:latin typeface="Lucida Sans Unicode"/>
                <a:cs typeface="Lucida Sans Unicode"/>
              </a:rPr>
              <a:t>d</a:t>
            </a:r>
            <a:r>
              <a:rPr sz="2000" spc="-100" dirty="0">
                <a:latin typeface="Lucida Sans Unicode"/>
                <a:cs typeface="Lucida Sans Unicode"/>
              </a:rPr>
              <a:t> </a:t>
            </a:r>
            <a:r>
              <a:rPr sz="2000" spc="-625" dirty="0">
                <a:latin typeface="Lucida Sans Unicode"/>
                <a:cs typeface="Lucida Sans Unicode"/>
              </a:rPr>
              <a:t>1</a:t>
            </a:r>
            <a:r>
              <a:rPr sz="2000" spc="-100" dirty="0">
                <a:latin typeface="Lucida Sans Unicode"/>
                <a:cs typeface="Lucida Sans Unicode"/>
              </a:rPr>
              <a:t> </a:t>
            </a:r>
            <a:r>
              <a:rPr lang="en-US" sz="2000" spc="-100" dirty="0">
                <a:latin typeface="Lucida Sans Unicode"/>
                <a:cs typeface="Lucida Sans Unicode"/>
              </a:rPr>
              <a:t> </a:t>
            </a:r>
            <a:r>
              <a:rPr sz="2000" spc="90" dirty="0">
                <a:latin typeface="Lucida Sans Unicode"/>
                <a:cs typeface="Lucida Sans Unicode"/>
              </a:rPr>
              <a:t>d</a:t>
            </a:r>
            <a:r>
              <a:rPr sz="2000" spc="120" dirty="0">
                <a:latin typeface="Lucida Sans Unicode"/>
                <a:cs typeface="Lucida Sans Unicode"/>
              </a:rPr>
              <a:t>e</a:t>
            </a:r>
            <a:r>
              <a:rPr sz="2000" spc="-85" dirty="0">
                <a:latin typeface="Lucida Sans Unicode"/>
                <a:cs typeface="Lucida Sans Unicode"/>
              </a:rPr>
              <a:t>f</a:t>
            </a:r>
            <a:r>
              <a:rPr sz="2000" spc="-90" dirty="0">
                <a:latin typeface="Lucida Sans Unicode"/>
                <a:cs typeface="Lucida Sans Unicode"/>
              </a:rPr>
              <a:t>i</a:t>
            </a:r>
            <a:r>
              <a:rPr sz="2000" spc="35" dirty="0">
                <a:latin typeface="Lucida Sans Unicode"/>
                <a:cs typeface="Lucida Sans Unicode"/>
              </a:rPr>
              <a:t>n</a:t>
            </a:r>
            <a:r>
              <a:rPr sz="2000" spc="120" dirty="0">
                <a:latin typeface="Lucida Sans Unicode"/>
                <a:cs typeface="Lucida Sans Unicode"/>
              </a:rPr>
              <a:t>e</a:t>
            </a:r>
            <a:r>
              <a:rPr sz="2000" spc="25" dirty="0">
                <a:latin typeface="Lucida Sans Unicode"/>
                <a:cs typeface="Lucida Sans Unicode"/>
              </a:rPr>
              <a:t>s</a:t>
            </a:r>
            <a:r>
              <a:rPr sz="2000" spc="-100" dirty="0">
                <a:latin typeface="Lucida Sans Unicode"/>
                <a:cs typeface="Lucida Sans Unicode"/>
              </a:rPr>
              <a:t> </a:t>
            </a:r>
            <a:r>
              <a:rPr sz="2000" spc="250" dirty="0">
                <a:latin typeface="Lucida Sans Unicode"/>
                <a:cs typeface="Lucida Sans Unicode"/>
              </a:rPr>
              <a:t>a</a:t>
            </a:r>
            <a:r>
              <a:rPr sz="2000" spc="-100" dirty="0">
                <a:latin typeface="Lucida Sans Unicode"/>
                <a:cs typeface="Lucida Sans Unicode"/>
              </a:rPr>
              <a:t> </a:t>
            </a:r>
            <a:r>
              <a:rPr sz="2000" spc="90" dirty="0">
                <a:latin typeface="Lucida Sans Unicode"/>
                <a:cs typeface="Lucida Sans Unicode"/>
              </a:rPr>
              <a:t>p</a:t>
            </a:r>
            <a:r>
              <a:rPr sz="2000" spc="50" dirty="0">
                <a:latin typeface="Lucida Sans Unicode"/>
                <a:cs typeface="Lucida Sans Unicode"/>
              </a:rPr>
              <a:t>o</a:t>
            </a:r>
            <a:r>
              <a:rPr sz="2000" spc="20" dirty="0">
                <a:latin typeface="Lucida Sans Unicode"/>
                <a:cs typeface="Lucida Sans Unicode"/>
              </a:rPr>
              <a:t>s</a:t>
            </a:r>
            <a:r>
              <a:rPr sz="2000" spc="-90" dirty="0">
                <a:latin typeface="Lucida Sans Unicode"/>
                <a:cs typeface="Lucida Sans Unicode"/>
              </a:rPr>
              <a:t>i</a:t>
            </a:r>
            <a:r>
              <a:rPr sz="2000" spc="-25" dirty="0">
                <a:latin typeface="Lucida Sans Unicode"/>
                <a:cs typeface="Lucida Sans Unicode"/>
              </a:rPr>
              <a:t>t</a:t>
            </a:r>
            <a:r>
              <a:rPr sz="2000" spc="-90" dirty="0">
                <a:latin typeface="Lucida Sans Unicode"/>
                <a:cs typeface="Lucida Sans Unicode"/>
              </a:rPr>
              <a:t>i</a:t>
            </a:r>
            <a:r>
              <a:rPr sz="2000" spc="85" dirty="0">
                <a:latin typeface="Lucida Sans Unicode"/>
                <a:cs typeface="Lucida Sans Unicode"/>
              </a:rPr>
              <a:t>v</a:t>
            </a:r>
            <a:r>
              <a:rPr sz="2000" spc="90" dirty="0">
                <a:latin typeface="Lucida Sans Unicode"/>
                <a:cs typeface="Lucida Sans Unicode"/>
              </a:rPr>
              <a:t>e  </a:t>
            </a:r>
            <a:r>
              <a:rPr sz="2000" spc="15" dirty="0">
                <a:latin typeface="Lucida Sans Unicode"/>
                <a:cs typeface="Lucida Sans Unicode"/>
              </a:rPr>
              <a:t>sentiment.</a:t>
            </a:r>
            <a:endParaRPr sz="2000" dirty="0">
              <a:latin typeface="Lucida Sans Unicode"/>
              <a:cs typeface="Lucida Sans Unicode"/>
            </a:endParaRPr>
          </a:p>
        </p:txBody>
      </p:sp>
      <p:grpSp>
        <p:nvGrpSpPr>
          <p:cNvPr id="12" name="object 12"/>
          <p:cNvGrpSpPr/>
          <p:nvPr/>
        </p:nvGrpSpPr>
        <p:grpSpPr>
          <a:xfrm>
            <a:off x="0" y="0"/>
            <a:ext cx="18288000" cy="10287000"/>
            <a:chOff x="0" y="11"/>
            <a:chExt cx="18288000" cy="10287000"/>
          </a:xfrm>
        </p:grpSpPr>
        <p:pic>
          <p:nvPicPr>
            <p:cNvPr id="13" name="object 13"/>
            <p:cNvPicPr/>
            <p:nvPr/>
          </p:nvPicPr>
          <p:blipFill>
            <a:blip r:embed="rId2" cstate="print"/>
            <a:stretch>
              <a:fillRect/>
            </a:stretch>
          </p:blipFill>
          <p:spPr>
            <a:xfrm>
              <a:off x="1026041" y="5243584"/>
              <a:ext cx="3009899" cy="4488332"/>
            </a:xfrm>
            <a:prstGeom prst="rect">
              <a:avLst/>
            </a:prstGeom>
          </p:spPr>
        </p:pic>
        <p:sp>
          <p:nvSpPr>
            <p:cNvPr id="14" name="object 14"/>
            <p:cNvSpPr/>
            <p:nvPr/>
          </p:nvSpPr>
          <p:spPr>
            <a:xfrm>
              <a:off x="0" y="11"/>
              <a:ext cx="18288000" cy="10287000"/>
            </a:xfrm>
            <a:custGeom>
              <a:avLst/>
              <a:gdLst/>
              <a:ahLst/>
              <a:cxnLst/>
              <a:rect l="l" t="t" r="r" b="b"/>
              <a:pathLst>
                <a:path w="18288000" h="10287000">
                  <a:moveTo>
                    <a:pt x="18287988" y="0"/>
                  </a:moveTo>
                  <a:lnTo>
                    <a:pt x="17906327" y="0"/>
                  </a:lnTo>
                  <a:lnTo>
                    <a:pt x="17906327" y="303352"/>
                  </a:lnTo>
                  <a:lnTo>
                    <a:pt x="17906327" y="9911461"/>
                  </a:lnTo>
                  <a:lnTo>
                    <a:pt x="430542" y="9911461"/>
                  </a:lnTo>
                  <a:lnTo>
                    <a:pt x="382676" y="9914433"/>
                  </a:lnTo>
                  <a:lnTo>
                    <a:pt x="343090" y="9921900"/>
                  </a:lnTo>
                  <a:lnTo>
                    <a:pt x="343090" y="303352"/>
                  </a:lnTo>
                  <a:lnTo>
                    <a:pt x="17906327" y="303352"/>
                  </a:lnTo>
                  <a:lnTo>
                    <a:pt x="17906327" y="0"/>
                  </a:lnTo>
                  <a:lnTo>
                    <a:pt x="343090" y="0"/>
                  </a:lnTo>
                  <a:lnTo>
                    <a:pt x="0" y="0"/>
                  </a:lnTo>
                  <a:lnTo>
                    <a:pt x="0" y="303352"/>
                  </a:lnTo>
                  <a:lnTo>
                    <a:pt x="0" y="10287000"/>
                  </a:lnTo>
                  <a:lnTo>
                    <a:pt x="343090" y="10287000"/>
                  </a:lnTo>
                  <a:lnTo>
                    <a:pt x="17906327" y="10286987"/>
                  </a:lnTo>
                  <a:lnTo>
                    <a:pt x="18287988" y="10287000"/>
                  </a:lnTo>
                  <a:lnTo>
                    <a:pt x="18287988" y="9911461"/>
                  </a:lnTo>
                  <a:lnTo>
                    <a:pt x="18287988" y="191884"/>
                  </a:lnTo>
                  <a:lnTo>
                    <a:pt x="18287988" y="0"/>
                  </a:lnTo>
                  <a:close/>
                </a:path>
              </a:pathLst>
            </a:custGeom>
            <a:solidFill>
              <a:srgbClr val="37C8EF"/>
            </a:solidFill>
          </p:spPr>
          <p:txBody>
            <a:bodyPr wrap="square" lIns="0" tIns="0" rIns="0" bIns="0" rtlCol="0"/>
            <a:lstStyle/>
            <a:p>
              <a:endParaRPr/>
            </a:p>
          </p:txBody>
        </p:sp>
        <p:pic>
          <p:nvPicPr>
            <p:cNvPr id="15" name="object 15"/>
            <p:cNvPicPr/>
            <p:nvPr/>
          </p:nvPicPr>
          <p:blipFill>
            <a:blip r:embed="rId3" cstate="print"/>
            <a:stretch>
              <a:fillRect/>
            </a:stretch>
          </p:blipFill>
          <p:spPr>
            <a:xfrm>
              <a:off x="5689832" y="1653876"/>
              <a:ext cx="6757169" cy="4115744"/>
            </a:xfrm>
            <a:prstGeom prst="rect">
              <a:avLst/>
            </a:prstGeom>
          </p:spPr>
        </p:pic>
        <p:sp>
          <p:nvSpPr>
            <p:cNvPr id="16" name="object 16"/>
            <p:cNvSpPr/>
            <p:nvPr/>
          </p:nvSpPr>
          <p:spPr>
            <a:xfrm>
              <a:off x="5252888" y="4517399"/>
              <a:ext cx="373380" cy="782955"/>
            </a:xfrm>
            <a:custGeom>
              <a:avLst/>
              <a:gdLst/>
              <a:ahLst/>
              <a:cxnLst/>
              <a:rect l="l" t="t" r="r" b="b"/>
              <a:pathLst>
                <a:path w="373379" h="782954">
                  <a:moveTo>
                    <a:pt x="0" y="782603"/>
                  </a:moveTo>
                  <a:lnTo>
                    <a:pt x="0" y="0"/>
                  </a:lnTo>
                  <a:lnTo>
                    <a:pt x="372887" y="391301"/>
                  </a:lnTo>
                  <a:lnTo>
                    <a:pt x="0" y="782603"/>
                  </a:lnTo>
                  <a:close/>
                </a:path>
              </a:pathLst>
            </a:custGeom>
            <a:solidFill>
              <a:srgbClr val="78DDE3"/>
            </a:solidFill>
          </p:spPr>
          <p:txBody>
            <a:bodyPr wrap="square" lIns="0" tIns="0" rIns="0" bIns="0" rtlCol="0"/>
            <a:lstStyle/>
            <a:p>
              <a:endParaRPr/>
            </a:p>
          </p:txBody>
        </p:sp>
        <p:sp>
          <p:nvSpPr>
            <p:cNvPr id="17" name="object 17"/>
            <p:cNvSpPr/>
            <p:nvPr/>
          </p:nvSpPr>
          <p:spPr>
            <a:xfrm>
              <a:off x="11808862" y="6087996"/>
              <a:ext cx="373380" cy="782955"/>
            </a:xfrm>
            <a:custGeom>
              <a:avLst/>
              <a:gdLst/>
              <a:ahLst/>
              <a:cxnLst/>
              <a:rect l="l" t="t" r="r" b="b"/>
              <a:pathLst>
                <a:path w="373379" h="782954">
                  <a:moveTo>
                    <a:pt x="0" y="782603"/>
                  </a:moveTo>
                  <a:lnTo>
                    <a:pt x="0" y="0"/>
                  </a:lnTo>
                  <a:lnTo>
                    <a:pt x="372887" y="391301"/>
                  </a:lnTo>
                  <a:lnTo>
                    <a:pt x="0" y="782603"/>
                  </a:lnTo>
                  <a:close/>
                </a:path>
              </a:pathLst>
            </a:custGeom>
            <a:solidFill>
              <a:srgbClr val="36D0D5"/>
            </a:solidFill>
          </p:spPr>
          <p:txBody>
            <a:bodyPr wrap="square" lIns="0" tIns="0" rIns="0" bIns="0" rtlCol="0"/>
            <a:lstStyle/>
            <a:p>
              <a:endParaRPr/>
            </a:p>
          </p:txBody>
        </p:sp>
        <p:pic>
          <p:nvPicPr>
            <p:cNvPr id="18" name="object 18"/>
            <p:cNvPicPr/>
            <p:nvPr/>
          </p:nvPicPr>
          <p:blipFill>
            <a:blip r:embed="rId4" cstate="print"/>
            <a:stretch>
              <a:fillRect/>
            </a:stretch>
          </p:blipFill>
          <p:spPr>
            <a:xfrm>
              <a:off x="12926265" y="6448023"/>
              <a:ext cx="4055164" cy="1160008"/>
            </a:xfrm>
            <a:prstGeom prst="rect">
              <a:avLst/>
            </a:prstGeom>
          </p:spPr>
        </p:pic>
        <p:sp>
          <p:nvSpPr>
            <p:cNvPr id="19" name="object 19"/>
            <p:cNvSpPr/>
            <p:nvPr/>
          </p:nvSpPr>
          <p:spPr>
            <a:xfrm>
              <a:off x="33324" y="9466435"/>
              <a:ext cx="728675" cy="815219"/>
            </a:xfrm>
            <a:custGeom>
              <a:avLst/>
              <a:gdLst/>
              <a:ahLst/>
              <a:cxnLst/>
              <a:rect l="l" t="t" r="r" b="b"/>
              <a:pathLst>
                <a:path w="619760" h="619759">
                  <a:moveTo>
                    <a:pt x="315275" y="619680"/>
                  </a:moveTo>
                  <a:lnTo>
                    <a:pt x="269421" y="617123"/>
                  </a:lnTo>
                  <a:lnTo>
                    <a:pt x="225550" y="608129"/>
                  </a:lnTo>
                  <a:lnTo>
                    <a:pt x="184141" y="593170"/>
                  </a:lnTo>
                  <a:lnTo>
                    <a:pt x="145680" y="572717"/>
                  </a:lnTo>
                  <a:lnTo>
                    <a:pt x="110657" y="547241"/>
                  </a:lnTo>
                  <a:lnTo>
                    <a:pt x="79558" y="517213"/>
                  </a:lnTo>
                  <a:lnTo>
                    <a:pt x="52871" y="483103"/>
                  </a:lnTo>
                  <a:lnTo>
                    <a:pt x="31084" y="445382"/>
                  </a:lnTo>
                  <a:lnTo>
                    <a:pt x="14685" y="404521"/>
                  </a:lnTo>
                  <a:lnTo>
                    <a:pt x="4161" y="360992"/>
                  </a:lnTo>
                  <a:lnTo>
                    <a:pt x="0" y="315265"/>
                  </a:lnTo>
                  <a:lnTo>
                    <a:pt x="2557" y="269420"/>
                  </a:lnTo>
                  <a:lnTo>
                    <a:pt x="11551" y="225550"/>
                  </a:lnTo>
                  <a:lnTo>
                    <a:pt x="26509" y="184140"/>
                  </a:lnTo>
                  <a:lnTo>
                    <a:pt x="46962" y="145680"/>
                  </a:lnTo>
                  <a:lnTo>
                    <a:pt x="72438" y="110657"/>
                  </a:lnTo>
                  <a:lnTo>
                    <a:pt x="102467" y="79558"/>
                  </a:lnTo>
                  <a:lnTo>
                    <a:pt x="136577" y="52871"/>
                  </a:lnTo>
                  <a:lnTo>
                    <a:pt x="174297"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7"/>
                  </a:lnTo>
                  <a:lnTo>
                    <a:pt x="604995" y="215158"/>
                  </a:lnTo>
                  <a:lnTo>
                    <a:pt x="615519" y="258687"/>
                  </a:lnTo>
                  <a:lnTo>
                    <a:pt x="619680" y="304414"/>
                  </a:lnTo>
                  <a:lnTo>
                    <a:pt x="617123" y="350259"/>
                  </a:lnTo>
                  <a:lnTo>
                    <a:pt x="608129" y="394129"/>
                  </a:lnTo>
                  <a:lnTo>
                    <a:pt x="593170" y="435539"/>
                  </a:lnTo>
                  <a:lnTo>
                    <a:pt x="572718" y="473999"/>
                  </a:lnTo>
                  <a:lnTo>
                    <a:pt x="547241" y="509023"/>
                  </a:lnTo>
                  <a:lnTo>
                    <a:pt x="517213" y="540122"/>
                  </a:lnTo>
                  <a:lnTo>
                    <a:pt x="483103" y="566808"/>
                  </a:lnTo>
                  <a:lnTo>
                    <a:pt x="445382" y="588595"/>
                  </a:lnTo>
                  <a:lnTo>
                    <a:pt x="404522" y="604995"/>
                  </a:lnTo>
                  <a:lnTo>
                    <a:pt x="360993" y="615519"/>
                  </a:lnTo>
                  <a:lnTo>
                    <a:pt x="315275" y="619680"/>
                  </a:lnTo>
                  <a:close/>
                </a:path>
              </a:pathLst>
            </a:custGeom>
            <a:solidFill>
              <a:srgbClr val="78DDE3"/>
            </a:solidFill>
          </p:spPr>
          <p:txBody>
            <a:bodyPr wrap="square" lIns="0" tIns="0" rIns="0" bIns="0" rtlCol="0"/>
            <a:lstStyle/>
            <a:p>
              <a:endParaRPr dirty="0"/>
            </a:p>
          </p:txBody>
        </p:sp>
      </p:grpSp>
      <p:sp>
        <p:nvSpPr>
          <p:cNvPr id="20" name="object 20"/>
          <p:cNvSpPr txBox="1"/>
          <p:nvPr/>
        </p:nvSpPr>
        <p:spPr>
          <a:xfrm>
            <a:off x="5805578" y="6909279"/>
            <a:ext cx="6269990" cy="2557145"/>
          </a:xfrm>
          <a:prstGeom prst="rect">
            <a:avLst/>
          </a:prstGeom>
        </p:spPr>
        <p:txBody>
          <a:bodyPr vert="horz" wrap="square" lIns="0" tIns="12065" rIns="0" bIns="0" rtlCol="0">
            <a:spAutoFit/>
          </a:bodyPr>
          <a:lstStyle/>
          <a:p>
            <a:pPr marR="282575" algn="ctr">
              <a:lnSpc>
                <a:spcPts val="2675"/>
              </a:lnSpc>
              <a:spcBef>
                <a:spcPts val="95"/>
              </a:spcBef>
            </a:pPr>
            <a:r>
              <a:rPr sz="2250" spc="75" dirty="0">
                <a:latin typeface="Lucida Sans Unicode"/>
                <a:cs typeface="Lucida Sans Unicode"/>
              </a:rPr>
              <a:t>Since</a:t>
            </a:r>
            <a:r>
              <a:rPr sz="2250" spc="-125" dirty="0">
                <a:latin typeface="Lucida Sans Unicode"/>
                <a:cs typeface="Lucida Sans Unicode"/>
              </a:rPr>
              <a:t> </a:t>
            </a:r>
            <a:r>
              <a:rPr sz="2250" spc="-20" dirty="0">
                <a:latin typeface="Lucida Sans Unicode"/>
                <a:cs typeface="Lucida Sans Unicode"/>
              </a:rPr>
              <a:t>or</a:t>
            </a:r>
            <a:r>
              <a:rPr sz="2250" spc="-120" dirty="0">
                <a:latin typeface="Lucida Sans Unicode"/>
                <a:cs typeface="Lucida Sans Unicode"/>
              </a:rPr>
              <a:t> </a:t>
            </a:r>
            <a:r>
              <a:rPr sz="2250" spc="155" dirty="0">
                <a:latin typeface="Lucida Sans Unicode"/>
                <a:cs typeface="Lucida Sans Unicode"/>
              </a:rPr>
              <a:t>data</a:t>
            </a:r>
            <a:r>
              <a:rPr sz="2250" spc="-120" dirty="0">
                <a:latin typeface="Lucida Sans Unicode"/>
                <a:cs typeface="Lucida Sans Unicode"/>
              </a:rPr>
              <a:t> </a:t>
            </a:r>
            <a:r>
              <a:rPr sz="2250" spc="-40" dirty="0">
                <a:latin typeface="Lucida Sans Unicode"/>
                <a:cs typeface="Lucida Sans Unicode"/>
              </a:rPr>
              <a:t>is</a:t>
            </a:r>
            <a:r>
              <a:rPr sz="2250" spc="-120" dirty="0">
                <a:latin typeface="Lucida Sans Unicode"/>
                <a:cs typeface="Lucida Sans Unicode"/>
              </a:rPr>
              <a:t> </a:t>
            </a:r>
            <a:r>
              <a:rPr sz="2250" spc="110" dirty="0">
                <a:latin typeface="Lucida Sans Unicode"/>
                <a:cs typeface="Lucida Sans Unicode"/>
              </a:rPr>
              <a:t>imbalanced</a:t>
            </a:r>
            <a:endParaRPr sz="2250" dirty="0">
              <a:latin typeface="Lucida Sans Unicode"/>
              <a:cs typeface="Lucida Sans Unicode"/>
            </a:endParaRPr>
          </a:p>
          <a:p>
            <a:pPr marR="205740" algn="ctr">
              <a:lnSpc>
                <a:spcPts val="2675"/>
              </a:lnSpc>
            </a:pPr>
            <a:r>
              <a:rPr sz="2250" spc="20" dirty="0">
                <a:latin typeface="Lucida Sans Unicode"/>
                <a:cs typeface="Lucida Sans Unicode"/>
              </a:rPr>
              <a:t>s</a:t>
            </a:r>
            <a:r>
              <a:rPr sz="2250" spc="55" dirty="0">
                <a:latin typeface="Lucida Sans Unicode"/>
                <a:cs typeface="Lucida Sans Unicode"/>
              </a:rPr>
              <a:t>o</a:t>
            </a:r>
            <a:r>
              <a:rPr sz="2250" spc="-114" dirty="0">
                <a:latin typeface="Lucida Sans Unicode"/>
                <a:cs typeface="Lucida Sans Unicode"/>
              </a:rPr>
              <a:t> </a:t>
            </a:r>
            <a:r>
              <a:rPr sz="2250" spc="100" dirty="0">
                <a:latin typeface="Lucida Sans Unicode"/>
                <a:cs typeface="Lucida Sans Unicode"/>
              </a:rPr>
              <a:t>w</a:t>
            </a:r>
            <a:r>
              <a:rPr sz="2250" spc="135" dirty="0">
                <a:latin typeface="Lucida Sans Unicode"/>
                <a:cs typeface="Lucida Sans Unicode"/>
              </a:rPr>
              <a:t>e</a:t>
            </a:r>
            <a:r>
              <a:rPr sz="2250" spc="-114" dirty="0">
                <a:latin typeface="Lucida Sans Unicode"/>
                <a:cs typeface="Lucida Sans Unicode"/>
              </a:rPr>
              <a:t> </a:t>
            </a:r>
            <a:r>
              <a:rPr sz="2250" spc="35" dirty="0">
                <a:latin typeface="Lucida Sans Unicode"/>
                <a:cs typeface="Lucida Sans Unicode"/>
              </a:rPr>
              <a:t>n</a:t>
            </a:r>
            <a:r>
              <a:rPr sz="2250" spc="130" dirty="0">
                <a:latin typeface="Lucida Sans Unicode"/>
                <a:cs typeface="Lucida Sans Unicode"/>
              </a:rPr>
              <a:t>ee</a:t>
            </a:r>
            <a:r>
              <a:rPr sz="2250" spc="100" dirty="0">
                <a:latin typeface="Lucida Sans Unicode"/>
                <a:cs typeface="Lucida Sans Unicode"/>
              </a:rPr>
              <a:t>d</a:t>
            </a:r>
            <a:r>
              <a:rPr sz="2250" spc="-114" dirty="0">
                <a:latin typeface="Lucida Sans Unicode"/>
                <a:cs typeface="Lucida Sans Unicode"/>
              </a:rPr>
              <a:t> </a:t>
            </a:r>
            <a:r>
              <a:rPr sz="2250" spc="-25" dirty="0">
                <a:latin typeface="Lucida Sans Unicode"/>
                <a:cs typeface="Lucida Sans Unicode"/>
              </a:rPr>
              <a:t>t</a:t>
            </a:r>
            <a:r>
              <a:rPr sz="2250" spc="55" dirty="0">
                <a:latin typeface="Lucida Sans Unicode"/>
                <a:cs typeface="Lucida Sans Unicode"/>
              </a:rPr>
              <a:t>o</a:t>
            </a:r>
            <a:r>
              <a:rPr sz="2250" spc="-114" dirty="0">
                <a:latin typeface="Lucida Sans Unicode"/>
                <a:cs typeface="Lucida Sans Unicode"/>
              </a:rPr>
              <a:t> </a:t>
            </a:r>
            <a:r>
              <a:rPr sz="2250" spc="95" dirty="0">
                <a:latin typeface="Lucida Sans Unicode"/>
                <a:cs typeface="Lucida Sans Unicode"/>
              </a:rPr>
              <a:t>d</a:t>
            </a:r>
            <a:r>
              <a:rPr sz="2250" spc="55" dirty="0">
                <a:latin typeface="Lucida Sans Unicode"/>
                <a:cs typeface="Lucida Sans Unicode"/>
              </a:rPr>
              <a:t>o</a:t>
            </a:r>
            <a:r>
              <a:rPr sz="2250" spc="-114" dirty="0">
                <a:latin typeface="Lucida Sans Unicode"/>
                <a:cs typeface="Lucida Sans Unicode"/>
              </a:rPr>
              <a:t> </a:t>
            </a:r>
            <a:r>
              <a:rPr lang="en-US" sz="2250" spc="-114" dirty="0">
                <a:latin typeface="Lucida Sans Unicode"/>
                <a:cs typeface="Lucida Sans Unicode"/>
              </a:rPr>
              <a:t>text </a:t>
            </a:r>
            <a:r>
              <a:rPr sz="2250" spc="270" dirty="0">
                <a:latin typeface="Lucida Sans Unicode"/>
                <a:cs typeface="Lucida Sans Unicode"/>
              </a:rPr>
              <a:t>a</a:t>
            </a:r>
            <a:r>
              <a:rPr sz="2250" spc="35" dirty="0">
                <a:latin typeface="Lucida Sans Unicode"/>
                <a:cs typeface="Lucida Sans Unicode"/>
              </a:rPr>
              <a:t>u</a:t>
            </a:r>
            <a:r>
              <a:rPr sz="2250" spc="110" dirty="0">
                <a:latin typeface="Lucida Sans Unicode"/>
                <a:cs typeface="Lucida Sans Unicode"/>
              </a:rPr>
              <a:t>g</a:t>
            </a:r>
            <a:r>
              <a:rPr sz="2250" spc="204" dirty="0">
                <a:latin typeface="Lucida Sans Unicode"/>
                <a:cs typeface="Lucida Sans Unicode"/>
              </a:rPr>
              <a:t>m</a:t>
            </a:r>
            <a:r>
              <a:rPr sz="2250" spc="130" dirty="0">
                <a:latin typeface="Lucida Sans Unicode"/>
                <a:cs typeface="Lucida Sans Unicode"/>
              </a:rPr>
              <a:t>e</a:t>
            </a:r>
            <a:r>
              <a:rPr sz="2250" spc="35" dirty="0">
                <a:latin typeface="Lucida Sans Unicode"/>
                <a:cs typeface="Lucida Sans Unicode"/>
              </a:rPr>
              <a:t>n</a:t>
            </a:r>
            <a:r>
              <a:rPr sz="2250" spc="-25" dirty="0">
                <a:latin typeface="Lucida Sans Unicode"/>
                <a:cs typeface="Lucida Sans Unicode"/>
              </a:rPr>
              <a:t>t</a:t>
            </a:r>
            <a:r>
              <a:rPr sz="2250" spc="270" dirty="0">
                <a:latin typeface="Lucida Sans Unicode"/>
                <a:cs typeface="Lucida Sans Unicode"/>
              </a:rPr>
              <a:t>a</a:t>
            </a:r>
            <a:r>
              <a:rPr sz="2250" spc="-25" dirty="0">
                <a:latin typeface="Lucida Sans Unicode"/>
                <a:cs typeface="Lucida Sans Unicode"/>
              </a:rPr>
              <a:t>t</a:t>
            </a:r>
            <a:r>
              <a:rPr sz="2250" spc="-100" dirty="0">
                <a:latin typeface="Lucida Sans Unicode"/>
                <a:cs typeface="Lucida Sans Unicode"/>
              </a:rPr>
              <a:t>i</a:t>
            </a:r>
            <a:r>
              <a:rPr sz="2250" spc="50" dirty="0">
                <a:latin typeface="Lucida Sans Unicode"/>
                <a:cs typeface="Lucida Sans Unicode"/>
              </a:rPr>
              <a:t>o</a:t>
            </a:r>
            <a:r>
              <a:rPr sz="2250" spc="40" dirty="0">
                <a:latin typeface="Lucida Sans Unicode"/>
                <a:cs typeface="Lucida Sans Unicode"/>
              </a:rPr>
              <a:t>n</a:t>
            </a:r>
            <a:endParaRPr sz="2250" dirty="0">
              <a:latin typeface="Lucida Sans Unicode"/>
              <a:cs typeface="Lucida Sans Unicode"/>
            </a:endParaRPr>
          </a:p>
          <a:p>
            <a:pPr marL="1022350" marR="5080" indent="-1010285">
              <a:lnSpc>
                <a:spcPct val="100000"/>
              </a:lnSpc>
              <a:spcBef>
                <a:spcPts val="1085"/>
              </a:spcBef>
            </a:pPr>
            <a:r>
              <a:rPr sz="2250" spc="210" dirty="0">
                <a:latin typeface="Lucida Sans Unicode"/>
                <a:cs typeface="Lucida Sans Unicode"/>
              </a:rPr>
              <a:t>We</a:t>
            </a:r>
            <a:r>
              <a:rPr sz="2250" spc="-114" dirty="0">
                <a:latin typeface="Lucida Sans Unicode"/>
                <a:cs typeface="Lucida Sans Unicode"/>
              </a:rPr>
              <a:t> </a:t>
            </a:r>
            <a:r>
              <a:rPr sz="2250" spc="140" dirty="0">
                <a:latin typeface="Lucida Sans Unicode"/>
                <a:cs typeface="Lucida Sans Unicode"/>
              </a:rPr>
              <a:t>have</a:t>
            </a:r>
            <a:r>
              <a:rPr sz="2250" spc="-110" dirty="0">
                <a:latin typeface="Lucida Sans Unicode"/>
                <a:cs typeface="Lucida Sans Unicode"/>
              </a:rPr>
              <a:t> </a:t>
            </a:r>
            <a:r>
              <a:rPr sz="2250" spc="80" dirty="0">
                <a:latin typeface="Lucida Sans Unicode"/>
                <a:cs typeface="Lucida Sans Unicode"/>
              </a:rPr>
              <a:t>used</a:t>
            </a:r>
            <a:r>
              <a:rPr sz="2250" spc="-114" dirty="0">
                <a:latin typeface="Lucida Sans Unicode"/>
                <a:cs typeface="Lucida Sans Unicode"/>
              </a:rPr>
              <a:t> </a:t>
            </a:r>
            <a:r>
              <a:rPr sz="2250" spc="55" dirty="0">
                <a:latin typeface="Lucida Sans Unicode"/>
                <a:cs typeface="Lucida Sans Unicode"/>
              </a:rPr>
              <a:t>the</a:t>
            </a:r>
            <a:r>
              <a:rPr sz="2250" spc="-110" dirty="0">
                <a:latin typeface="Lucida Sans Unicode"/>
                <a:cs typeface="Lucida Sans Unicode"/>
              </a:rPr>
              <a:t> </a:t>
            </a:r>
            <a:r>
              <a:rPr sz="2250" spc="75" dirty="0">
                <a:latin typeface="Lucida Sans Unicode"/>
                <a:cs typeface="Lucida Sans Unicode"/>
              </a:rPr>
              <a:t>Wordnet</a:t>
            </a:r>
            <a:r>
              <a:rPr sz="2250" spc="-110" dirty="0">
                <a:latin typeface="Lucida Sans Unicode"/>
                <a:cs typeface="Lucida Sans Unicode"/>
              </a:rPr>
              <a:t> </a:t>
            </a:r>
            <a:r>
              <a:rPr sz="2250" spc="15" dirty="0">
                <a:latin typeface="Lucida Sans Unicode"/>
                <a:cs typeface="Lucida Sans Unicode"/>
              </a:rPr>
              <a:t>library</a:t>
            </a:r>
            <a:r>
              <a:rPr sz="2250" spc="-114" dirty="0">
                <a:latin typeface="Lucida Sans Unicode"/>
                <a:cs typeface="Lucida Sans Unicode"/>
              </a:rPr>
              <a:t> </a:t>
            </a:r>
            <a:r>
              <a:rPr sz="2250" spc="20" dirty="0">
                <a:latin typeface="Lucida Sans Unicode"/>
                <a:cs typeface="Lucida Sans Unicode"/>
              </a:rPr>
              <a:t>to</a:t>
            </a:r>
            <a:r>
              <a:rPr sz="2250" spc="-110" dirty="0">
                <a:latin typeface="Lucida Sans Unicode"/>
                <a:cs typeface="Lucida Sans Unicode"/>
              </a:rPr>
              <a:t> </a:t>
            </a:r>
            <a:r>
              <a:rPr sz="2250" spc="110" dirty="0">
                <a:latin typeface="Lucida Sans Unicode"/>
                <a:cs typeface="Lucida Sans Unicode"/>
              </a:rPr>
              <a:t>create </a:t>
            </a:r>
            <a:r>
              <a:rPr sz="2250" spc="-695" dirty="0">
                <a:latin typeface="Lucida Sans Unicode"/>
                <a:cs typeface="Lucida Sans Unicode"/>
              </a:rPr>
              <a:t> </a:t>
            </a:r>
            <a:r>
              <a:rPr sz="2250" spc="114" dirty="0">
                <a:latin typeface="Lucida Sans Unicode"/>
                <a:cs typeface="Lucida Sans Unicode"/>
              </a:rPr>
              <a:t>some </a:t>
            </a:r>
            <a:r>
              <a:rPr sz="2250" spc="15" dirty="0">
                <a:latin typeface="Lucida Sans Unicode"/>
                <a:cs typeface="Lucida Sans Unicode"/>
              </a:rPr>
              <a:t>artificial </a:t>
            </a:r>
            <a:r>
              <a:rPr sz="2250" spc="50" dirty="0">
                <a:latin typeface="Lucida Sans Unicode"/>
                <a:cs typeface="Lucida Sans Unicode"/>
              </a:rPr>
              <a:t>reviews </a:t>
            </a:r>
            <a:r>
              <a:rPr sz="2250" spc="-15" dirty="0">
                <a:latin typeface="Lucida Sans Unicode"/>
                <a:cs typeface="Lucida Sans Unicode"/>
              </a:rPr>
              <a:t>of </a:t>
            </a:r>
            <a:r>
              <a:rPr sz="2250" spc="55" dirty="0">
                <a:latin typeface="Lucida Sans Unicode"/>
                <a:cs typeface="Lucida Sans Unicode"/>
              </a:rPr>
              <a:t>the </a:t>
            </a:r>
            <a:r>
              <a:rPr sz="2250" spc="60" dirty="0">
                <a:latin typeface="Lucida Sans Unicode"/>
                <a:cs typeface="Lucida Sans Unicode"/>
              </a:rPr>
              <a:t> </a:t>
            </a:r>
            <a:r>
              <a:rPr sz="2250" spc="85" dirty="0">
                <a:latin typeface="Lucida Sans Unicode"/>
                <a:cs typeface="Lucida Sans Unicode"/>
              </a:rPr>
              <a:t>negative</a:t>
            </a:r>
            <a:r>
              <a:rPr sz="2250" spc="-114" dirty="0">
                <a:latin typeface="Lucida Sans Unicode"/>
                <a:cs typeface="Lucida Sans Unicode"/>
              </a:rPr>
              <a:t> </a:t>
            </a:r>
            <a:r>
              <a:rPr sz="2250" spc="145" dirty="0">
                <a:latin typeface="Lucida Sans Unicode"/>
                <a:cs typeface="Lucida Sans Unicode"/>
              </a:rPr>
              <a:t>and</a:t>
            </a:r>
            <a:r>
              <a:rPr sz="2250" spc="-114" dirty="0">
                <a:latin typeface="Lucida Sans Unicode"/>
                <a:cs typeface="Lucida Sans Unicode"/>
              </a:rPr>
              <a:t> </a:t>
            </a:r>
            <a:r>
              <a:rPr sz="2250" spc="45" dirty="0">
                <a:latin typeface="Lucida Sans Unicode"/>
                <a:cs typeface="Lucida Sans Unicode"/>
              </a:rPr>
              <a:t>neutral</a:t>
            </a:r>
            <a:r>
              <a:rPr sz="2250" spc="-110" dirty="0">
                <a:latin typeface="Lucida Sans Unicode"/>
                <a:cs typeface="Lucida Sans Unicode"/>
              </a:rPr>
              <a:t> </a:t>
            </a:r>
            <a:r>
              <a:rPr sz="2250" spc="10" dirty="0">
                <a:latin typeface="Lucida Sans Unicode"/>
                <a:cs typeface="Lucida Sans Unicode"/>
              </a:rPr>
              <a:t>reviews,</a:t>
            </a:r>
            <a:endParaRPr sz="2250" dirty="0">
              <a:latin typeface="Lucida Sans Unicode"/>
              <a:cs typeface="Lucida Sans Unicode"/>
            </a:endParaRPr>
          </a:p>
          <a:p>
            <a:pPr algn="ctr">
              <a:lnSpc>
                <a:spcPct val="100000"/>
              </a:lnSpc>
            </a:pPr>
            <a:r>
              <a:rPr sz="2250" spc="65" dirty="0">
                <a:latin typeface="Lucida Sans Unicode"/>
                <a:cs typeface="Lucida Sans Unicode"/>
              </a:rPr>
              <a:t>which</a:t>
            </a:r>
            <a:r>
              <a:rPr sz="2250" spc="-145" dirty="0">
                <a:latin typeface="Lucida Sans Unicode"/>
                <a:cs typeface="Lucida Sans Unicode"/>
              </a:rPr>
              <a:t> </a:t>
            </a:r>
            <a:r>
              <a:rPr sz="2250" spc="114" dirty="0">
                <a:latin typeface="Lucida Sans Unicode"/>
                <a:cs typeface="Lucida Sans Unicode"/>
              </a:rPr>
              <a:t>are</a:t>
            </a:r>
            <a:r>
              <a:rPr sz="2250" spc="-140" dirty="0">
                <a:latin typeface="Lucida Sans Unicode"/>
                <a:cs typeface="Lucida Sans Unicode"/>
              </a:rPr>
              <a:t> </a:t>
            </a:r>
            <a:r>
              <a:rPr sz="2250" spc="50" dirty="0">
                <a:latin typeface="Lucida Sans Unicode"/>
                <a:cs typeface="Lucida Sans Unicode"/>
              </a:rPr>
              <a:t>under-represented</a:t>
            </a:r>
            <a:endParaRPr sz="2250" dirty="0">
              <a:latin typeface="Lucida Sans Unicode"/>
              <a:cs typeface="Lucida Sans Unicode"/>
            </a:endParaRPr>
          </a:p>
          <a:p>
            <a:pPr algn="ctr">
              <a:lnSpc>
                <a:spcPct val="100000"/>
              </a:lnSpc>
            </a:pPr>
            <a:r>
              <a:rPr sz="2250" spc="100" dirty="0">
                <a:latin typeface="Lucida Sans Unicode"/>
                <a:cs typeface="Lucida Sans Unicode"/>
              </a:rPr>
              <a:t>by</a:t>
            </a:r>
            <a:r>
              <a:rPr sz="2250" spc="-114" dirty="0">
                <a:latin typeface="Lucida Sans Unicode"/>
                <a:cs typeface="Lucida Sans Unicode"/>
              </a:rPr>
              <a:t> </a:t>
            </a:r>
            <a:r>
              <a:rPr sz="2250" spc="25" dirty="0">
                <a:latin typeface="Lucida Sans Unicode"/>
                <a:cs typeface="Lucida Sans Unicode"/>
              </a:rPr>
              <a:t>using</a:t>
            </a:r>
            <a:r>
              <a:rPr sz="2250" spc="-110" dirty="0">
                <a:latin typeface="Lucida Sans Unicode"/>
                <a:cs typeface="Lucida Sans Unicode"/>
              </a:rPr>
              <a:t> </a:t>
            </a:r>
            <a:r>
              <a:rPr sz="2250" spc="75" dirty="0">
                <a:latin typeface="Lucida Sans Unicode"/>
                <a:cs typeface="Lucida Sans Unicode"/>
              </a:rPr>
              <a:t>synonyms</a:t>
            </a:r>
            <a:r>
              <a:rPr sz="2250" spc="-110" dirty="0">
                <a:latin typeface="Lucida Sans Unicode"/>
                <a:cs typeface="Lucida Sans Unicode"/>
              </a:rPr>
              <a:t> </a:t>
            </a:r>
            <a:r>
              <a:rPr sz="2250" spc="-15" dirty="0">
                <a:latin typeface="Lucida Sans Unicode"/>
                <a:cs typeface="Lucida Sans Unicode"/>
              </a:rPr>
              <a:t>of</a:t>
            </a:r>
            <a:r>
              <a:rPr sz="2250" spc="-110" dirty="0">
                <a:latin typeface="Lucida Sans Unicode"/>
                <a:cs typeface="Lucida Sans Unicode"/>
              </a:rPr>
              <a:t> </a:t>
            </a:r>
            <a:r>
              <a:rPr sz="2250" spc="50" dirty="0">
                <a:latin typeface="Lucida Sans Unicode"/>
                <a:cs typeface="Lucida Sans Unicode"/>
              </a:rPr>
              <a:t>those</a:t>
            </a:r>
            <a:r>
              <a:rPr sz="2250" spc="-110" dirty="0">
                <a:latin typeface="Lucida Sans Unicode"/>
                <a:cs typeface="Lucida Sans Unicode"/>
              </a:rPr>
              <a:t> </a:t>
            </a:r>
            <a:r>
              <a:rPr sz="2250" spc="10" dirty="0">
                <a:latin typeface="Lucida Sans Unicode"/>
                <a:cs typeface="Lucida Sans Unicode"/>
              </a:rPr>
              <a:t>reviews.</a:t>
            </a:r>
            <a:endParaRPr sz="2250" dirty="0">
              <a:latin typeface="Lucida Sans Unicode"/>
              <a:cs typeface="Lucida Sans Unicode"/>
            </a:endParaRPr>
          </a:p>
        </p:txBody>
      </p:sp>
      <p:sp>
        <p:nvSpPr>
          <p:cNvPr id="21" name="object 21"/>
          <p:cNvSpPr txBox="1"/>
          <p:nvPr/>
        </p:nvSpPr>
        <p:spPr>
          <a:xfrm>
            <a:off x="12674041" y="2851082"/>
            <a:ext cx="4441825" cy="2287905"/>
          </a:xfrm>
          <a:prstGeom prst="rect">
            <a:avLst/>
          </a:prstGeom>
        </p:spPr>
        <p:txBody>
          <a:bodyPr vert="horz" wrap="square" lIns="0" tIns="29845" rIns="0" bIns="0" rtlCol="0">
            <a:spAutoFit/>
          </a:bodyPr>
          <a:lstStyle/>
          <a:p>
            <a:pPr marL="12065" marR="5080" algn="ctr">
              <a:lnSpc>
                <a:spcPts val="2960"/>
              </a:lnSpc>
              <a:spcBef>
                <a:spcPts val="235"/>
              </a:spcBef>
            </a:pPr>
            <a:r>
              <a:rPr sz="2500" spc="-25" dirty="0">
                <a:latin typeface="Lucida Sans Unicode"/>
                <a:cs typeface="Lucida Sans Unicode"/>
              </a:rPr>
              <a:t>After </a:t>
            </a:r>
            <a:r>
              <a:rPr sz="2500" spc="65" dirty="0">
                <a:latin typeface="Lucida Sans Unicode"/>
                <a:cs typeface="Lucida Sans Unicode"/>
              </a:rPr>
              <a:t>removing </a:t>
            </a:r>
            <a:r>
              <a:rPr sz="2500" spc="55" dirty="0">
                <a:latin typeface="Lucida Sans Unicode"/>
                <a:cs typeface="Lucida Sans Unicode"/>
              </a:rPr>
              <a:t>the </a:t>
            </a:r>
            <a:r>
              <a:rPr sz="2500" spc="85" dirty="0">
                <a:latin typeface="Lucida Sans Unicode"/>
                <a:cs typeface="Lucida Sans Unicode"/>
              </a:rPr>
              <a:t>bias </a:t>
            </a:r>
            <a:r>
              <a:rPr sz="2500" spc="-30" dirty="0">
                <a:latin typeface="Lucida Sans Unicode"/>
                <a:cs typeface="Lucida Sans Unicode"/>
              </a:rPr>
              <a:t>in </a:t>
            </a:r>
            <a:r>
              <a:rPr sz="2500" spc="-25" dirty="0">
                <a:latin typeface="Lucida Sans Unicode"/>
                <a:cs typeface="Lucida Sans Unicode"/>
              </a:rPr>
              <a:t> </a:t>
            </a:r>
            <a:r>
              <a:rPr sz="2500" spc="55" dirty="0">
                <a:latin typeface="Lucida Sans Unicode"/>
                <a:cs typeface="Lucida Sans Unicode"/>
              </a:rPr>
              <a:t>the</a:t>
            </a:r>
            <a:r>
              <a:rPr sz="2500" spc="170" dirty="0">
                <a:latin typeface="Lucida Sans Unicode"/>
                <a:cs typeface="Lucida Sans Unicode"/>
              </a:rPr>
              <a:t> </a:t>
            </a:r>
            <a:r>
              <a:rPr sz="2500" spc="80" dirty="0">
                <a:latin typeface="Lucida Sans Unicode"/>
                <a:cs typeface="Lucida Sans Unicode"/>
              </a:rPr>
              <a:t>data,</a:t>
            </a:r>
            <a:r>
              <a:rPr sz="2500" spc="175" dirty="0">
                <a:latin typeface="Lucida Sans Unicode"/>
                <a:cs typeface="Lucida Sans Unicode"/>
              </a:rPr>
              <a:t> </a:t>
            </a:r>
            <a:r>
              <a:rPr sz="2500" spc="-15" dirty="0">
                <a:latin typeface="Lucida Sans Unicode"/>
                <a:cs typeface="Lucida Sans Unicode"/>
              </a:rPr>
              <a:t>this</a:t>
            </a:r>
            <a:r>
              <a:rPr sz="2500" spc="170" dirty="0">
                <a:latin typeface="Lucida Sans Unicode"/>
                <a:cs typeface="Lucida Sans Unicode"/>
              </a:rPr>
              <a:t> </a:t>
            </a:r>
            <a:r>
              <a:rPr sz="2500" spc="55" dirty="0">
                <a:latin typeface="Lucida Sans Unicode"/>
                <a:cs typeface="Lucida Sans Unicode"/>
              </a:rPr>
              <a:t>the </a:t>
            </a:r>
            <a:r>
              <a:rPr sz="2500" spc="60" dirty="0">
                <a:latin typeface="Lucida Sans Unicode"/>
                <a:cs typeface="Lucida Sans Unicode"/>
              </a:rPr>
              <a:t> </a:t>
            </a:r>
            <a:r>
              <a:rPr sz="2500" spc="10" dirty="0">
                <a:latin typeface="Lucida Sans Unicode"/>
                <a:cs typeface="Lucida Sans Unicode"/>
              </a:rPr>
              <a:t>proportion </a:t>
            </a:r>
            <a:r>
              <a:rPr sz="2500" spc="-20" dirty="0">
                <a:latin typeface="Lucida Sans Unicode"/>
                <a:cs typeface="Lucida Sans Unicode"/>
              </a:rPr>
              <a:t>of </a:t>
            </a:r>
            <a:r>
              <a:rPr sz="2500" spc="5" dirty="0">
                <a:latin typeface="Lucida Sans Unicode"/>
                <a:cs typeface="Lucida Sans Unicode"/>
              </a:rPr>
              <a:t>different </a:t>
            </a:r>
            <a:r>
              <a:rPr sz="2500" spc="10" dirty="0">
                <a:latin typeface="Lucida Sans Unicode"/>
                <a:cs typeface="Lucida Sans Unicode"/>
              </a:rPr>
              <a:t> </a:t>
            </a:r>
            <a:r>
              <a:rPr sz="2500" spc="50" dirty="0">
                <a:latin typeface="Lucida Sans Unicode"/>
                <a:cs typeface="Lucida Sans Unicode"/>
              </a:rPr>
              <a:t>sentiments</a:t>
            </a:r>
            <a:r>
              <a:rPr sz="2500" spc="-130" dirty="0">
                <a:latin typeface="Lucida Sans Unicode"/>
                <a:cs typeface="Lucida Sans Unicode"/>
              </a:rPr>
              <a:t> </a:t>
            </a:r>
            <a:r>
              <a:rPr sz="2500" spc="65" dirty="0">
                <a:latin typeface="Lucida Sans Unicode"/>
                <a:cs typeface="Lucida Sans Unicode"/>
              </a:rPr>
              <a:t>which</a:t>
            </a:r>
            <a:r>
              <a:rPr sz="2500" spc="-130" dirty="0">
                <a:latin typeface="Lucida Sans Unicode"/>
                <a:cs typeface="Lucida Sans Unicode"/>
              </a:rPr>
              <a:t> </a:t>
            </a:r>
            <a:r>
              <a:rPr sz="2500" spc="140" dirty="0">
                <a:latin typeface="Lucida Sans Unicode"/>
                <a:cs typeface="Lucida Sans Unicode"/>
              </a:rPr>
              <a:t>we</a:t>
            </a:r>
            <a:r>
              <a:rPr sz="2500" spc="-125" dirty="0">
                <a:latin typeface="Lucida Sans Unicode"/>
                <a:cs typeface="Lucida Sans Unicode"/>
              </a:rPr>
              <a:t> </a:t>
            </a:r>
            <a:r>
              <a:rPr sz="2500" spc="-55" dirty="0">
                <a:latin typeface="Lucida Sans Unicode"/>
                <a:cs typeface="Lucida Sans Unicode"/>
              </a:rPr>
              <a:t>will</a:t>
            </a:r>
            <a:r>
              <a:rPr sz="2500" spc="-130" dirty="0">
                <a:latin typeface="Lucida Sans Unicode"/>
                <a:cs typeface="Lucida Sans Unicode"/>
              </a:rPr>
              <a:t> </a:t>
            </a:r>
            <a:r>
              <a:rPr sz="2500" spc="135" dirty="0">
                <a:latin typeface="Lucida Sans Unicode"/>
                <a:cs typeface="Lucida Sans Unicode"/>
              </a:rPr>
              <a:t>be </a:t>
            </a:r>
            <a:r>
              <a:rPr sz="2500" spc="-775" dirty="0">
                <a:latin typeface="Lucida Sans Unicode"/>
                <a:cs typeface="Lucida Sans Unicode"/>
              </a:rPr>
              <a:t> </a:t>
            </a:r>
            <a:r>
              <a:rPr sz="2500" spc="25" dirty="0">
                <a:latin typeface="Lucida Sans Unicode"/>
                <a:cs typeface="Lucida Sans Unicode"/>
              </a:rPr>
              <a:t>using</a:t>
            </a:r>
            <a:r>
              <a:rPr sz="2500" spc="110" dirty="0">
                <a:latin typeface="Lucida Sans Unicode"/>
                <a:cs typeface="Lucida Sans Unicode"/>
              </a:rPr>
              <a:t> </a:t>
            </a:r>
            <a:r>
              <a:rPr sz="2500" spc="20" dirty="0">
                <a:latin typeface="Lucida Sans Unicode"/>
                <a:cs typeface="Lucida Sans Unicode"/>
              </a:rPr>
              <a:t>to</a:t>
            </a:r>
            <a:r>
              <a:rPr sz="2500" spc="114" dirty="0">
                <a:latin typeface="Lucida Sans Unicode"/>
                <a:cs typeface="Lucida Sans Unicode"/>
              </a:rPr>
              <a:t> </a:t>
            </a:r>
            <a:r>
              <a:rPr sz="2500" spc="120" dirty="0">
                <a:latin typeface="Lucida Sans Unicode"/>
                <a:cs typeface="Lucida Sans Unicode"/>
              </a:rPr>
              <a:t>create</a:t>
            </a:r>
            <a:r>
              <a:rPr sz="2500" spc="114" dirty="0">
                <a:latin typeface="Lucida Sans Unicode"/>
                <a:cs typeface="Lucida Sans Unicode"/>
              </a:rPr>
              <a:t> </a:t>
            </a:r>
            <a:r>
              <a:rPr sz="2500" spc="55" dirty="0">
                <a:latin typeface="Lucida Sans Unicode"/>
                <a:cs typeface="Lucida Sans Unicode"/>
              </a:rPr>
              <a:t>the </a:t>
            </a:r>
            <a:r>
              <a:rPr sz="2500" spc="60" dirty="0">
                <a:latin typeface="Lucida Sans Unicode"/>
                <a:cs typeface="Lucida Sans Unicode"/>
              </a:rPr>
              <a:t> </a:t>
            </a:r>
            <a:r>
              <a:rPr sz="2500" spc="20" dirty="0">
                <a:latin typeface="Lucida Sans Unicode"/>
                <a:cs typeface="Lucida Sans Unicode"/>
              </a:rPr>
              <a:t>classifier</a:t>
            </a:r>
            <a:r>
              <a:rPr sz="2500" spc="-130" dirty="0">
                <a:latin typeface="Lucida Sans Unicode"/>
                <a:cs typeface="Lucida Sans Unicode"/>
              </a:rPr>
              <a:t> </a:t>
            </a:r>
            <a:r>
              <a:rPr sz="2500" spc="90" dirty="0">
                <a:latin typeface="Lucida Sans Unicode"/>
                <a:cs typeface="Lucida Sans Unicode"/>
              </a:rPr>
              <a:t>model</a:t>
            </a:r>
            <a:endParaRPr sz="2500" dirty="0">
              <a:latin typeface="Lucida Sans Unicode"/>
              <a:cs typeface="Lucida Sans Unicode"/>
            </a:endParaRPr>
          </a:p>
        </p:txBody>
      </p:sp>
      <p:sp>
        <p:nvSpPr>
          <p:cNvPr id="23" name="object 23"/>
          <p:cNvSpPr txBox="1">
            <a:spLocks noGrp="1"/>
          </p:cNvSpPr>
          <p:nvPr>
            <p:ph type="title"/>
          </p:nvPr>
        </p:nvSpPr>
        <p:spPr>
          <a:xfrm>
            <a:off x="10280224" y="583999"/>
            <a:ext cx="6593840" cy="751488"/>
          </a:xfrm>
          <a:prstGeom prst="rect">
            <a:avLst/>
          </a:prstGeom>
        </p:spPr>
        <p:txBody>
          <a:bodyPr vert="horz" wrap="square" lIns="0" tIns="12700" rIns="0" bIns="0" rtlCol="0">
            <a:spAutoFit/>
          </a:bodyPr>
          <a:lstStyle/>
          <a:p>
            <a:pPr marL="12700">
              <a:lnSpc>
                <a:spcPct val="100000"/>
              </a:lnSpc>
              <a:spcBef>
                <a:spcPts val="100"/>
              </a:spcBef>
            </a:pPr>
            <a:r>
              <a:rPr lang="en-US" i="0" u="heavy" spc="-125" dirty="0">
                <a:uFill>
                  <a:solidFill>
                    <a:srgbClr val="000000"/>
                  </a:solidFill>
                </a:uFill>
                <a:latin typeface="+mj-lt"/>
              </a:rPr>
              <a:t>TEXT PREPROCESSING</a:t>
            </a:r>
            <a:endParaRPr i="0" dirty="0">
              <a:latin typeface="+mj-lt"/>
            </a:endParaRPr>
          </a:p>
        </p:txBody>
      </p:sp>
      <p:sp>
        <p:nvSpPr>
          <p:cNvPr id="26" name="TextBox 25">
            <a:extLst>
              <a:ext uri="{FF2B5EF4-FFF2-40B4-BE49-F238E27FC236}">
                <a16:creationId xmlns:a16="http://schemas.microsoft.com/office/drawing/2014/main" id="{9D866BFB-D17D-896D-D2AF-07927C60F7E2}"/>
              </a:ext>
            </a:extLst>
          </p:cNvPr>
          <p:cNvSpPr txBox="1"/>
          <p:nvPr/>
        </p:nvSpPr>
        <p:spPr>
          <a:xfrm>
            <a:off x="93922" y="9591824"/>
            <a:ext cx="533399" cy="461665"/>
          </a:xfrm>
          <a:prstGeom prst="rect">
            <a:avLst/>
          </a:prstGeom>
          <a:noFill/>
        </p:spPr>
        <p:txBody>
          <a:bodyPr wrap="square" rtlCol="0">
            <a:spAutoFit/>
          </a:bodyPr>
          <a:lstStyle/>
          <a:p>
            <a:r>
              <a:rPr lang="en-US" sz="2400" b="1" dirty="0"/>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83532" y="1028701"/>
          <a:ext cx="17126583" cy="7583707"/>
        </p:xfrm>
        <a:graphic>
          <a:graphicData uri="http://schemas.openxmlformats.org/drawingml/2006/table">
            <a:tbl>
              <a:tblPr firstRow="1" bandRow="1">
                <a:tableStyleId>{2D5ABB26-0587-4C30-8999-92F81FD0307C}</a:tableStyleId>
              </a:tblPr>
              <a:tblGrid>
                <a:gridCol w="7854315">
                  <a:extLst>
                    <a:ext uri="{9D8B030D-6E8A-4147-A177-3AD203B41FA5}">
                      <a16:colId xmlns:a16="http://schemas.microsoft.com/office/drawing/2014/main" val="20000"/>
                    </a:ext>
                  </a:extLst>
                </a:gridCol>
                <a:gridCol w="2625725">
                  <a:extLst>
                    <a:ext uri="{9D8B030D-6E8A-4147-A177-3AD203B41FA5}">
                      <a16:colId xmlns:a16="http://schemas.microsoft.com/office/drawing/2014/main" val="20001"/>
                    </a:ext>
                  </a:extLst>
                </a:gridCol>
                <a:gridCol w="2262504">
                  <a:extLst>
                    <a:ext uri="{9D8B030D-6E8A-4147-A177-3AD203B41FA5}">
                      <a16:colId xmlns:a16="http://schemas.microsoft.com/office/drawing/2014/main" val="20002"/>
                    </a:ext>
                  </a:extLst>
                </a:gridCol>
                <a:gridCol w="2319020">
                  <a:extLst>
                    <a:ext uri="{9D8B030D-6E8A-4147-A177-3AD203B41FA5}">
                      <a16:colId xmlns:a16="http://schemas.microsoft.com/office/drawing/2014/main" val="20003"/>
                    </a:ext>
                  </a:extLst>
                </a:gridCol>
                <a:gridCol w="2065019">
                  <a:extLst>
                    <a:ext uri="{9D8B030D-6E8A-4147-A177-3AD203B41FA5}">
                      <a16:colId xmlns:a16="http://schemas.microsoft.com/office/drawing/2014/main" val="20004"/>
                    </a:ext>
                  </a:extLst>
                </a:gridCol>
              </a:tblGrid>
              <a:tr h="823912">
                <a:tc>
                  <a:txBody>
                    <a:bodyPr/>
                    <a:lstStyle/>
                    <a:p>
                      <a:pPr marR="15875" algn="ctr">
                        <a:lnSpc>
                          <a:spcPct val="100000"/>
                        </a:lnSpc>
                        <a:spcBef>
                          <a:spcPts val="1525"/>
                        </a:spcBef>
                      </a:pPr>
                      <a:r>
                        <a:rPr sz="2600" b="1" spc="-5" dirty="0">
                          <a:latin typeface="Tahoma"/>
                          <a:cs typeface="Tahoma"/>
                        </a:rPr>
                        <a:t>MODE</a:t>
                      </a:r>
                      <a:r>
                        <a:rPr sz="2600" b="1" dirty="0">
                          <a:latin typeface="Tahoma"/>
                          <a:cs typeface="Tahoma"/>
                        </a:rPr>
                        <a:t>L</a:t>
                      </a:r>
                      <a:r>
                        <a:rPr sz="2600" b="1" spc="-260" dirty="0">
                          <a:latin typeface="Tahoma"/>
                          <a:cs typeface="Tahoma"/>
                        </a:rPr>
                        <a:t> </a:t>
                      </a:r>
                      <a:r>
                        <a:rPr sz="2600" b="1" spc="-5" dirty="0">
                          <a:latin typeface="Tahoma"/>
                          <a:cs typeface="Tahoma"/>
                        </a:rPr>
                        <a:t>WIT</a:t>
                      </a:r>
                      <a:r>
                        <a:rPr sz="2600" b="1" dirty="0">
                          <a:latin typeface="Tahoma"/>
                          <a:cs typeface="Tahoma"/>
                        </a:rPr>
                        <a:t>H</a:t>
                      </a:r>
                      <a:r>
                        <a:rPr sz="2600" b="1" spc="-260" dirty="0">
                          <a:latin typeface="Tahoma"/>
                          <a:cs typeface="Tahoma"/>
                        </a:rPr>
                        <a:t> </a:t>
                      </a:r>
                      <a:r>
                        <a:rPr sz="2600" b="1" spc="-5" dirty="0">
                          <a:latin typeface="Tahoma"/>
                          <a:cs typeface="Tahoma"/>
                        </a:rPr>
                        <a:t>TF-ID</a:t>
                      </a:r>
                      <a:r>
                        <a:rPr sz="2600" b="1" dirty="0">
                          <a:latin typeface="Tahoma"/>
                          <a:cs typeface="Tahoma"/>
                        </a:rPr>
                        <a:t>F</a:t>
                      </a:r>
                      <a:r>
                        <a:rPr sz="2600" b="1" spc="-260" dirty="0">
                          <a:latin typeface="Tahoma"/>
                          <a:cs typeface="Tahoma"/>
                        </a:rPr>
                        <a:t> </a:t>
                      </a:r>
                      <a:r>
                        <a:rPr sz="2600" b="1" spc="-5" dirty="0">
                          <a:latin typeface="Tahoma"/>
                          <a:cs typeface="Tahoma"/>
                        </a:rPr>
                        <a:t>VECTORIZE</a:t>
                      </a:r>
                      <a:r>
                        <a:rPr sz="2600" b="1" dirty="0">
                          <a:latin typeface="Tahoma"/>
                          <a:cs typeface="Tahoma"/>
                        </a:rPr>
                        <a:t>R</a:t>
                      </a:r>
                      <a:endParaRPr sz="2600">
                        <a:latin typeface="Tahoma"/>
                        <a:cs typeface="Tahoma"/>
                      </a:endParaRPr>
                    </a:p>
                  </a:txBody>
                  <a:tcPr marL="0" marR="0" marT="193675" marB="0">
                    <a:lnR w="53975">
                      <a:solidFill>
                        <a:srgbClr val="FFFFFF"/>
                      </a:solidFill>
                      <a:prstDash val="solid"/>
                    </a:lnR>
                    <a:lnB w="53975">
                      <a:solidFill>
                        <a:srgbClr val="FFFFFF"/>
                      </a:solidFill>
                      <a:prstDash val="solid"/>
                    </a:lnB>
                    <a:solidFill>
                      <a:srgbClr val="78DDE3"/>
                    </a:solidFill>
                  </a:tcPr>
                </a:tc>
                <a:tc>
                  <a:txBody>
                    <a:bodyPr/>
                    <a:lstStyle/>
                    <a:p>
                      <a:pPr marL="7620" algn="ctr">
                        <a:lnSpc>
                          <a:spcPct val="100000"/>
                        </a:lnSpc>
                        <a:spcBef>
                          <a:spcPts val="1525"/>
                        </a:spcBef>
                      </a:pPr>
                      <a:r>
                        <a:rPr sz="2600" b="1" spc="-15" dirty="0">
                          <a:latin typeface="Tahoma"/>
                          <a:cs typeface="Tahoma"/>
                        </a:rPr>
                        <a:t>ACCURACY</a:t>
                      </a:r>
                      <a:endParaRPr sz="2600">
                        <a:latin typeface="Tahoma"/>
                        <a:cs typeface="Tahoma"/>
                      </a:endParaRPr>
                    </a:p>
                  </a:txBody>
                  <a:tcPr marL="0" marR="0" marT="193675" marB="0">
                    <a:lnL w="53975">
                      <a:solidFill>
                        <a:srgbClr val="FFFFFF"/>
                      </a:solidFill>
                      <a:prstDash val="solid"/>
                    </a:lnL>
                    <a:lnR w="76200">
                      <a:solidFill>
                        <a:srgbClr val="FFFFFF"/>
                      </a:solidFill>
                      <a:prstDash val="solid"/>
                    </a:lnR>
                    <a:lnB w="53975">
                      <a:solidFill>
                        <a:srgbClr val="FFFFFF"/>
                      </a:solidFill>
                      <a:prstDash val="solid"/>
                    </a:lnB>
                    <a:solidFill>
                      <a:srgbClr val="36D0D5"/>
                    </a:solidFill>
                  </a:tcPr>
                </a:tc>
                <a:tc>
                  <a:txBody>
                    <a:bodyPr/>
                    <a:lstStyle/>
                    <a:p>
                      <a:pPr algn="ctr">
                        <a:lnSpc>
                          <a:spcPct val="100000"/>
                        </a:lnSpc>
                        <a:spcBef>
                          <a:spcPts val="1525"/>
                        </a:spcBef>
                      </a:pPr>
                      <a:r>
                        <a:rPr sz="2600" b="1" spc="-145" dirty="0">
                          <a:latin typeface="Tahoma"/>
                          <a:cs typeface="Tahoma"/>
                        </a:rPr>
                        <a:t>PRECISION</a:t>
                      </a:r>
                      <a:endParaRPr sz="2600">
                        <a:latin typeface="Tahoma"/>
                        <a:cs typeface="Tahoma"/>
                      </a:endParaRPr>
                    </a:p>
                  </a:txBody>
                  <a:tcPr marL="0" marR="0" marT="193675" marB="0">
                    <a:lnL w="76200">
                      <a:solidFill>
                        <a:srgbClr val="FFFFFF"/>
                      </a:solidFill>
                      <a:prstDash val="solid"/>
                    </a:lnL>
                    <a:lnR w="78068">
                      <a:solidFill>
                        <a:srgbClr val="FFFFFF"/>
                      </a:solidFill>
                      <a:prstDash val="solid"/>
                    </a:lnR>
                    <a:lnB w="53975">
                      <a:solidFill>
                        <a:srgbClr val="FFFFFF"/>
                      </a:solidFill>
                      <a:prstDash val="solid"/>
                    </a:lnB>
                    <a:solidFill>
                      <a:srgbClr val="37C8EF"/>
                    </a:solidFill>
                  </a:tcPr>
                </a:tc>
                <a:tc>
                  <a:txBody>
                    <a:bodyPr/>
                    <a:lstStyle/>
                    <a:p>
                      <a:pPr algn="ctr">
                        <a:lnSpc>
                          <a:spcPct val="100000"/>
                        </a:lnSpc>
                        <a:spcBef>
                          <a:spcPts val="1525"/>
                        </a:spcBef>
                      </a:pPr>
                      <a:r>
                        <a:rPr sz="2600" b="1" spc="10" dirty="0">
                          <a:latin typeface="Tahoma"/>
                          <a:cs typeface="Tahoma"/>
                        </a:rPr>
                        <a:t>RECALL</a:t>
                      </a:r>
                      <a:endParaRPr sz="2600">
                        <a:latin typeface="Tahoma"/>
                        <a:cs typeface="Tahoma"/>
                      </a:endParaRPr>
                    </a:p>
                  </a:txBody>
                  <a:tcPr marL="0" marR="0" marT="193675" marB="0">
                    <a:lnL w="78068">
                      <a:solidFill>
                        <a:srgbClr val="FFFFFF"/>
                      </a:solidFill>
                      <a:prstDash val="solid"/>
                    </a:lnL>
                    <a:lnR w="76200">
                      <a:solidFill>
                        <a:srgbClr val="FFFFFF"/>
                      </a:solidFill>
                      <a:prstDash val="solid"/>
                    </a:lnR>
                    <a:lnB w="53975">
                      <a:solidFill>
                        <a:srgbClr val="FFFFFF"/>
                      </a:solidFill>
                      <a:prstDash val="solid"/>
                    </a:lnB>
                    <a:solidFill>
                      <a:srgbClr val="2B91D5"/>
                    </a:solidFill>
                  </a:tcPr>
                </a:tc>
                <a:tc>
                  <a:txBody>
                    <a:bodyPr/>
                    <a:lstStyle/>
                    <a:p>
                      <a:pPr marL="36195" algn="ctr">
                        <a:lnSpc>
                          <a:spcPct val="100000"/>
                        </a:lnSpc>
                        <a:spcBef>
                          <a:spcPts val="1525"/>
                        </a:spcBef>
                      </a:pPr>
                      <a:r>
                        <a:rPr sz="2600" b="1" spc="-125" dirty="0">
                          <a:latin typeface="Tahoma"/>
                          <a:cs typeface="Tahoma"/>
                        </a:rPr>
                        <a:t>FI-SCORE</a:t>
                      </a:r>
                      <a:endParaRPr sz="2600">
                        <a:latin typeface="Tahoma"/>
                        <a:cs typeface="Tahoma"/>
                      </a:endParaRPr>
                    </a:p>
                  </a:txBody>
                  <a:tcPr marL="0" marR="0" marT="193675" marB="0">
                    <a:lnL w="76200">
                      <a:solidFill>
                        <a:srgbClr val="FFFFFF"/>
                      </a:solidFill>
                      <a:prstDash val="solid"/>
                    </a:lnL>
                    <a:lnB w="53975">
                      <a:solidFill>
                        <a:srgbClr val="FFFFFF"/>
                      </a:solidFill>
                      <a:prstDash val="solid"/>
                    </a:lnB>
                    <a:solidFill>
                      <a:srgbClr val="12538A"/>
                    </a:solidFill>
                  </a:tcPr>
                </a:tc>
                <a:extLst>
                  <a:ext uri="{0D108BD9-81ED-4DB2-BD59-A6C34878D82A}">
                    <a16:rowId xmlns:a16="http://schemas.microsoft.com/office/drawing/2014/main" val="10000"/>
                  </a:ext>
                </a:extLst>
              </a:tr>
              <a:tr h="657224">
                <a:tc>
                  <a:txBody>
                    <a:bodyPr/>
                    <a:lstStyle/>
                    <a:p>
                      <a:pPr marR="15875" algn="ctr">
                        <a:lnSpc>
                          <a:spcPct val="100000"/>
                        </a:lnSpc>
                        <a:spcBef>
                          <a:spcPts val="1610"/>
                        </a:spcBef>
                      </a:pPr>
                      <a:r>
                        <a:rPr sz="1500" b="1" dirty="0">
                          <a:latin typeface="Tahoma"/>
                          <a:cs typeface="Tahoma"/>
                        </a:rPr>
                        <a:t>MULTINOMIAL</a:t>
                      </a:r>
                      <a:r>
                        <a:rPr sz="1500" b="1" spc="-150" dirty="0">
                          <a:latin typeface="Tahoma"/>
                          <a:cs typeface="Tahoma"/>
                        </a:rPr>
                        <a:t> </a:t>
                      </a:r>
                      <a:r>
                        <a:rPr sz="1500" b="1" dirty="0">
                          <a:latin typeface="Tahoma"/>
                          <a:cs typeface="Tahoma"/>
                        </a:rPr>
                        <a:t>NAIVE</a:t>
                      </a:r>
                      <a:r>
                        <a:rPr sz="1500" b="1" spc="-150" dirty="0">
                          <a:latin typeface="Tahoma"/>
                          <a:cs typeface="Tahoma"/>
                        </a:rPr>
                        <a:t> </a:t>
                      </a:r>
                      <a:r>
                        <a:rPr sz="1500" b="1" dirty="0">
                          <a:latin typeface="Tahoma"/>
                          <a:cs typeface="Tahoma"/>
                        </a:rPr>
                        <a:t>BAYES</a:t>
                      </a:r>
                      <a:endParaRPr sz="1500">
                        <a:latin typeface="Tahoma"/>
                        <a:cs typeface="Tahoma"/>
                      </a:endParaRPr>
                    </a:p>
                  </a:txBody>
                  <a:tcPr marL="0" marR="0" marT="204470" marB="0">
                    <a:lnR w="53975">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marL="7620" algn="ctr">
                        <a:lnSpc>
                          <a:spcPct val="100000"/>
                        </a:lnSpc>
                        <a:spcBef>
                          <a:spcPts val="1610"/>
                        </a:spcBef>
                      </a:pPr>
                      <a:r>
                        <a:rPr sz="1500" spc="20" dirty="0">
                          <a:latin typeface="Tahoma"/>
                          <a:cs typeface="Tahoma"/>
                        </a:rPr>
                        <a:t>0.9038</a:t>
                      </a:r>
                      <a:endParaRPr sz="1500">
                        <a:latin typeface="Tahoma"/>
                        <a:cs typeface="Tahoma"/>
                      </a:endParaRPr>
                    </a:p>
                  </a:txBody>
                  <a:tcPr marL="0" marR="0" marT="204470" marB="0">
                    <a:lnL w="53975">
                      <a:solidFill>
                        <a:srgbClr val="FFFFFF"/>
                      </a:solidFill>
                      <a:prstDash val="solid"/>
                    </a:lnL>
                    <a:lnR w="76200">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algn="ctr">
                        <a:lnSpc>
                          <a:spcPct val="100000"/>
                        </a:lnSpc>
                        <a:spcBef>
                          <a:spcPts val="1610"/>
                        </a:spcBef>
                      </a:pPr>
                      <a:r>
                        <a:rPr sz="1500" spc="20" dirty="0">
                          <a:latin typeface="Tahoma"/>
                          <a:cs typeface="Tahoma"/>
                        </a:rPr>
                        <a:t>0.8976</a:t>
                      </a:r>
                      <a:endParaRPr sz="1500">
                        <a:latin typeface="Tahoma"/>
                        <a:cs typeface="Tahoma"/>
                      </a:endParaRPr>
                    </a:p>
                  </a:txBody>
                  <a:tcPr marL="0" marR="0" marT="204470" marB="0">
                    <a:lnL w="76200">
                      <a:solidFill>
                        <a:srgbClr val="FFFFFF"/>
                      </a:solidFill>
                      <a:prstDash val="solid"/>
                    </a:lnL>
                    <a:lnR w="78068">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algn="ctr">
                        <a:lnSpc>
                          <a:spcPct val="100000"/>
                        </a:lnSpc>
                        <a:spcBef>
                          <a:spcPts val="1610"/>
                        </a:spcBef>
                      </a:pPr>
                      <a:r>
                        <a:rPr sz="1500" spc="20" dirty="0">
                          <a:latin typeface="Tahoma"/>
                          <a:cs typeface="Tahoma"/>
                        </a:rPr>
                        <a:t>0.9038</a:t>
                      </a:r>
                      <a:endParaRPr sz="1500">
                        <a:latin typeface="Tahoma"/>
                        <a:cs typeface="Tahoma"/>
                      </a:endParaRPr>
                    </a:p>
                  </a:txBody>
                  <a:tcPr marL="0" marR="0" marT="204470" marB="0">
                    <a:lnL w="78068">
                      <a:solidFill>
                        <a:srgbClr val="FFFFFF"/>
                      </a:solidFill>
                      <a:prstDash val="solid"/>
                    </a:lnL>
                    <a:lnR w="76200">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marL="36195" algn="ctr">
                        <a:lnSpc>
                          <a:spcPct val="100000"/>
                        </a:lnSpc>
                        <a:spcBef>
                          <a:spcPts val="1610"/>
                        </a:spcBef>
                      </a:pPr>
                      <a:r>
                        <a:rPr sz="1500" spc="20" dirty="0">
                          <a:latin typeface="Tahoma"/>
                          <a:cs typeface="Tahoma"/>
                        </a:rPr>
                        <a:t>0.8707</a:t>
                      </a:r>
                      <a:endParaRPr sz="1500">
                        <a:latin typeface="Tahoma"/>
                        <a:cs typeface="Tahoma"/>
                      </a:endParaRPr>
                    </a:p>
                  </a:txBody>
                  <a:tcPr marL="0" marR="0" marT="204470" marB="0">
                    <a:lnL w="76200">
                      <a:solidFill>
                        <a:srgbClr val="FFFFFF"/>
                      </a:solidFill>
                      <a:prstDash val="solid"/>
                    </a:lnL>
                    <a:lnT w="53975">
                      <a:solidFill>
                        <a:srgbClr val="FFFFFF"/>
                      </a:solidFill>
                      <a:prstDash val="solid"/>
                    </a:lnT>
                    <a:lnB w="53975">
                      <a:solidFill>
                        <a:srgbClr val="FFFFFF"/>
                      </a:solidFill>
                      <a:prstDash val="solid"/>
                    </a:lnB>
                    <a:solidFill>
                      <a:srgbClr val="ECF0F1"/>
                    </a:solidFill>
                  </a:tcPr>
                </a:tc>
                <a:extLst>
                  <a:ext uri="{0D108BD9-81ED-4DB2-BD59-A6C34878D82A}">
                    <a16:rowId xmlns:a16="http://schemas.microsoft.com/office/drawing/2014/main" val="10001"/>
                  </a:ext>
                </a:extLst>
              </a:tr>
              <a:tr h="657224">
                <a:tc>
                  <a:txBody>
                    <a:bodyPr/>
                    <a:lstStyle/>
                    <a:p>
                      <a:pPr marR="15875" algn="ctr">
                        <a:lnSpc>
                          <a:spcPct val="100000"/>
                        </a:lnSpc>
                        <a:spcBef>
                          <a:spcPts val="1610"/>
                        </a:spcBef>
                      </a:pPr>
                      <a:r>
                        <a:rPr sz="1500" b="1" dirty="0">
                          <a:latin typeface="Tahoma"/>
                          <a:cs typeface="Tahoma"/>
                        </a:rPr>
                        <a:t>LOGISTIC</a:t>
                      </a:r>
                      <a:r>
                        <a:rPr sz="1500" b="1" spc="-150" dirty="0">
                          <a:latin typeface="Tahoma"/>
                          <a:cs typeface="Tahoma"/>
                        </a:rPr>
                        <a:t> </a:t>
                      </a:r>
                      <a:r>
                        <a:rPr sz="1500" b="1" dirty="0">
                          <a:latin typeface="Tahoma"/>
                          <a:cs typeface="Tahoma"/>
                        </a:rPr>
                        <a:t>REGRESSION</a:t>
                      </a:r>
                      <a:r>
                        <a:rPr sz="1500" b="1" spc="-150" dirty="0">
                          <a:latin typeface="Tahoma"/>
                          <a:cs typeface="Tahoma"/>
                        </a:rPr>
                        <a:t> </a:t>
                      </a:r>
                      <a:r>
                        <a:rPr sz="1500" b="1" dirty="0">
                          <a:latin typeface="Tahoma"/>
                          <a:cs typeface="Tahoma"/>
                        </a:rPr>
                        <a:t>(ONE</a:t>
                      </a:r>
                      <a:r>
                        <a:rPr sz="1500" b="1" spc="-150" dirty="0">
                          <a:latin typeface="Tahoma"/>
                          <a:cs typeface="Tahoma"/>
                        </a:rPr>
                        <a:t> </a:t>
                      </a:r>
                      <a:r>
                        <a:rPr sz="1500" b="1" dirty="0">
                          <a:latin typeface="Tahoma"/>
                          <a:cs typeface="Tahoma"/>
                        </a:rPr>
                        <a:t>V/S</a:t>
                      </a:r>
                      <a:r>
                        <a:rPr sz="1500" b="1" spc="-150" dirty="0">
                          <a:latin typeface="Tahoma"/>
                          <a:cs typeface="Tahoma"/>
                        </a:rPr>
                        <a:t> </a:t>
                      </a:r>
                      <a:r>
                        <a:rPr sz="1500" b="1" dirty="0">
                          <a:latin typeface="Tahoma"/>
                          <a:cs typeface="Tahoma"/>
                        </a:rPr>
                        <a:t>REST</a:t>
                      </a:r>
                      <a:r>
                        <a:rPr sz="1500" b="1" spc="-150" dirty="0">
                          <a:latin typeface="Tahoma"/>
                          <a:cs typeface="Tahoma"/>
                        </a:rPr>
                        <a:t> </a:t>
                      </a:r>
                      <a:r>
                        <a:rPr sz="1500" b="1" dirty="0">
                          <a:latin typeface="Tahoma"/>
                          <a:cs typeface="Tahoma"/>
                        </a:rPr>
                        <a:t>CLASSIFIER)</a:t>
                      </a:r>
                      <a:endParaRPr sz="1500">
                        <a:latin typeface="Tahoma"/>
                        <a:cs typeface="Tahoma"/>
                      </a:endParaRPr>
                    </a:p>
                  </a:txBody>
                  <a:tcPr marL="0" marR="0" marT="204470" marB="0">
                    <a:lnR w="53975">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marL="7620" algn="ctr">
                        <a:lnSpc>
                          <a:spcPct val="100000"/>
                        </a:lnSpc>
                        <a:spcBef>
                          <a:spcPts val="1610"/>
                        </a:spcBef>
                      </a:pPr>
                      <a:r>
                        <a:rPr sz="1500" spc="20" dirty="0">
                          <a:latin typeface="Tahoma"/>
                          <a:cs typeface="Tahoma"/>
                        </a:rPr>
                        <a:t>0.9299</a:t>
                      </a:r>
                      <a:endParaRPr sz="1500">
                        <a:latin typeface="Tahoma"/>
                        <a:cs typeface="Tahoma"/>
                      </a:endParaRPr>
                    </a:p>
                  </a:txBody>
                  <a:tcPr marL="0" marR="0" marT="204470" marB="0">
                    <a:lnL w="53975">
                      <a:solidFill>
                        <a:srgbClr val="FFFFFF"/>
                      </a:solidFill>
                      <a:prstDash val="solid"/>
                    </a:lnL>
                    <a:lnR w="76200">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algn="ctr">
                        <a:lnSpc>
                          <a:spcPct val="100000"/>
                        </a:lnSpc>
                        <a:spcBef>
                          <a:spcPts val="1610"/>
                        </a:spcBef>
                      </a:pPr>
                      <a:r>
                        <a:rPr sz="1500" spc="15" dirty="0">
                          <a:latin typeface="Tahoma"/>
                          <a:cs typeface="Tahoma"/>
                        </a:rPr>
                        <a:t>0.940</a:t>
                      </a:r>
                      <a:endParaRPr sz="1500">
                        <a:latin typeface="Tahoma"/>
                        <a:cs typeface="Tahoma"/>
                      </a:endParaRPr>
                    </a:p>
                  </a:txBody>
                  <a:tcPr marL="0" marR="0" marT="204470" marB="0">
                    <a:lnL w="76200">
                      <a:solidFill>
                        <a:srgbClr val="FFFFFF"/>
                      </a:solidFill>
                      <a:prstDash val="solid"/>
                    </a:lnL>
                    <a:lnR w="78068">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algn="ctr">
                        <a:lnSpc>
                          <a:spcPct val="100000"/>
                        </a:lnSpc>
                        <a:spcBef>
                          <a:spcPts val="1610"/>
                        </a:spcBef>
                      </a:pPr>
                      <a:r>
                        <a:rPr sz="1500" spc="5" dirty="0">
                          <a:latin typeface="Tahoma"/>
                          <a:cs typeface="Tahoma"/>
                        </a:rPr>
                        <a:t>0.93</a:t>
                      </a:r>
                      <a:endParaRPr sz="1500">
                        <a:latin typeface="Tahoma"/>
                        <a:cs typeface="Tahoma"/>
                      </a:endParaRPr>
                    </a:p>
                  </a:txBody>
                  <a:tcPr marL="0" marR="0" marT="204470" marB="0">
                    <a:lnL w="78068">
                      <a:solidFill>
                        <a:srgbClr val="FFFFFF"/>
                      </a:solidFill>
                      <a:prstDash val="solid"/>
                    </a:lnL>
                    <a:lnR w="76200">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marL="36195" algn="ctr">
                        <a:lnSpc>
                          <a:spcPct val="100000"/>
                        </a:lnSpc>
                        <a:spcBef>
                          <a:spcPts val="1610"/>
                        </a:spcBef>
                      </a:pPr>
                      <a:r>
                        <a:rPr sz="1500" spc="15" dirty="0">
                          <a:latin typeface="Tahoma"/>
                          <a:cs typeface="Tahoma"/>
                        </a:rPr>
                        <a:t>0.933</a:t>
                      </a:r>
                      <a:endParaRPr sz="1500">
                        <a:latin typeface="Tahoma"/>
                        <a:cs typeface="Tahoma"/>
                      </a:endParaRPr>
                    </a:p>
                  </a:txBody>
                  <a:tcPr marL="0" marR="0" marT="204470" marB="0">
                    <a:lnL w="76200">
                      <a:solidFill>
                        <a:srgbClr val="FFFFFF"/>
                      </a:solidFill>
                      <a:prstDash val="solid"/>
                    </a:lnL>
                    <a:lnT w="53975">
                      <a:solidFill>
                        <a:srgbClr val="FFFFFF"/>
                      </a:solidFill>
                      <a:prstDash val="solid"/>
                    </a:lnT>
                    <a:lnB w="53975">
                      <a:solidFill>
                        <a:srgbClr val="FFFFFF"/>
                      </a:solidFill>
                      <a:prstDash val="solid"/>
                    </a:lnB>
                    <a:solidFill>
                      <a:srgbClr val="ECF0F1"/>
                    </a:solidFill>
                  </a:tcPr>
                </a:tc>
                <a:extLst>
                  <a:ext uri="{0D108BD9-81ED-4DB2-BD59-A6C34878D82A}">
                    <a16:rowId xmlns:a16="http://schemas.microsoft.com/office/drawing/2014/main" val="10002"/>
                  </a:ext>
                </a:extLst>
              </a:tr>
              <a:tr h="657224">
                <a:tc>
                  <a:txBody>
                    <a:bodyPr/>
                    <a:lstStyle/>
                    <a:p>
                      <a:pPr marR="15875" algn="ctr">
                        <a:lnSpc>
                          <a:spcPct val="100000"/>
                        </a:lnSpc>
                        <a:spcBef>
                          <a:spcPts val="1610"/>
                        </a:spcBef>
                      </a:pPr>
                      <a:r>
                        <a:rPr sz="1500" b="1" dirty="0">
                          <a:latin typeface="Tahoma"/>
                          <a:cs typeface="Tahoma"/>
                        </a:rPr>
                        <a:t>DECISION</a:t>
                      </a:r>
                      <a:r>
                        <a:rPr sz="1500" b="1" spc="-150" dirty="0">
                          <a:latin typeface="Tahoma"/>
                          <a:cs typeface="Tahoma"/>
                        </a:rPr>
                        <a:t> </a:t>
                      </a:r>
                      <a:r>
                        <a:rPr sz="1500" b="1" dirty="0">
                          <a:latin typeface="Tahoma"/>
                          <a:cs typeface="Tahoma"/>
                        </a:rPr>
                        <a:t>TREE</a:t>
                      </a:r>
                      <a:r>
                        <a:rPr sz="1500" b="1" spc="-150" dirty="0">
                          <a:latin typeface="Tahoma"/>
                          <a:cs typeface="Tahoma"/>
                        </a:rPr>
                        <a:t> </a:t>
                      </a:r>
                      <a:r>
                        <a:rPr sz="1500" b="1" dirty="0">
                          <a:latin typeface="Tahoma"/>
                          <a:cs typeface="Tahoma"/>
                        </a:rPr>
                        <a:t>CLASSIFIER</a:t>
                      </a:r>
                      <a:endParaRPr sz="1500">
                        <a:latin typeface="Tahoma"/>
                        <a:cs typeface="Tahoma"/>
                      </a:endParaRPr>
                    </a:p>
                  </a:txBody>
                  <a:tcPr marL="0" marR="0" marT="204470" marB="0">
                    <a:lnR w="53975">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marL="7620" algn="ctr">
                        <a:lnSpc>
                          <a:spcPct val="100000"/>
                        </a:lnSpc>
                        <a:spcBef>
                          <a:spcPts val="1610"/>
                        </a:spcBef>
                      </a:pPr>
                      <a:r>
                        <a:rPr sz="1500" spc="20" dirty="0">
                          <a:latin typeface="Tahoma"/>
                          <a:cs typeface="Tahoma"/>
                        </a:rPr>
                        <a:t>0.7668</a:t>
                      </a:r>
                      <a:endParaRPr sz="1500">
                        <a:latin typeface="Tahoma"/>
                        <a:cs typeface="Tahoma"/>
                      </a:endParaRPr>
                    </a:p>
                  </a:txBody>
                  <a:tcPr marL="0" marR="0" marT="204470" marB="0">
                    <a:lnL w="53975">
                      <a:solidFill>
                        <a:srgbClr val="FFFFFF"/>
                      </a:solidFill>
                      <a:prstDash val="solid"/>
                    </a:lnL>
                    <a:lnR w="76200">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algn="ctr">
                        <a:lnSpc>
                          <a:spcPct val="100000"/>
                        </a:lnSpc>
                        <a:spcBef>
                          <a:spcPts val="1610"/>
                        </a:spcBef>
                      </a:pPr>
                      <a:r>
                        <a:rPr sz="1500" spc="20" dirty="0">
                          <a:latin typeface="Tahoma"/>
                          <a:cs typeface="Tahoma"/>
                        </a:rPr>
                        <a:t>0.9006</a:t>
                      </a:r>
                      <a:endParaRPr sz="1500">
                        <a:latin typeface="Tahoma"/>
                        <a:cs typeface="Tahoma"/>
                      </a:endParaRPr>
                    </a:p>
                  </a:txBody>
                  <a:tcPr marL="0" marR="0" marT="204470" marB="0">
                    <a:lnL w="76200">
                      <a:solidFill>
                        <a:srgbClr val="FFFFFF"/>
                      </a:solidFill>
                      <a:prstDash val="solid"/>
                    </a:lnL>
                    <a:lnR w="78068">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algn="ctr">
                        <a:lnSpc>
                          <a:spcPct val="100000"/>
                        </a:lnSpc>
                        <a:spcBef>
                          <a:spcPts val="1610"/>
                        </a:spcBef>
                      </a:pPr>
                      <a:r>
                        <a:rPr sz="1500" spc="5" dirty="0">
                          <a:latin typeface="Tahoma"/>
                          <a:cs typeface="Tahoma"/>
                        </a:rPr>
                        <a:t>0.77</a:t>
                      </a:r>
                      <a:endParaRPr sz="1500">
                        <a:latin typeface="Tahoma"/>
                        <a:cs typeface="Tahoma"/>
                      </a:endParaRPr>
                    </a:p>
                  </a:txBody>
                  <a:tcPr marL="0" marR="0" marT="204470" marB="0">
                    <a:lnL w="78068">
                      <a:solidFill>
                        <a:srgbClr val="FFFFFF"/>
                      </a:solidFill>
                      <a:prstDash val="solid"/>
                    </a:lnL>
                    <a:lnR w="76200">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marL="36195" algn="ctr">
                        <a:lnSpc>
                          <a:spcPct val="100000"/>
                        </a:lnSpc>
                        <a:spcBef>
                          <a:spcPts val="1610"/>
                        </a:spcBef>
                      </a:pPr>
                      <a:r>
                        <a:rPr sz="1500" spc="20" dirty="0">
                          <a:latin typeface="Tahoma"/>
                          <a:cs typeface="Tahoma"/>
                        </a:rPr>
                        <a:t>0.8122</a:t>
                      </a:r>
                      <a:endParaRPr sz="1500">
                        <a:latin typeface="Tahoma"/>
                        <a:cs typeface="Tahoma"/>
                      </a:endParaRPr>
                    </a:p>
                  </a:txBody>
                  <a:tcPr marL="0" marR="0" marT="204470" marB="0">
                    <a:lnL w="76200">
                      <a:solidFill>
                        <a:srgbClr val="FFFFFF"/>
                      </a:solidFill>
                      <a:prstDash val="solid"/>
                    </a:lnL>
                    <a:lnT w="53975">
                      <a:solidFill>
                        <a:srgbClr val="FFFFFF"/>
                      </a:solidFill>
                      <a:prstDash val="solid"/>
                    </a:lnT>
                    <a:lnB w="53975">
                      <a:solidFill>
                        <a:srgbClr val="FFFFFF"/>
                      </a:solidFill>
                      <a:prstDash val="solid"/>
                    </a:lnB>
                    <a:solidFill>
                      <a:srgbClr val="ECF0F1"/>
                    </a:solidFill>
                  </a:tcPr>
                </a:tc>
                <a:extLst>
                  <a:ext uri="{0D108BD9-81ED-4DB2-BD59-A6C34878D82A}">
                    <a16:rowId xmlns:a16="http://schemas.microsoft.com/office/drawing/2014/main" val="10003"/>
                  </a:ext>
                </a:extLst>
              </a:tr>
              <a:tr h="633412">
                <a:tc>
                  <a:txBody>
                    <a:bodyPr/>
                    <a:lstStyle/>
                    <a:p>
                      <a:pPr marR="15875" algn="ctr">
                        <a:lnSpc>
                          <a:spcPct val="100000"/>
                        </a:lnSpc>
                        <a:spcBef>
                          <a:spcPts val="1610"/>
                        </a:spcBef>
                      </a:pPr>
                      <a:r>
                        <a:rPr sz="1500" b="1" dirty="0">
                          <a:latin typeface="Tahoma"/>
                          <a:cs typeface="Tahoma"/>
                        </a:rPr>
                        <a:t>RANDOM</a:t>
                      </a:r>
                      <a:r>
                        <a:rPr sz="1500" b="1" spc="-150" dirty="0">
                          <a:latin typeface="Tahoma"/>
                          <a:cs typeface="Tahoma"/>
                        </a:rPr>
                        <a:t> </a:t>
                      </a:r>
                      <a:r>
                        <a:rPr sz="1500" b="1" dirty="0">
                          <a:latin typeface="Tahoma"/>
                          <a:cs typeface="Tahoma"/>
                        </a:rPr>
                        <a:t>FOREST</a:t>
                      </a:r>
                      <a:r>
                        <a:rPr sz="1500" b="1" spc="-150" dirty="0">
                          <a:latin typeface="Tahoma"/>
                          <a:cs typeface="Tahoma"/>
                        </a:rPr>
                        <a:t> </a:t>
                      </a:r>
                      <a:r>
                        <a:rPr sz="1500" b="1" dirty="0">
                          <a:latin typeface="Tahoma"/>
                          <a:cs typeface="Tahoma"/>
                        </a:rPr>
                        <a:t>CLASSIFIER</a:t>
                      </a:r>
                      <a:endParaRPr sz="1500">
                        <a:latin typeface="Tahoma"/>
                        <a:cs typeface="Tahoma"/>
                      </a:endParaRPr>
                    </a:p>
                  </a:txBody>
                  <a:tcPr marL="0" marR="0" marT="204470" marB="0">
                    <a:lnR w="53975">
                      <a:solidFill>
                        <a:srgbClr val="FFFFFF"/>
                      </a:solidFill>
                      <a:prstDash val="solid"/>
                    </a:lnR>
                    <a:lnT w="53975">
                      <a:solidFill>
                        <a:srgbClr val="FFFFFF"/>
                      </a:solidFill>
                      <a:prstDash val="solid"/>
                    </a:lnT>
                    <a:solidFill>
                      <a:srgbClr val="ECF0F1"/>
                    </a:solidFill>
                  </a:tcPr>
                </a:tc>
                <a:tc>
                  <a:txBody>
                    <a:bodyPr/>
                    <a:lstStyle/>
                    <a:p>
                      <a:pPr marL="7620" algn="ctr">
                        <a:lnSpc>
                          <a:spcPct val="100000"/>
                        </a:lnSpc>
                        <a:spcBef>
                          <a:spcPts val="1610"/>
                        </a:spcBef>
                      </a:pPr>
                      <a:r>
                        <a:rPr sz="1500" spc="20" dirty="0">
                          <a:latin typeface="Tahoma"/>
                          <a:cs typeface="Tahoma"/>
                        </a:rPr>
                        <a:t>0.8857</a:t>
                      </a:r>
                      <a:endParaRPr sz="1500">
                        <a:latin typeface="Tahoma"/>
                        <a:cs typeface="Tahoma"/>
                      </a:endParaRPr>
                    </a:p>
                  </a:txBody>
                  <a:tcPr marL="0" marR="0" marT="204470" marB="0">
                    <a:lnL w="53975">
                      <a:solidFill>
                        <a:srgbClr val="FFFFFF"/>
                      </a:solidFill>
                      <a:prstDash val="solid"/>
                    </a:lnL>
                    <a:lnR w="76200">
                      <a:solidFill>
                        <a:srgbClr val="FFFFFF"/>
                      </a:solidFill>
                      <a:prstDash val="solid"/>
                    </a:lnR>
                    <a:lnT w="53975">
                      <a:solidFill>
                        <a:srgbClr val="FFFFFF"/>
                      </a:solidFill>
                      <a:prstDash val="solid"/>
                    </a:lnT>
                    <a:solidFill>
                      <a:srgbClr val="ECF0F1"/>
                    </a:solidFill>
                  </a:tcPr>
                </a:tc>
                <a:tc>
                  <a:txBody>
                    <a:bodyPr/>
                    <a:lstStyle/>
                    <a:p>
                      <a:pPr algn="ctr">
                        <a:lnSpc>
                          <a:spcPct val="100000"/>
                        </a:lnSpc>
                        <a:spcBef>
                          <a:spcPts val="1610"/>
                        </a:spcBef>
                      </a:pPr>
                      <a:r>
                        <a:rPr sz="1500" spc="20" dirty="0">
                          <a:latin typeface="Tahoma"/>
                          <a:cs typeface="Tahoma"/>
                        </a:rPr>
                        <a:t>0.8602</a:t>
                      </a:r>
                      <a:endParaRPr sz="1500">
                        <a:latin typeface="Tahoma"/>
                        <a:cs typeface="Tahoma"/>
                      </a:endParaRPr>
                    </a:p>
                  </a:txBody>
                  <a:tcPr marL="0" marR="0" marT="204470" marB="0">
                    <a:lnL w="76200">
                      <a:solidFill>
                        <a:srgbClr val="FFFFFF"/>
                      </a:solidFill>
                      <a:prstDash val="solid"/>
                    </a:lnL>
                    <a:lnR w="78068">
                      <a:solidFill>
                        <a:srgbClr val="FFFFFF"/>
                      </a:solidFill>
                      <a:prstDash val="solid"/>
                    </a:lnR>
                    <a:lnT w="53975">
                      <a:solidFill>
                        <a:srgbClr val="FFFFFF"/>
                      </a:solidFill>
                      <a:prstDash val="solid"/>
                    </a:lnT>
                    <a:solidFill>
                      <a:srgbClr val="ECF0F1"/>
                    </a:solidFill>
                  </a:tcPr>
                </a:tc>
                <a:tc>
                  <a:txBody>
                    <a:bodyPr/>
                    <a:lstStyle/>
                    <a:p>
                      <a:pPr algn="ctr">
                        <a:lnSpc>
                          <a:spcPct val="100000"/>
                        </a:lnSpc>
                        <a:spcBef>
                          <a:spcPts val="1610"/>
                        </a:spcBef>
                      </a:pPr>
                      <a:r>
                        <a:rPr sz="1500" spc="15" dirty="0">
                          <a:latin typeface="Tahoma"/>
                          <a:cs typeface="Tahoma"/>
                        </a:rPr>
                        <a:t>0.886</a:t>
                      </a:r>
                      <a:endParaRPr sz="1500">
                        <a:latin typeface="Tahoma"/>
                        <a:cs typeface="Tahoma"/>
                      </a:endParaRPr>
                    </a:p>
                  </a:txBody>
                  <a:tcPr marL="0" marR="0" marT="204470" marB="0">
                    <a:lnL w="78068">
                      <a:solidFill>
                        <a:srgbClr val="FFFFFF"/>
                      </a:solidFill>
                      <a:prstDash val="solid"/>
                    </a:lnL>
                    <a:lnR w="76200">
                      <a:solidFill>
                        <a:srgbClr val="FFFFFF"/>
                      </a:solidFill>
                      <a:prstDash val="solid"/>
                    </a:lnR>
                    <a:lnT w="53975">
                      <a:solidFill>
                        <a:srgbClr val="FFFFFF"/>
                      </a:solidFill>
                      <a:prstDash val="solid"/>
                    </a:lnT>
                    <a:solidFill>
                      <a:srgbClr val="ECF0F1"/>
                    </a:solidFill>
                  </a:tcPr>
                </a:tc>
                <a:tc>
                  <a:txBody>
                    <a:bodyPr/>
                    <a:lstStyle/>
                    <a:p>
                      <a:pPr marL="36195" algn="ctr">
                        <a:lnSpc>
                          <a:spcPct val="100000"/>
                        </a:lnSpc>
                        <a:spcBef>
                          <a:spcPts val="1610"/>
                        </a:spcBef>
                      </a:pPr>
                      <a:r>
                        <a:rPr sz="1500" spc="15" dirty="0">
                          <a:latin typeface="Tahoma"/>
                          <a:cs typeface="Tahoma"/>
                        </a:rPr>
                        <a:t>0.853</a:t>
                      </a:r>
                      <a:endParaRPr sz="1500">
                        <a:latin typeface="Tahoma"/>
                        <a:cs typeface="Tahoma"/>
                      </a:endParaRPr>
                    </a:p>
                  </a:txBody>
                  <a:tcPr marL="0" marR="0" marT="204470" marB="0">
                    <a:lnL w="76200">
                      <a:solidFill>
                        <a:srgbClr val="FFFFFF"/>
                      </a:solidFill>
                      <a:prstDash val="solid"/>
                    </a:lnL>
                    <a:lnT w="53975">
                      <a:solidFill>
                        <a:srgbClr val="FFFFFF"/>
                      </a:solidFill>
                      <a:prstDash val="solid"/>
                    </a:lnT>
                    <a:solidFill>
                      <a:srgbClr val="ECF0F1"/>
                    </a:solidFill>
                  </a:tcPr>
                </a:tc>
                <a:extLst>
                  <a:ext uri="{0D108BD9-81ED-4DB2-BD59-A6C34878D82A}">
                    <a16:rowId xmlns:a16="http://schemas.microsoft.com/office/drawing/2014/main" val="10004"/>
                  </a:ext>
                </a:extLst>
              </a:tr>
              <a:tr h="1281112">
                <a:tc>
                  <a:txBody>
                    <a:bodyPr/>
                    <a:lstStyle/>
                    <a:p>
                      <a:pPr>
                        <a:lnSpc>
                          <a:spcPct val="100000"/>
                        </a:lnSpc>
                        <a:spcBef>
                          <a:spcPts val="40"/>
                        </a:spcBef>
                      </a:pPr>
                      <a:endParaRPr sz="2900">
                        <a:latin typeface="Times New Roman"/>
                        <a:cs typeface="Times New Roman"/>
                      </a:endParaRPr>
                    </a:p>
                    <a:p>
                      <a:pPr marR="9525" algn="ctr">
                        <a:lnSpc>
                          <a:spcPct val="100000"/>
                        </a:lnSpc>
                      </a:pPr>
                      <a:r>
                        <a:rPr sz="2400" b="1" dirty="0">
                          <a:latin typeface="Tahoma"/>
                          <a:cs typeface="Tahoma"/>
                        </a:rPr>
                        <a:t>MODEL</a:t>
                      </a:r>
                      <a:r>
                        <a:rPr sz="2400" b="1" spc="-240" dirty="0">
                          <a:latin typeface="Tahoma"/>
                          <a:cs typeface="Tahoma"/>
                        </a:rPr>
                        <a:t> </a:t>
                      </a:r>
                      <a:r>
                        <a:rPr sz="2400" b="1" spc="-145" dirty="0">
                          <a:latin typeface="Tahoma"/>
                          <a:cs typeface="Tahoma"/>
                        </a:rPr>
                        <a:t>WITH</a:t>
                      </a:r>
                      <a:r>
                        <a:rPr sz="2400" b="1" spc="-235" dirty="0">
                          <a:latin typeface="Tahoma"/>
                          <a:cs typeface="Tahoma"/>
                        </a:rPr>
                        <a:t> </a:t>
                      </a:r>
                      <a:r>
                        <a:rPr sz="2400" b="1" dirty="0">
                          <a:latin typeface="Tahoma"/>
                          <a:cs typeface="Tahoma"/>
                        </a:rPr>
                        <a:t>COUNT</a:t>
                      </a:r>
                      <a:r>
                        <a:rPr sz="2400" b="1" spc="-240" dirty="0">
                          <a:latin typeface="Tahoma"/>
                          <a:cs typeface="Tahoma"/>
                        </a:rPr>
                        <a:t> </a:t>
                      </a:r>
                      <a:r>
                        <a:rPr sz="2400" b="1" spc="-65" dirty="0">
                          <a:latin typeface="Tahoma"/>
                          <a:cs typeface="Tahoma"/>
                        </a:rPr>
                        <a:t>VECTORIZER</a:t>
                      </a:r>
                      <a:r>
                        <a:rPr sz="2400" b="1" spc="-235" dirty="0">
                          <a:latin typeface="Tahoma"/>
                          <a:cs typeface="Tahoma"/>
                        </a:rPr>
                        <a:t> </a:t>
                      </a:r>
                      <a:r>
                        <a:rPr sz="2400" b="1" spc="-110" dirty="0">
                          <a:latin typeface="Tahoma"/>
                          <a:cs typeface="Tahoma"/>
                        </a:rPr>
                        <a:t>N-GRAMS(1,2)</a:t>
                      </a:r>
                      <a:endParaRPr sz="2400">
                        <a:latin typeface="Tahoma"/>
                        <a:cs typeface="Tahoma"/>
                      </a:endParaRPr>
                    </a:p>
                  </a:txBody>
                  <a:tcPr marL="0" marR="0" marT="5080" marB="0">
                    <a:lnR w="53975">
                      <a:solidFill>
                        <a:srgbClr val="FFFFFF"/>
                      </a:solidFill>
                      <a:prstDash val="solid"/>
                    </a:lnR>
                    <a:lnB w="53975">
                      <a:solidFill>
                        <a:srgbClr val="FFFFFF"/>
                      </a:solidFill>
                      <a:prstDash val="solid"/>
                    </a:lnB>
                    <a:solidFill>
                      <a:srgbClr val="78DDE3"/>
                    </a:solidFill>
                  </a:tcPr>
                </a:tc>
                <a:tc>
                  <a:txBody>
                    <a:bodyPr/>
                    <a:lstStyle/>
                    <a:p>
                      <a:pPr>
                        <a:lnSpc>
                          <a:spcPct val="100000"/>
                        </a:lnSpc>
                        <a:spcBef>
                          <a:spcPts val="45"/>
                        </a:spcBef>
                      </a:pPr>
                      <a:endParaRPr sz="2850">
                        <a:latin typeface="Times New Roman"/>
                        <a:cs typeface="Times New Roman"/>
                      </a:endParaRPr>
                    </a:p>
                    <a:p>
                      <a:pPr algn="ctr">
                        <a:lnSpc>
                          <a:spcPct val="100000"/>
                        </a:lnSpc>
                      </a:pPr>
                      <a:r>
                        <a:rPr sz="2600" b="1" spc="-15" dirty="0">
                          <a:latin typeface="Tahoma"/>
                          <a:cs typeface="Tahoma"/>
                        </a:rPr>
                        <a:t>ACCURACY</a:t>
                      </a:r>
                      <a:endParaRPr sz="2600">
                        <a:latin typeface="Tahoma"/>
                        <a:cs typeface="Tahoma"/>
                      </a:endParaRPr>
                    </a:p>
                  </a:txBody>
                  <a:tcPr marL="0" marR="0" marT="5715" marB="0">
                    <a:lnL w="53975">
                      <a:solidFill>
                        <a:srgbClr val="FFFFFF"/>
                      </a:solidFill>
                      <a:prstDash val="solid"/>
                    </a:lnL>
                    <a:lnR w="76200">
                      <a:solidFill>
                        <a:srgbClr val="FFFFFF"/>
                      </a:solidFill>
                      <a:prstDash val="solid"/>
                    </a:lnR>
                    <a:lnB w="53975">
                      <a:solidFill>
                        <a:srgbClr val="FFFFFF"/>
                      </a:solidFill>
                      <a:prstDash val="solid"/>
                    </a:lnB>
                    <a:solidFill>
                      <a:srgbClr val="36D0D5"/>
                    </a:solidFill>
                  </a:tcPr>
                </a:tc>
                <a:tc>
                  <a:txBody>
                    <a:bodyPr/>
                    <a:lstStyle/>
                    <a:p>
                      <a:pPr>
                        <a:lnSpc>
                          <a:spcPct val="100000"/>
                        </a:lnSpc>
                        <a:spcBef>
                          <a:spcPts val="45"/>
                        </a:spcBef>
                      </a:pPr>
                      <a:endParaRPr sz="2850">
                        <a:latin typeface="Times New Roman"/>
                        <a:cs typeface="Times New Roman"/>
                      </a:endParaRPr>
                    </a:p>
                    <a:p>
                      <a:pPr marL="6985" algn="ctr">
                        <a:lnSpc>
                          <a:spcPct val="100000"/>
                        </a:lnSpc>
                      </a:pPr>
                      <a:r>
                        <a:rPr sz="2600" b="1" spc="10" dirty="0">
                          <a:latin typeface="Tahoma"/>
                          <a:cs typeface="Tahoma"/>
                        </a:rPr>
                        <a:t>RECALL</a:t>
                      </a:r>
                      <a:endParaRPr sz="2600">
                        <a:latin typeface="Tahoma"/>
                        <a:cs typeface="Tahoma"/>
                      </a:endParaRPr>
                    </a:p>
                  </a:txBody>
                  <a:tcPr marL="0" marR="0" marT="5715" marB="0">
                    <a:lnL w="76200">
                      <a:solidFill>
                        <a:srgbClr val="FFFFFF"/>
                      </a:solidFill>
                      <a:prstDash val="solid"/>
                    </a:lnL>
                    <a:lnR w="78068">
                      <a:solidFill>
                        <a:srgbClr val="FFFFFF"/>
                      </a:solidFill>
                      <a:prstDash val="solid"/>
                    </a:lnR>
                    <a:lnB w="53975">
                      <a:solidFill>
                        <a:srgbClr val="FFFFFF"/>
                      </a:solidFill>
                      <a:prstDash val="solid"/>
                    </a:lnB>
                    <a:solidFill>
                      <a:srgbClr val="37C8EF"/>
                    </a:solidFill>
                  </a:tcPr>
                </a:tc>
                <a:tc>
                  <a:txBody>
                    <a:bodyPr/>
                    <a:lstStyle/>
                    <a:p>
                      <a:pPr>
                        <a:lnSpc>
                          <a:spcPct val="100000"/>
                        </a:lnSpc>
                        <a:spcBef>
                          <a:spcPts val="45"/>
                        </a:spcBef>
                      </a:pPr>
                      <a:endParaRPr sz="2850">
                        <a:latin typeface="Times New Roman"/>
                        <a:cs typeface="Times New Roman"/>
                      </a:endParaRPr>
                    </a:p>
                    <a:p>
                      <a:pPr marL="1905" algn="ctr">
                        <a:lnSpc>
                          <a:spcPct val="100000"/>
                        </a:lnSpc>
                      </a:pPr>
                      <a:r>
                        <a:rPr sz="2600" b="1" spc="-145" dirty="0">
                          <a:latin typeface="Tahoma"/>
                          <a:cs typeface="Tahoma"/>
                        </a:rPr>
                        <a:t>PRECISION</a:t>
                      </a:r>
                      <a:endParaRPr sz="2600">
                        <a:latin typeface="Tahoma"/>
                        <a:cs typeface="Tahoma"/>
                      </a:endParaRPr>
                    </a:p>
                  </a:txBody>
                  <a:tcPr marL="0" marR="0" marT="5715" marB="0">
                    <a:lnL w="78068">
                      <a:solidFill>
                        <a:srgbClr val="FFFFFF"/>
                      </a:solidFill>
                      <a:prstDash val="solid"/>
                    </a:lnL>
                    <a:lnR w="76200">
                      <a:solidFill>
                        <a:srgbClr val="FFFFFF"/>
                      </a:solidFill>
                      <a:prstDash val="solid"/>
                    </a:lnR>
                    <a:lnB w="53975">
                      <a:solidFill>
                        <a:srgbClr val="FFFFFF"/>
                      </a:solidFill>
                      <a:prstDash val="solid"/>
                    </a:lnB>
                    <a:solidFill>
                      <a:srgbClr val="2B91D5"/>
                    </a:solidFill>
                  </a:tcPr>
                </a:tc>
                <a:tc>
                  <a:txBody>
                    <a:bodyPr/>
                    <a:lstStyle/>
                    <a:p>
                      <a:pPr>
                        <a:lnSpc>
                          <a:spcPct val="100000"/>
                        </a:lnSpc>
                        <a:spcBef>
                          <a:spcPts val="45"/>
                        </a:spcBef>
                      </a:pPr>
                      <a:endParaRPr sz="2850">
                        <a:latin typeface="Times New Roman"/>
                        <a:cs typeface="Times New Roman"/>
                      </a:endParaRPr>
                    </a:p>
                    <a:p>
                      <a:pPr marL="10795" algn="ctr">
                        <a:lnSpc>
                          <a:spcPct val="100000"/>
                        </a:lnSpc>
                      </a:pPr>
                      <a:r>
                        <a:rPr sz="2600" b="1" spc="-125" dirty="0">
                          <a:latin typeface="Tahoma"/>
                          <a:cs typeface="Tahoma"/>
                        </a:rPr>
                        <a:t>FI-SCORE</a:t>
                      </a:r>
                      <a:endParaRPr sz="2600">
                        <a:latin typeface="Tahoma"/>
                        <a:cs typeface="Tahoma"/>
                      </a:endParaRPr>
                    </a:p>
                  </a:txBody>
                  <a:tcPr marL="0" marR="0" marT="5715" marB="0">
                    <a:lnL w="76200">
                      <a:solidFill>
                        <a:srgbClr val="FFFFFF"/>
                      </a:solidFill>
                      <a:prstDash val="solid"/>
                    </a:lnL>
                    <a:lnB w="53975">
                      <a:solidFill>
                        <a:srgbClr val="FFFFFF"/>
                      </a:solidFill>
                      <a:prstDash val="solid"/>
                    </a:lnB>
                    <a:solidFill>
                      <a:srgbClr val="12538A"/>
                    </a:solidFill>
                  </a:tcPr>
                </a:tc>
                <a:extLst>
                  <a:ext uri="{0D108BD9-81ED-4DB2-BD59-A6C34878D82A}">
                    <a16:rowId xmlns:a16="http://schemas.microsoft.com/office/drawing/2014/main" val="10005"/>
                  </a:ext>
                </a:extLst>
              </a:tr>
              <a:tr h="657224">
                <a:tc>
                  <a:txBody>
                    <a:bodyPr/>
                    <a:lstStyle/>
                    <a:p>
                      <a:pPr marR="9525" algn="ctr">
                        <a:lnSpc>
                          <a:spcPct val="100000"/>
                        </a:lnSpc>
                        <a:spcBef>
                          <a:spcPts val="1610"/>
                        </a:spcBef>
                      </a:pPr>
                      <a:r>
                        <a:rPr sz="1500" b="1" dirty="0">
                          <a:latin typeface="Tahoma"/>
                          <a:cs typeface="Tahoma"/>
                        </a:rPr>
                        <a:t>MULTINOMIAL</a:t>
                      </a:r>
                      <a:r>
                        <a:rPr sz="1500" b="1" spc="-150" dirty="0">
                          <a:latin typeface="Tahoma"/>
                          <a:cs typeface="Tahoma"/>
                        </a:rPr>
                        <a:t> </a:t>
                      </a:r>
                      <a:r>
                        <a:rPr sz="1500" b="1" dirty="0">
                          <a:latin typeface="Tahoma"/>
                          <a:cs typeface="Tahoma"/>
                        </a:rPr>
                        <a:t>NAIVE</a:t>
                      </a:r>
                      <a:r>
                        <a:rPr sz="1500" b="1" spc="-150" dirty="0">
                          <a:latin typeface="Tahoma"/>
                          <a:cs typeface="Tahoma"/>
                        </a:rPr>
                        <a:t> </a:t>
                      </a:r>
                      <a:r>
                        <a:rPr sz="1500" b="1" dirty="0">
                          <a:latin typeface="Tahoma"/>
                          <a:cs typeface="Tahoma"/>
                        </a:rPr>
                        <a:t>BAYES</a:t>
                      </a:r>
                      <a:endParaRPr sz="1500">
                        <a:latin typeface="Tahoma"/>
                        <a:cs typeface="Tahoma"/>
                      </a:endParaRPr>
                    </a:p>
                  </a:txBody>
                  <a:tcPr marL="0" marR="0" marT="204470" marB="0">
                    <a:lnR w="53975">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algn="ctr">
                        <a:lnSpc>
                          <a:spcPct val="100000"/>
                        </a:lnSpc>
                        <a:spcBef>
                          <a:spcPts val="1610"/>
                        </a:spcBef>
                      </a:pPr>
                      <a:r>
                        <a:rPr sz="1500" spc="15" dirty="0">
                          <a:latin typeface="Tahoma"/>
                          <a:cs typeface="Tahoma"/>
                        </a:rPr>
                        <a:t>0.915</a:t>
                      </a:r>
                      <a:endParaRPr sz="1500">
                        <a:latin typeface="Tahoma"/>
                        <a:cs typeface="Tahoma"/>
                      </a:endParaRPr>
                    </a:p>
                  </a:txBody>
                  <a:tcPr marL="0" marR="0" marT="204470" marB="0">
                    <a:lnL w="53975">
                      <a:solidFill>
                        <a:srgbClr val="FFFFFF"/>
                      </a:solidFill>
                      <a:prstDash val="solid"/>
                    </a:lnL>
                    <a:lnR w="76200">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marL="6985" algn="ctr">
                        <a:lnSpc>
                          <a:spcPct val="100000"/>
                        </a:lnSpc>
                        <a:spcBef>
                          <a:spcPts val="1610"/>
                        </a:spcBef>
                      </a:pPr>
                      <a:r>
                        <a:rPr sz="1500" spc="15" dirty="0">
                          <a:latin typeface="Tahoma"/>
                          <a:cs typeface="Tahoma"/>
                        </a:rPr>
                        <a:t>0.916</a:t>
                      </a:r>
                      <a:endParaRPr sz="1500">
                        <a:latin typeface="Tahoma"/>
                        <a:cs typeface="Tahoma"/>
                      </a:endParaRPr>
                    </a:p>
                  </a:txBody>
                  <a:tcPr marL="0" marR="0" marT="204470" marB="0">
                    <a:lnL w="76200">
                      <a:solidFill>
                        <a:srgbClr val="FFFFFF"/>
                      </a:solidFill>
                      <a:prstDash val="solid"/>
                    </a:lnL>
                    <a:lnR w="78068">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marL="1905" algn="ctr">
                        <a:lnSpc>
                          <a:spcPct val="100000"/>
                        </a:lnSpc>
                        <a:spcBef>
                          <a:spcPts val="1610"/>
                        </a:spcBef>
                      </a:pPr>
                      <a:r>
                        <a:rPr sz="1500" spc="15" dirty="0">
                          <a:latin typeface="Tahoma"/>
                          <a:cs typeface="Tahoma"/>
                        </a:rPr>
                        <a:t>0.903</a:t>
                      </a:r>
                      <a:endParaRPr sz="1500">
                        <a:latin typeface="Tahoma"/>
                        <a:cs typeface="Tahoma"/>
                      </a:endParaRPr>
                    </a:p>
                  </a:txBody>
                  <a:tcPr marL="0" marR="0" marT="204470" marB="0">
                    <a:lnL w="78068">
                      <a:solidFill>
                        <a:srgbClr val="FFFFFF"/>
                      </a:solidFill>
                      <a:prstDash val="solid"/>
                    </a:lnL>
                    <a:lnR w="76200">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marL="10795" algn="ctr">
                        <a:lnSpc>
                          <a:spcPct val="100000"/>
                        </a:lnSpc>
                        <a:spcBef>
                          <a:spcPts val="1610"/>
                        </a:spcBef>
                      </a:pPr>
                      <a:r>
                        <a:rPr sz="1500" spc="20" dirty="0">
                          <a:latin typeface="Tahoma"/>
                          <a:cs typeface="Tahoma"/>
                        </a:rPr>
                        <a:t>0.9005</a:t>
                      </a:r>
                      <a:endParaRPr sz="1500">
                        <a:latin typeface="Tahoma"/>
                        <a:cs typeface="Tahoma"/>
                      </a:endParaRPr>
                    </a:p>
                  </a:txBody>
                  <a:tcPr marL="0" marR="0" marT="204470" marB="0">
                    <a:lnL w="76200">
                      <a:solidFill>
                        <a:srgbClr val="FFFFFF"/>
                      </a:solidFill>
                      <a:prstDash val="solid"/>
                    </a:lnL>
                    <a:lnT w="53975">
                      <a:solidFill>
                        <a:srgbClr val="FFFFFF"/>
                      </a:solidFill>
                      <a:prstDash val="solid"/>
                    </a:lnT>
                    <a:lnB w="53975">
                      <a:solidFill>
                        <a:srgbClr val="FFFFFF"/>
                      </a:solidFill>
                      <a:prstDash val="solid"/>
                    </a:lnB>
                    <a:solidFill>
                      <a:srgbClr val="ECF0F1"/>
                    </a:solidFill>
                  </a:tcPr>
                </a:tc>
                <a:extLst>
                  <a:ext uri="{0D108BD9-81ED-4DB2-BD59-A6C34878D82A}">
                    <a16:rowId xmlns:a16="http://schemas.microsoft.com/office/drawing/2014/main" val="10006"/>
                  </a:ext>
                </a:extLst>
              </a:tr>
              <a:tr h="923924">
                <a:tc>
                  <a:txBody>
                    <a:bodyPr/>
                    <a:lstStyle/>
                    <a:p>
                      <a:pPr>
                        <a:lnSpc>
                          <a:spcPct val="100000"/>
                        </a:lnSpc>
                        <a:spcBef>
                          <a:spcPts val="15"/>
                        </a:spcBef>
                      </a:pPr>
                      <a:endParaRPr sz="2300">
                        <a:latin typeface="Times New Roman"/>
                        <a:cs typeface="Times New Roman"/>
                      </a:endParaRPr>
                    </a:p>
                    <a:p>
                      <a:pPr marR="9525" algn="ctr">
                        <a:lnSpc>
                          <a:spcPct val="100000"/>
                        </a:lnSpc>
                      </a:pPr>
                      <a:r>
                        <a:rPr sz="1500" b="1" dirty="0">
                          <a:latin typeface="Tahoma"/>
                          <a:cs typeface="Tahoma"/>
                        </a:rPr>
                        <a:t>LOGISTIC</a:t>
                      </a:r>
                      <a:r>
                        <a:rPr sz="1500" b="1" spc="-150" dirty="0">
                          <a:latin typeface="Tahoma"/>
                          <a:cs typeface="Tahoma"/>
                        </a:rPr>
                        <a:t> </a:t>
                      </a:r>
                      <a:r>
                        <a:rPr sz="1500" b="1" dirty="0">
                          <a:latin typeface="Tahoma"/>
                          <a:cs typeface="Tahoma"/>
                        </a:rPr>
                        <a:t>REGRESSION</a:t>
                      </a:r>
                      <a:r>
                        <a:rPr sz="1500" b="1" spc="-150" dirty="0">
                          <a:latin typeface="Tahoma"/>
                          <a:cs typeface="Tahoma"/>
                        </a:rPr>
                        <a:t> </a:t>
                      </a:r>
                      <a:r>
                        <a:rPr sz="1500" b="1" dirty="0">
                          <a:latin typeface="Tahoma"/>
                          <a:cs typeface="Tahoma"/>
                        </a:rPr>
                        <a:t>(ONE</a:t>
                      </a:r>
                      <a:r>
                        <a:rPr sz="1500" b="1" spc="-150" dirty="0">
                          <a:latin typeface="Tahoma"/>
                          <a:cs typeface="Tahoma"/>
                        </a:rPr>
                        <a:t> </a:t>
                      </a:r>
                      <a:r>
                        <a:rPr sz="1500" b="1" dirty="0">
                          <a:latin typeface="Tahoma"/>
                          <a:cs typeface="Tahoma"/>
                        </a:rPr>
                        <a:t>V/S</a:t>
                      </a:r>
                      <a:r>
                        <a:rPr sz="1500" b="1" spc="-150" dirty="0">
                          <a:latin typeface="Tahoma"/>
                          <a:cs typeface="Tahoma"/>
                        </a:rPr>
                        <a:t> </a:t>
                      </a:r>
                      <a:r>
                        <a:rPr sz="1500" b="1" dirty="0">
                          <a:latin typeface="Tahoma"/>
                          <a:cs typeface="Tahoma"/>
                        </a:rPr>
                        <a:t>REST</a:t>
                      </a:r>
                      <a:r>
                        <a:rPr sz="1500" b="1" spc="-150" dirty="0">
                          <a:latin typeface="Tahoma"/>
                          <a:cs typeface="Tahoma"/>
                        </a:rPr>
                        <a:t> </a:t>
                      </a:r>
                      <a:r>
                        <a:rPr sz="1500" b="1" dirty="0">
                          <a:latin typeface="Tahoma"/>
                          <a:cs typeface="Tahoma"/>
                        </a:rPr>
                        <a:t>CLASSIFIER)</a:t>
                      </a:r>
                      <a:endParaRPr sz="1500">
                        <a:latin typeface="Tahoma"/>
                        <a:cs typeface="Tahoma"/>
                      </a:endParaRPr>
                    </a:p>
                  </a:txBody>
                  <a:tcPr marL="0" marR="0" marT="1905" marB="0">
                    <a:lnR w="53975">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a:lnSpc>
                          <a:spcPct val="100000"/>
                        </a:lnSpc>
                        <a:spcBef>
                          <a:spcPts val="15"/>
                        </a:spcBef>
                      </a:pPr>
                      <a:endParaRPr sz="2300">
                        <a:latin typeface="Times New Roman"/>
                        <a:cs typeface="Times New Roman"/>
                      </a:endParaRPr>
                    </a:p>
                    <a:p>
                      <a:pPr algn="ctr">
                        <a:lnSpc>
                          <a:spcPct val="100000"/>
                        </a:lnSpc>
                      </a:pPr>
                      <a:r>
                        <a:rPr sz="1500" spc="15" dirty="0">
                          <a:latin typeface="Tahoma"/>
                          <a:cs typeface="Tahoma"/>
                        </a:rPr>
                        <a:t>0.927</a:t>
                      </a:r>
                      <a:endParaRPr sz="1500">
                        <a:latin typeface="Tahoma"/>
                        <a:cs typeface="Tahoma"/>
                      </a:endParaRPr>
                    </a:p>
                  </a:txBody>
                  <a:tcPr marL="0" marR="0" marT="1905" marB="0">
                    <a:lnL w="53975">
                      <a:solidFill>
                        <a:srgbClr val="FFFFFF"/>
                      </a:solidFill>
                      <a:prstDash val="solid"/>
                    </a:lnL>
                    <a:lnR w="76200">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a:lnSpc>
                          <a:spcPct val="100000"/>
                        </a:lnSpc>
                        <a:spcBef>
                          <a:spcPts val="15"/>
                        </a:spcBef>
                      </a:pPr>
                      <a:endParaRPr sz="2300">
                        <a:latin typeface="Times New Roman"/>
                        <a:cs typeface="Times New Roman"/>
                      </a:endParaRPr>
                    </a:p>
                    <a:p>
                      <a:pPr marL="6985" algn="ctr">
                        <a:lnSpc>
                          <a:spcPct val="100000"/>
                        </a:lnSpc>
                      </a:pPr>
                      <a:r>
                        <a:rPr sz="1500" spc="15" dirty="0">
                          <a:latin typeface="Tahoma"/>
                          <a:cs typeface="Tahoma"/>
                        </a:rPr>
                        <a:t>0.928</a:t>
                      </a:r>
                      <a:endParaRPr sz="1500">
                        <a:latin typeface="Tahoma"/>
                        <a:cs typeface="Tahoma"/>
                      </a:endParaRPr>
                    </a:p>
                  </a:txBody>
                  <a:tcPr marL="0" marR="0" marT="1905" marB="0">
                    <a:lnL w="76200">
                      <a:solidFill>
                        <a:srgbClr val="FFFFFF"/>
                      </a:solidFill>
                      <a:prstDash val="solid"/>
                    </a:lnL>
                    <a:lnR w="78068">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a:lnSpc>
                          <a:spcPct val="100000"/>
                        </a:lnSpc>
                        <a:spcBef>
                          <a:spcPts val="15"/>
                        </a:spcBef>
                      </a:pPr>
                      <a:endParaRPr sz="2300">
                        <a:latin typeface="Times New Roman"/>
                        <a:cs typeface="Times New Roman"/>
                      </a:endParaRPr>
                    </a:p>
                    <a:p>
                      <a:pPr marL="1905" algn="ctr">
                        <a:lnSpc>
                          <a:spcPct val="100000"/>
                        </a:lnSpc>
                      </a:pPr>
                      <a:r>
                        <a:rPr sz="1500" spc="15" dirty="0">
                          <a:latin typeface="Tahoma"/>
                          <a:cs typeface="Tahoma"/>
                        </a:rPr>
                        <a:t>0.942</a:t>
                      </a:r>
                      <a:endParaRPr sz="1500">
                        <a:latin typeface="Tahoma"/>
                        <a:cs typeface="Tahoma"/>
                      </a:endParaRPr>
                    </a:p>
                  </a:txBody>
                  <a:tcPr marL="0" marR="0" marT="1905" marB="0">
                    <a:lnL w="78068">
                      <a:solidFill>
                        <a:srgbClr val="FFFFFF"/>
                      </a:solidFill>
                      <a:prstDash val="solid"/>
                    </a:lnL>
                    <a:lnR w="76200">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marL="10795" algn="ctr">
                        <a:lnSpc>
                          <a:spcPct val="100000"/>
                        </a:lnSpc>
                        <a:spcBef>
                          <a:spcPts val="1610"/>
                        </a:spcBef>
                      </a:pPr>
                      <a:r>
                        <a:rPr sz="1500" spc="15" dirty="0">
                          <a:latin typeface="Tahoma"/>
                          <a:cs typeface="Tahoma"/>
                        </a:rPr>
                        <a:t>0.912</a:t>
                      </a:r>
                      <a:endParaRPr sz="1500">
                        <a:latin typeface="Tahoma"/>
                        <a:cs typeface="Tahoma"/>
                      </a:endParaRPr>
                    </a:p>
                  </a:txBody>
                  <a:tcPr marL="0" marR="0" marT="204470" marB="0">
                    <a:lnL w="76200">
                      <a:solidFill>
                        <a:srgbClr val="FFFFFF"/>
                      </a:solidFill>
                      <a:prstDash val="solid"/>
                    </a:lnL>
                    <a:lnT w="53975">
                      <a:solidFill>
                        <a:srgbClr val="FFFFFF"/>
                      </a:solidFill>
                      <a:prstDash val="solid"/>
                    </a:lnT>
                    <a:lnB w="53975">
                      <a:solidFill>
                        <a:srgbClr val="FFFFFF"/>
                      </a:solidFill>
                      <a:prstDash val="solid"/>
                    </a:lnB>
                    <a:solidFill>
                      <a:srgbClr val="ECF0F1"/>
                    </a:solidFill>
                  </a:tcPr>
                </a:tc>
                <a:extLst>
                  <a:ext uri="{0D108BD9-81ED-4DB2-BD59-A6C34878D82A}">
                    <a16:rowId xmlns:a16="http://schemas.microsoft.com/office/drawing/2014/main" val="10007"/>
                  </a:ext>
                </a:extLst>
              </a:tr>
              <a:tr h="657224">
                <a:tc>
                  <a:txBody>
                    <a:bodyPr/>
                    <a:lstStyle/>
                    <a:p>
                      <a:pPr marR="9525" algn="ctr">
                        <a:lnSpc>
                          <a:spcPct val="100000"/>
                        </a:lnSpc>
                        <a:spcBef>
                          <a:spcPts val="1610"/>
                        </a:spcBef>
                      </a:pPr>
                      <a:r>
                        <a:rPr sz="1500" b="1" dirty="0">
                          <a:latin typeface="Tahoma"/>
                          <a:cs typeface="Tahoma"/>
                        </a:rPr>
                        <a:t>DECISION</a:t>
                      </a:r>
                      <a:r>
                        <a:rPr sz="1500" b="1" spc="-150" dirty="0">
                          <a:latin typeface="Tahoma"/>
                          <a:cs typeface="Tahoma"/>
                        </a:rPr>
                        <a:t> </a:t>
                      </a:r>
                      <a:r>
                        <a:rPr sz="1500" b="1" dirty="0">
                          <a:latin typeface="Tahoma"/>
                          <a:cs typeface="Tahoma"/>
                        </a:rPr>
                        <a:t>TREE</a:t>
                      </a:r>
                      <a:r>
                        <a:rPr sz="1500" b="1" spc="-150" dirty="0">
                          <a:latin typeface="Tahoma"/>
                          <a:cs typeface="Tahoma"/>
                        </a:rPr>
                        <a:t> </a:t>
                      </a:r>
                      <a:r>
                        <a:rPr sz="1500" b="1" dirty="0">
                          <a:latin typeface="Tahoma"/>
                          <a:cs typeface="Tahoma"/>
                        </a:rPr>
                        <a:t>CLASSIFIER</a:t>
                      </a:r>
                      <a:endParaRPr sz="1500">
                        <a:latin typeface="Tahoma"/>
                        <a:cs typeface="Tahoma"/>
                      </a:endParaRPr>
                    </a:p>
                  </a:txBody>
                  <a:tcPr marL="0" marR="0" marT="204470" marB="0">
                    <a:lnR w="53975">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algn="ctr">
                        <a:lnSpc>
                          <a:spcPct val="100000"/>
                        </a:lnSpc>
                        <a:spcBef>
                          <a:spcPts val="1610"/>
                        </a:spcBef>
                      </a:pPr>
                      <a:r>
                        <a:rPr sz="1500" spc="15" dirty="0">
                          <a:latin typeface="Tahoma"/>
                          <a:cs typeface="Tahoma"/>
                        </a:rPr>
                        <a:t>0.761</a:t>
                      </a:r>
                      <a:endParaRPr sz="1500">
                        <a:latin typeface="Tahoma"/>
                        <a:cs typeface="Tahoma"/>
                      </a:endParaRPr>
                    </a:p>
                  </a:txBody>
                  <a:tcPr marL="0" marR="0" marT="204470" marB="0">
                    <a:lnL w="53975">
                      <a:solidFill>
                        <a:srgbClr val="FFFFFF"/>
                      </a:solidFill>
                      <a:prstDash val="solid"/>
                    </a:lnL>
                    <a:lnR w="76200">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marL="6985" algn="ctr">
                        <a:lnSpc>
                          <a:spcPct val="100000"/>
                        </a:lnSpc>
                        <a:spcBef>
                          <a:spcPts val="1610"/>
                        </a:spcBef>
                      </a:pPr>
                      <a:r>
                        <a:rPr sz="1500" spc="15" dirty="0">
                          <a:latin typeface="Tahoma"/>
                          <a:cs typeface="Tahoma"/>
                        </a:rPr>
                        <a:t>0.762</a:t>
                      </a:r>
                      <a:endParaRPr sz="1500">
                        <a:latin typeface="Tahoma"/>
                        <a:cs typeface="Tahoma"/>
                      </a:endParaRPr>
                    </a:p>
                  </a:txBody>
                  <a:tcPr marL="0" marR="0" marT="204470" marB="0">
                    <a:lnL w="76200">
                      <a:solidFill>
                        <a:srgbClr val="FFFFFF"/>
                      </a:solidFill>
                      <a:prstDash val="solid"/>
                    </a:lnL>
                    <a:lnR w="78068">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marL="1905" algn="ctr">
                        <a:lnSpc>
                          <a:spcPct val="100000"/>
                        </a:lnSpc>
                        <a:spcBef>
                          <a:spcPts val="1610"/>
                        </a:spcBef>
                      </a:pPr>
                      <a:r>
                        <a:rPr sz="1500" spc="15" dirty="0">
                          <a:latin typeface="Tahoma"/>
                          <a:cs typeface="Tahoma"/>
                        </a:rPr>
                        <a:t>0.902</a:t>
                      </a:r>
                      <a:endParaRPr sz="1500">
                        <a:latin typeface="Tahoma"/>
                        <a:cs typeface="Tahoma"/>
                      </a:endParaRPr>
                    </a:p>
                  </a:txBody>
                  <a:tcPr marL="0" marR="0" marT="204470" marB="0">
                    <a:lnL w="78068">
                      <a:solidFill>
                        <a:srgbClr val="FFFFFF"/>
                      </a:solidFill>
                      <a:prstDash val="solid"/>
                    </a:lnL>
                    <a:lnR w="76200">
                      <a:solidFill>
                        <a:srgbClr val="FFFFFF"/>
                      </a:solidFill>
                      <a:prstDash val="solid"/>
                    </a:lnR>
                    <a:lnT w="53975">
                      <a:solidFill>
                        <a:srgbClr val="FFFFFF"/>
                      </a:solidFill>
                      <a:prstDash val="solid"/>
                    </a:lnT>
                    <a:lnB w="53975">
                      <a:solidFill>
                        <a:srgbClr val="FFFFFF"/>
                      </a:solidFill>
                      <a:prstDash val="solid"/>
                    </a:lnB>
                    <a:solidFill>
                      <a:srgbClr val="ECF0F1"/>
                    </a:solidFill>
                  </a:tcPr>
                </a:tc>
                <a:tc>
                  <a:txBody>
                    <a:bodyPr/>
                    <a:lstStyle/>
                    <a:p>
                      <a:pPr marL="10795" algn="ctr">
                        <a:lnSpc>
                          <a:spcPct val="100000"/>
                        </a:lnSpc>
                        <a:spcBef>
                          <a:spcPts val="1610"/>
                        </a:spcBef>
                      </a:pPr>
                      <a:r>
                        <a:rPr sz="1500" spc="15" dirty="0">
                          <a:latin typeface="Tahoma"/>
                          <a:cs typeface="Tahoma"/>
                        </a:rPr>
                        <a:t>0.808</a:t>
                      </a:r>
                      <a:endParaRPr sz="1500">
                        <a:latin typeface="Tahoma"/>
                        <a:cs typeface="Tahoma"/>
                      </a:endParaRPr>
                    </a:p>
                  </a:txBody>
                  <a:tcPr marL="0" marR="0" marT="204470" marB="0">
                    <a:lnL w="76200">
                      <a:solidFill>
                        <a:srgbClr val="FFFFFF"/>
                      </a:solidFill>
                      <a:prstDash val="solid"/>
                    </a:lnL>
                    <a:lnT w="53975">
                      <a:solidFill>
                        <a:srgbClr val="FFFFFF"/>
                      </a:solidFill>
                      <a:prstDash val="solid"/>
                    </a:lnT>
                    <a:lnB w="53975">
                      <a:solidFill>
                        <a:srgbClr val="FFFFFF"/>
                      </a:solidFill>
                      <a:prstDash val="solid"/>
                    </a:lnB>
                    <a:solidFill>
                      <a:srgbClr val="ECF0F1"/>
                    </a:solidFill>
                  </a:tcPr>
                </a:tc>
                <a:extLst>
                  <a:ext uri="{0D108BD9-81ED-4DB2-BD59-A6C34878D82A}">
                    <a16:rowId xmlns:a16="http://schemas.microsoft.com/office/drawing/2014/main" val="10008"/>
                  </a:ext>
                </a:extLst>
              </a:tr>
              <a:tr h="635227">
                <a:tc>
                  <a:txBody>
                    <a:bodyPr/>
                    <a:lstStyle/>
                    <a:p>
                      <a:pPr marR="9525" algn="ctr">
                        <a:lnSpc>
                          <a:spcPct val="100000"/>
                        </a:lnSpc>
                        <a:spcBef>
                          <a:spcPts val="1610"/>
                        </a:spcBef>
                      </a:pPr>
                      <a:r>
                        <a:rPr sz="1500" b="1" dirty="0">
                          <a:latin typeface="Tahoma"/>
                          <a:cs typeface="Tahoma"/>
                        </a:rPr>
                        <a:t>RANDOM</a:t>
                      </a:r>
                      <a:r>
                        <a:rPr sz="1500" b="1" spc="-150" dirty="0">
                          <a:latin typeface="Tahoma"/>
                          <a:cs typeface="Tahoma"/>
                        </a:rPr>
                        <a:t> </a:t>
                      </a:r>
                      <a:r>
                        <a:rPr sz="1500" b="1" dirty="0">
                          <a:latin typeface="Tahoma"/>
                          <a:cs typeface="Tahoma"/>
                        </a:rPr>
                        <a:t>FOREST</a:t>
                      </a:r>
                      <a:r>
                        <a:rPr sz="1500" b="1" spc="-150" dirty="0">
                          <a:latin typeface="Tahoma"/>
                          <a:cs typeface="Tahoma"/>
                        </a:rPr>
                        <a:t> </a:t>
                      </a:r>
                      <a:r>
                        <a:rPr sz="1500" b="1" dirty="0">
                          <a:latin typeface="Tahoma"/>
                          <a:cs typeface="Tahoma"/>
                        </a:rPr>
                        <a:t>CLASSIFIER</a:t>
                      </a:r>
                      <a:endParaRPr sz="1500">
                        <a:latin typeface="Tahoma"/>
                        <a:cs typeface="Tahoma"/>
                      </a:endParaRPr>
                    </a:p>
                  </a:txBody>
                  <a:tcPr marL="0" marR="0" marT="204470" marB="0">
                    <a:lnR w="53975">
                      <a:solidFill>
                        <a:srgbClr val="FFFFFF"/>
                      </a:solidFill>
                      <a:prstDash val="solid"/>
                    </a:lnR>
                    <a:lnT w="53975">
                      <a:solidFill>
                        <a:srgbClr val="FFFFFF"/>
                      </a:solidFill>
                      <a:prstDash val="solid"/>
                    </a:lnT>
                    <a:solidFill>
                      <a:srgbClr val="ECF0F1"/>
                    </a:solidFill>
                  </a:tcPr>
                </a:tc>
                <a:tc>
                  <a:txBody>
                    <a:bodyPr/>
                    <a:lstStyle/>
                    <a:p>
                      <a:pPr algn="ctr">
                        <a:lnSpc>
                          <a:spcPct val="100000"/>
                        </a:lnSpc>
                        <a:spcBef>
                          <a:spcPts val="1610"/>
                        </a:spcBef>
                      </a:pPr>
                      <a:r>
                        <a:rPr sz="1500" spc="15" dirty="0">
                          <a:latin typeface="Tahoma"/>
                          <a:cs typeface="Tahoma"/>
                        </a:rPr>
                        <a:t>0.893</a:t>
                      </a:r>
                      <a:endParaRPr sz="1500">
                        <a:latin typeface="Tahoma"/>
                        <a:cs typeface="Tahoma"/>
                      </a:endParaRPr>
                    </a:p>
                  </a:txBody>
                  <a:tcPr marL="0" marR="0" marT="204470" marB="0">
                    <a:lnL w="53975">
                      <a:solidFill>
                        <a:srgbClr val="FFFFFF"/>
                      </a:solidFill>
                      <a:prstDash val="solid"/>
                    </a:lnL>
                    <a:lnR w="76200">
                      <a:solidFill>
                        <a:srgbClr val="FFFFFF"/>
                      </a:solidFill>
                      <a:prstDash val="solid"/>
                    </a:lnR>
                    <a:lnT w="53975">
                      <a:solidFill>
                        <a:srgbClr val="FFFFFF"/>
                      </a:solidFill>
                      <a:prstDash val="solid"/>
                    </a:lnT>
                    <a:solidFill>
                      <a:srgbClr val="ECF0F1"/>
                    </a:solidFill>
                  </a:tcPr>
                </a:tc>
                <a:tc>
                  <a:txBody>
                    <a:bodyPr/>
                    <a:lstStyle/>
                    <a:p>
                      <a:pPr marL="6985" algn="ctr">
                        <a:lnSpc>
                          <a:spcPct val="100000"/>
                        </a:lnSpc>
                        <a:spcBef>
                          <a:spcPts val="1610"/>
                        </a:spcBef>
                      </a:pPr>
                      <a:r>
                        <a:rPr sz="1500" spc="15" dirty="0">
                          <a:latin typeface="Tahoma"/>
                          <a:cs typeface="Tahoma"/>
                        </a:rPr>
                        <a:t>0.895</a:t>
                      </a:r>
                      <a:endParaRPr sz="1500">
                        <a:latin typeface="Tahoma"/>
                        <a:cs typeface="Tahoma"/>
                      </a:endParaRPr>
                    </a:p>
                  </a:txBody>
                  <a:tcPr marL="0" marR="0" marT="204470" marB="0">
                    <a:lnL w="76200">
                      <a:solidFill>
                        <a:srgbClr val="FFFFFF"/>
                      </a:solidFill>
                      <a:prstDash val="solid"/>
                    </a:lnL>
                    <a:lnR w="78068">
                      <a:solidFill>
                        <a:srgbClr val="FFFFFF"/>
                      </a:solidFill>
                      <a:prstDash val="solid"/>
                    </a:lnR>
                    <a:lnT w="53975">
                      <a:solidFill>
                        <a:srgbClr val="FFFFFF"/>
                      </a:solidFill>
                      <a:prstDash val="solid"/>
                    </a:lnT>
                    <a:solidFill>
                      <a:srgbClr val="ECF0F1"/>
                    </a:solidFill>
                  </a:tcPr>
                </a:tc>
                <a:tc>
                  <a:txBody>
                    <a:bodyPr/>
                    <a:lstStyle/>
                    <a:p>
                      <a:pPr marL="1905" algn="ctr">
                        <a:lnSpc>
                          <a:spcPct val="100000"/>
                        </a:lnSpc>
                        <a:spcBef>
                          <a:spcPts val="1610"/>
                        </a:spcBef>
                      </a:pPr>
                      <a:r>
                        <a:rPr sz="1500" spc="15" dirty="0">
                          <a:latin typeface="Tahoma"/>
                          <a:cs typeface="Tahoma"/>
                        </a:rPr>
                        <a:t>0.846</a:t>
                      </a:r>
                      <a:endParaRPr sz="1500">
                        <a:latin typeface="Tahoma"/>
                        <a:cs typeface="Tahoma"/>
                      </a:endParaRPr>
                    </a:p>
                  </a:txBody>
                  <a:tcPr marL="0" marR="0" marT="204470" marB="0">
                    <a:lnL w="78068">
                      <a:solidFill>
                        <a:srgbClr val="FFFFFF"/>
                      </a:solidFill>
                      <a:prstDash val="solid"/>
                    </a:lnL>
                    <a:lnR w="76200">
                      <a:solidFill>
                        <a:srgbClr val="FFFFFF"/>
                      </a:solidFill>
                      <a:prstDash val="solid"/>
                    </a:lnR>
                    <a:lnT w="53975">
                      <a:solidFill>
                        <a:srgbClr val="FFFFFF"/>
                      </a:solidFill>
                      <a:prstDash val="solid"/>
                    </a:lnT>
                    <a:solidFill>
                      <a:srgbClr val="ECF0F1"/>
                    </a:solidFill>
                  </a:tcPr>
                </a:tc>
                <a:tc>
                  <a:txBody>
                    <a:bodyPr/>
                    <a:lstStyle/>
                    <a:p>
                      <a:pPr marL="10795" algn="ctr">
                        <a:lnSpc>
                          <a:spcPct val="100000"/>
                        </a:lnSpc>
                        <a:spcBef>
                          <a:spcPts val="1610"/>
                        </a:spcBef>
                      </a:pPr>
                      <a:r>
                        <a:rPr sz="1500" spc="15" dirty="0">
                          <a:latin typeface="Tahoma"/>
                          <a:cs typeface="Tahoma"/>
                        </a:rPr>
                        <a:t>0.847</a:t>
                      </a:r>
                      <a:endParaRPr sz="1500">
                        <a:latin typeface="Tahoma"/>
                        <a:cs typeface="Tahoma"/>
                      </a:endParaRPr>
                    </a:p>
                  </a:txBody>
                  <a:tcPr marL="0" marR="0" marT="204470" marB="0">
                    <a:lnL w="76200">
                      <a:solidFill>
                        <a:srgbClr val="FFFFFF"/>
                      </a:solidFill>
                      <a:prstDash val="solid"/>
                    </a:lnL>
                    <a:lnT w="53975">
                      <a:solidFill>
                        <a:srgbClr val="FFFFFF"/>
                      </a:solidFill>
                      <a:prstDash val="solid"/>
                    </a:lnT>
                    <a:solidFill>
                      <a:srgbClr val="ECF0F1"/>
                    </a:solidFill>
                  </a:tcPr>
                </a:tc>
                <a:extLst>
                  <a:ext uri="{0D108BD9-81ED-4DB2-BD59-A6C34878D82A}">
                    <a16:rowId xmlns:a16="http://schemas.microsoft.com/office/drawing/2014/main" val="10009"/>
                  </a:ext>
                </a:extLst>
              </a:tr>
            </a:tbl>
          </a:graphicData>
        </a:graphic>
      </p:graphicFrame>
      <p:grpSp>
        <p:nvGrpSpPr>
          <p:cNvPr id="3" name="object 3"/>
          <p:cNvGrpSpPr/>
          <p:nvPr/>
        </p:nvGrpSpPr>
        <p:grpSpPr>
          <a:xfrm>
            <a:off x="483532" y="8805512"/>
            <a:ext cx="16603344" cy="1323975"/>
            <a:chOff x="483532" y="8805512"/>
            <a:chExt cx="16603344" cy="1323975"/>
          </a:xfrm>
        </p:grpSpPr>
        <p:sp>
          <p:nvSpPr>
            <p:cNvPr id="4" name="object 4"/>
            <p:cNvSpPr/>
            <p:nvPr/>
          </p:nvSpPr>
          <p:spPr>
            <a:xfrm>
              <a:off x="483532" y="8805512"/>
              <a:ext cx="16603344" cy="1323975"/>
            </a:xfrm>
            <a:custGeom>
              <a:avLst/>
              <a:gdLst/>
              <a:ahLst/>
              <a:cxnLst/>
              <a:rect l="l" t="t" r="r" b="b"/>
              <a:pathLst>
                <a:path w="16603344" h="1323975">
                  <a:moveTo>
                    <a:pt x="16319447" y="1323975"/>
                  </a:moveTo>
                  <a:lnTo>
                    <a:pt x="285750" y="1323975"/>
                  </a:lnTo>
                  <a:lnTo>
                    <a:pt x="240779" y="1320415"/>
                  </a:lnTo>
                  <a:lnTo>
                    <a:pt x="197320" y="1309948"/>
                  </a:lnTo>
                  <a:lnTo>
                    <a:pt x="156141" y="1292891"/>
                  </a:lnTo>
                  <a:lnTo>
                    <a:pt x="118010" y="1269562"/>
                  </a:lnTo>
                  <a:lnTo>
                    <a:pt x="83694" y="1240280"/>
                  </a:lnTo>
                  <a:lnTo>
                    <a:pt x="54412" y="1205964"/>
                  </a:lnTo>
                  <a:lnTo>
                    <a:pt x="31083" y="1167833"/>
                  </a:lnTo>
                  <a:lnTo>
                    <a:pt x="14026" y="1126654"/>
                  </a:lnTo>
                  <a:lnTo>
                    <a:pt x="3559" y="1083195"/>
                  </a:lnTo>
                  <a:lnTo>
                    <a:pt x="0" y="1038225"/>
                  </a:lnTo>
                  <a:lnTo>
                    <a:pt x="0" y="285750"/>
                  </a:lnTo>
                  <a:lnTo>
                    <a:pt x="3559" y="240778"/>
                  </a:lnTo>
                  <a:lnTo>
                    <a:pt x="14026" y="197320"/>
                  </a:lnTo>
                  <a:lnTo>
                    <a:pt x="31083" y="156141"/>
                  </a:lnTo>
                  <a:lnTo>
                    <a:pt x="54412" y="118010"/>
                  </a:lnTo>
                  <a:lnTo>
                    <a:pt x="83694" y="83694"/>
                  </a:lnTo>
                  <a:lnTo>
                    <a:pt x="118010" y="54411"/>
                  </a:lnTo>
                  <a:lnTo>
                    <a:pt x="156141" y="31083"/>
                  </a:lnTo>
                  <a:lnTo>
                    <a:pt x="197320" y="14026"/>
                  </a:lnTo>
                  <a:lnTo>
                    <a:pt x="240779" y="3559"/>
                  </a:lnTo>
                  <a:lnTo>
                    <a:pt x="285750" y="0"/>
                  </a:lnTo>
                  <a:lnTo>
                    <a:pt x="16319447" y="0"/>
                  </a:lnTo>
                  <a:lnTo>
                    <a:pt x="16364418" y="3559"/>
                  </a:lnTo>
                  <a:lnTo>
                    <a:pt x="16407877" y="14026"/>
                  </a:lnTo>
                  <a:lnTo>
                    <a:pt x="16449056" y="31083"/>
                  </a:lnTo>
                  <a:lnTo>
                    <a:pt x="16487187" y="54411"/>
                  </a:lnTo>
                  <a:lnTo>
                    <a:pt x="16521504" y="83694"/>
                  </a:lnTo>
                  <a:lnTo>
                    <a:pt x="16550785" y="118010"/>
                  </a:lnTo>
                  <a:lnTo>
                    <a:pt x="16574114" y="156141"/>
                  </a:lnTo>
                  <a:lnTo>
                    <a:pt x="16591170" y="197320"/>
                  </a:lnTo>
                  <a:lnTo>
                    <a:pt x="16601638" y="240778"/>
                  </a:lnTo>
                  <a:lnTo>
                    <a:pt x="16602748" y="254801"/>
                  </a:lnTo>
                  <a:lnTo>
                    <a:pt x="16602748" y="1069173"/>
                  </a:lnTo>
                  <a:lnTo>
                    <a:pt x="16591170" y="1126654"/>
                  </a:lnTo>
                  <a:lnTo>
                    <a:pt x="16574114" y="1167833"/>
                  </a:lnTo>
                  <a:lnTo>
                    <a:pt x="16550785" y="1205964"/>
                  </a:lnTo>
                  <a:lnTo>
                    <a:pt x="16521504" y="1240280"/>
                  </a:lnTo>
                  <a:lnTo>
                    <a:pt x="16487187" y="1269562"/>
                  </a:lnTo>
                  <a:lnTo>
                    <a:pt x="16449056" y="1292891"/>
                  </a:lnTo>
                  <a:lnTo>
                    <a:pt x="16407877" y="1309948"/>
                  </a:lnTo>
                  <a:lnTo>
                    <a:pt x="16364418" y="1320415"/>
                  </a:lnTo>
                  <a:lnTo>
                    <a:pt x="16319447" y="1323975"/>
                  </a:lnTo>
                  <a:close/>
                </a:path>
              </a:pathLst>
            </a:custGeom>
            <a:solidFill>
              <a:srgbClr val="ECF0F1"/>
            </a:solidFill>
          </p:spPr>
          <p:txBody>
            <a:bodyPr wrap="square" lIns="0" tIns="0" rIns="0" bIns="0" rtlCol="0"/>
            <a:lstStyle/>
            <a:p>
              <a:endParaRPr/>
            </a:p>
          </p:txBody>
        </p:sp>
        <p:sp>
          <p:nvSpPr>
            <p:cNvPr id="5" name="object 5"/>
            <p:cNvSpPr/>
            <p:nvPr/>
          </p:nvSpPr>
          <p:spPr>
            <a:xfrm>
              <a:off x="483532" y="8805518"/>
              <a:ext cx="16602075" cy="1323975"/>
            </a:xfrm>
            <a:custGeom>
              <a:avLst/>
              <a:gdLst/>
              <a:ahLst/>
              <a:cxnLst/>
              <a:rect l="l" t="t" r="r" b="b"/>
              <a:pathLst>
                <a:path w="16602075" h="1323975">
                  <a:moveTo>
                    <a:pt x="278384" y="19150"/>
                  </a:moveTo>
                  <a:lnTo>
                    <a:pt x="277877" y="619"/>
                  </a:lnTo>
                  <a:lnTo>
                    <a:pt x="285696" y="0"/>
                  </a:lnTo>
                  <a:lnTo>
                    <a:pt x="285696" y="19049"/>
                  </a:lnTo>
                  <a:lnTo>
                    <a:pt x="283258" y="19049"/>
                  </a:lnTo>
                  <a:lnTo>
                    <a:pt x="280821" y="19083"/>
                  </a:lnTo>
                  <a:lnTo>
                    <a:pt x="278384" y="19150"/>
                  </a:lnTo>
                  <a:close/>
                </a:path>
                <a:path w="16602075" h="1323975">
                  <a:moveTo>
                    <a:pt x="304742" y="19049"/>
                  </a:moveTo>
                  <a:lnTo>
                    <a:pt x="285696" y="19049"/>
                  </a:lnTo>
                  <a:lnTo>
                    <a:pt x="285696" y="0"/>
                  </a:lnTo>
                  <a:lnTo>
                    <a:pt x="304742" y="0"/>
                  </a:lnTo>
                  <a:lnTo>
                    <a:pt x="304742" y="19049"/>
                  </a:lnTo>
                  <a:close/>
                </a:path>
                <a:path w="16602075" h="1323975">
                  <a:moveTo>
                    <a:pt x="342836" y="19049"/>
                  </a:moveTo>
                  <a:lnTo>
                    <a:pt x="323789" y="19049"/>
                  </a:lnTo>
                  <a:lnTo>
                    <a:pt x="323789" y="0"/>
                  </a:lnTo>
                  <a:lnTo>
                    <a:pt x="342836" y="0"/>
                  </a:lnTo>
                  <a:lnTo>
                    <a:pt x="342836" y="19049"/>
                  </a:lnTo>
                  <a:close/>
                </a:path>
                <a:path w="16602075" h="1323975">
                  <a:moveTo>
                    <a:pt x="380929" y="19049"/>
                  </a:moveTo>
                  <a:lnTo>
                    <a:pt x="361882" y="19049"/>
                  </a:lnTo>
                  <a:lnTo>
                    <a:pt x="361882" y="0"/>
                  </a:lnTo>
                  <a:lnTo>
                    <a:pt x="380929" y="0"/>
                  </a:lnTo>
                  <a:lnTo>
                    <a:pt x="380929" y="19049"/>
                  </a:lnTo>
                  <a:close/>
                </a:path>
                <a:path w="16602075" h="1323975">
                  <a:moveTo>
                    <a:pt x="419022" y="19049"/>
                  </a:moveTo>
                  <a:lnTo>
                    <a:pt x="399975" y="19049"/>
                  </a:lnTo>
                  <a:lnTo>
                    <a:pt x="399975" y="0"/>
                  </a:lnTo>
                  <a:lnTo>
                    <a:pt x="419022" y="0"/>
                  </a:lnTo>
                  <a:lnTo>
                    <a:pt x="419022" y="19049"/>
                  </a:lnTo>
                  <a:close/>
                </a:path>
                <a:path w="16602075" h="1323975">
                  <a:moveTo>
                    <a:pt x="457115" y="19049"/>
                  </a:moveTo>
                  <a:lnTo>
                    <a:pt x="438068" y="19049"/>
                  </a:lnTo>
                  <a:lnTo>
                    <a:pt x="438068" y="0"/>
                  </a:lnTo>
                  <a:lnTo>
                    <a:pt x="457115" y="0"/>
                  </a:lnTo>
                  <a:lnTo>
                    <a:pt x="457115" y="19049"/>
                  </a:lnTo>
                  <a:close/>
                </a:path>
                <a:path w="16602075" h="1323975">
                  <a:moveTo>
                    <a:pt x="495208" y="19049"/>
                  </a:moveTo>
                  <a:lnTo>
                    <a:pt x="476162" y="19049"/>
                  </a:lnTo>
                  <a:lnTo>
                    <a:pt x="476162" y="0"/>
                  </a:lnTo>
                  <a:lnTo>
                    <a:pt x="495208" y="0"/>
                  </a:lnTo>
                  <a:lnTo>
                    <a:pt x="495208" y="19049"/>
                  </a:lnTo>
                  <a:close/>
                </a:path>
                <a:path w="16602075" h="1323975">
                  <a:moveTo>
                    <a:pt x="533301" y="19049"/>
                  </a:moveTo>
                  <a:lnTo>
                    <a:pt x="514255" y="19049"/>
                  </a:lnTo>
                  <a:lnTo>
                    <a:pt x="514255" y="0"/>
                  </a:lnTo>
                  <a:lnTo>
                    <a:pt x="533301" y="0"/>
                  </a:lnTo>
                  <a:lnTo>
                    <a:pt x="533301" y="19049"/>
                  </a:lnTo>
                  <a:close/>
                </a:path>
                <a:path w="16602075" h="1323975">
                  <a:moveTo>
                    <a:pt x="571395" y="19049"/>
                  </a:moveTo>
                  <a:lnTo>
                    <a:pt x="552348" y="19049"/>
                  </a:lnTo>
                  <a:lnTo>
                    <a:pt x="552348" y="0"/>
                  </a:lnTo>
                  <a:lnTo>
                    <a:pt x="571395" y="0"/>
                  </a:lnTo>
                  <a:lnTo>
                    <a:pt x="571395" y="19049"/>
                  </a:lnTo>
                  <a:close/>
                </a:path>
                <a:path w="16602075" h="1323975">
                  <a:moveTo>
                    <a:pt x="609488" y="19049"/>
                  </a:moveTo>
                  <a:lnTo>
                    <a:pt x="590441" y="19049"/>
                  </a:lnTo>
                  <a:lnTo>
                    <a:pt x="590441" y="0"/>
                  </a:lnTo>
                  <a:lnTo>
                    <a:pt x="609488" y="0"/>
                  </a:lnTo>
                  <a:lnTo>
                    <a:pt x="609488" y="19049"/>
                  </a:lnTo>
                  <a:close/>
                </a:path>
                <a:path w="16602075" h="1323975">
                  <a:moveTo>
                    <a:pt x="647581" y="19049"/>
                  </a:moveTo>
                  <a:lnTo>
                    <a:pt x="628534" y="19049"/>
                  </a:lnTo>
                  <a:lnTo>
                    <a:pt x="628534" y="0"/>
                  </a:lnTo>
                  <a:lnTo>
                    <a:pt x="647581" y="0"/>
                  </a:lnTo>
                  <a:lnTo>
                    <a:pt x="647581" y="19049"/>
                  </a:lnTo>
                  <a:close/>
                </a:path>
                <a:path w="16602075" h="1323975">
                  <a:moveTo>
                    <a:pt x="685674" y="19049"/>
                  </a:moveTo>
                  <a:lnTo>
                    <a:pt x="666628" y="19049"/>
                  </a:lnTo>
                  <a:lnTo>
                    <a:pt x="666628" y="0"/>
                  </a:lnTo>
                  <a:lnTo>
                    <a:pt x="685674" y="0"/>
                  </a:lnTo>
                  <a:lnTo>
                    <a:pt x="685674" y="19049"/>
                  </a:lnTo>
                  <a:close/>
                </a:path>
                <a:path w="16602075" h="1323975">
                  <a:moveTo>
                    <a:pt x="723767" y="19049"/>
                  </a:moveTo>
                  <a:lnTo>
                    <a:pt x="704721" y="19049"/>
                  </a:lnTo>
                  <a:lnTo>
                    <a:pt x="704721" y="0"/>
                  </a:lnTo>
                  <a:lnTo>
                    <a:pt x="723767" y="0"/>
                  </a:lnTo>
                  <a:lnTo>
                    <a:pt x="723767" y="19049"/>
                  </a:lnTo>
                  <a:close/>
                </a:path>
                <a:path w="16602075" h="1323975">
                  <a:moveTo>
                    <a:pt x="761860" y="19049"/>
                  </a:moveTo>
                  <a:lnTo>
                    <a:pt x="742814" y="19049"/>
                  </a:lnTo>
                  <a:lnTo>
                    <a:pt x="742814" y="0"/>
                  </a:lnTo>
                  <a:lnTo>
                    <a:pt x="761860" y="0"/>
                  </a:lnTo>
                  <a:lnTo>
                    <a:pt x="761860" y="19049"/>
                  </a:lnTo>
                  <a:close/>
                </a:path>
                <a:path w="16602075" h="1323975">
                  <a:moveTo>
                    <a:pt x="799954" y="19049"/>
                  </a:moveTo>
                  <a:lnTo>
                    <a:pt x="780907" y="19049"/>
                  </a:lnTo>
                  <a:lnTo>
                    <a:pt x="780907" y="0"/>
                  </a:lnTo>
                  <a:lnTo>
                    <a:pt x="799954" y="0"/>
                  </a:lnTo>
                  <a:lnTo>
                    <a:pt x="799954" y="19049"/>
                  </a:lnTo>
                  <a:close/>
                </a:path>
                <a:path w="16602075" h="1323975">
                  <a:moveTo>
                    <a:pt x="838047" y="19049"/>
                  </a:moveTo>
                  <a:lnTo>
                    <a:pt x="819000" y="19049"/>
                  </a:lnTo>
                  <a:lnTo>
                    <a:pt x="819000" y="0"/>
                  </a:lnTo>
                  <a:lnTo>
                    <a:pt x="838047" y="0"/>
                  </a:lnTo>
                  <a:lnTo>
                    <a:pt x="838047" y="19049"/>
                  </a:lnTo>
                  <a:close/>
                </a:path>
                <a:path w="16602075" h="1323975">
                  <a:moveTo>
                    <a:pt x="876140" y="19049"/>
                  </a:moveTo>
                  <a:lnTo>
                    <a:pt x="857093" y="19049"/>
                  </a:lnTo>
                  <a:lnTo>
                    <a:pt x="857093" y="0"/>
                  </a:lnTo>
                  <a:lnTo>
                    <a:pt x="876140" y="0"/>
                  </a:lnTo>
                  <a:lnTo>
                    <a:pt x="876140" y="19049"/>
                  </a:lnTo>
                  <a:close/>
                </a:path>
                <a:path w="16602075" h="1323975">
                  <a:moveTo>
                    <a:pt x="914233" y="19049"/>
                  </a:moveTo>
                  <a:lnTo>
                    <a:pt x="895187" y="19049"/>
                  </a:lnTo>
                  <a:lnTo>
                    <a:pt x="895187" y="0"/>
                  </a:lnTo>
                  <a:lnTo>
                    <a:pt x="914233" y="0"/>
                  </a:lnTo>
                  <a:lnTo>
                    <a:pt x="914233" y="19049"/>
                  </a:lnTo>
                  <a:close/>
                </a:path>
                <a:path w="16602075" h="1323975">
                  <a:moveTo>
                    <a:pt x="952326" y="19049"/>
                  </a:moveTo>
                  <a:lnTo>
                    <a:pt x="933280" y="19049"/>
                  </a:lnTo>
                  <a:lnTo>
                    <a:pt x="933280" y="0"/>
                  </a:lnTo>
                  <a:lnTo>
                    <a:pt x="952326" y="0"/>
                  </a:lnTo>
                  <a:lnTo>
                    <a:pt x="952326" y="19049"/>
                  </a:lnTo>
                  <a:close/>
                </a:path>
                <a:path w="16602075" h="1323975">
                  <a:moveTo>
                    <a:pt x="990419" y="19049"/>
                  </a:moveTo>
                  <a:lnTo>
                    <a:pt x="971373" y="19049"/>
                  </a:lnTo>
                  <a:lnTo>
                    <a:pt x="971373" y="0"/>
                  </a:lnTo>
                  <a:lnTo>
                    <a:pt x="990419" y="0"/>
                  </a:lnTo>
                  <a:lnTo>
                    <a:pt x="990419" y="19049"/>
                  </a:lnTo>
                  <a:close/>
                </a:path>
                <a:path w="16602075" h="1323975">
                  <a:moveTo>
                    <a:pt x="1028513" y="19049"/>
                  </a:moveTo>
                  <a:lnTo>
                    <a:pt x="1009466" y="19049"/>
                  </a:lnTo>
                  <a:lnTo>
                    <a:pt x="1009466" y="0"/>
                  </a:lnTo>
                  <a:lnTo>
                    <a:pt x="1028513" y="0"/>
                  </a:lnTo>
                  <a:lnTo>
                    <a:pt x="1028513" y="19049"/>
                  </a:lnTo>
                  <a:close/>
                </a:path>
                <a:path w="16602075" h="1323975">
                  <a:moveTo>
                    <a:pt x="1066606" y="19049"/>
                  </a:moveTo>
                  <a:lnTo>
                    <a:pt x="1047559" y="19049"/>
                  </a:lnTo>
                  <a:lnTo>
                    <a:pt x="1047559" y="0"/>
                  </a:lnTo>
                  <a:lnTo>
                    <a:pt x="1066606" y="0"/>
                  </a:lnTo>
                  <a:lnTo>
                    <a:pt x="1066606" y="19049"/>
                  </a:lnTo>
                  <a:close/>
                </a:path>
                <a:path w="16602075" h="1323975">
                  <a:moveTo>
                    <a:pt x="1104699" y="19049"/>
                  </a:moveTo>
                  <a:lnTo>
                    <a:pt x="1085652" y="19049"/>
                  </a:lnTo>
                  <a:lnTo>
                    <a:pt x="1085652" y="0"/>
                  </a:lnTo>
                  <a:lnTo>
                    <a:pt x="1104699" y="0"/>
                  </a:lnTo>
                  <a:lnTo>
                    <a:pt x="1104699" y="19049"/>
                  </a:lnTo>
                  <a:close/>
                </a:path>
                <a:path w="16602075" h="1323975">
                  <a:moveTo>
                    <a:pt x="1142792" y="19049"/>
                  </a:moveTo>
                  <a:lnTo>
                    <a:pt x="1123746" y="19049"/>
                  </a:lnTo>
                  <a:lnTo>
                    <a:pt x="1123746" y="0"/>
                  </a:lnTo>
                  <a:lnTo>
                    <a:pt x="1142792" y="0"/>
                  </a:lnTo>
                  <a:lnTo>
                    <a:pt x="1142792" y="19049"/>
                  </a:lnTo>
                  <a:close/>
                </a:path>
                <a:path w="16602075" h="1323975">
                  <a:moveTo>
                    <a:pt x="1180885" y="19049"/>
                  </a:moveTo>
                  <a:lnTo>
                    <a:pt x="1161839" y="19049"/>
                  </a:lnTo>
                  <a:lnTo>
                    <a:pt x="1161839" y="0"/>
                  </a:lnTo>
                  <a:lnTo>
                    <a:pt x="1180885" y="0"/>
                  </a:lnTo>
                  <a:lnTo>
                    <a:pt x="1180885" y="19049"/>
                  </a:lnTo>
                  <a:close/>
                </a:path>
                <a:path w="16602075" h="1323975">
                  <a:moveTo>
                    <a:pt x="1218978" y="19049"/>
                  </a:moveTo>
                  <a:lnTo>
                    <a:pt x="1199932" y="19049"/>
                  </a:lnTo>
                  <a:lnTo>
                    <a:pt x="1199932" y="0"/>
                  </a:lnTo>
                  <a:lnTo>
                    <a:pt x="1218978" y="0"/>
                  </a:lnTo>
                  <a:lnTo>
                    <a:pt x="1218978" y="19049"/>
                  </a:lnTo>
                  <a:close/>
                </a:path>
                <a:path w="16602075" h="1323975">
                  <a:moveTo>
                    <a:pt x="1257072" y="19049"/>
                  </a:moveTo>
                  <a:lnTo>
                    <a:pt x="1238025" y="19049"/>
                  </a:lnTo>
                  <a:lnTo>
                    <a:pt x="1238025" y="0"/>
                  </a:lnTo>
                  <a:lnTo>
                    <a:pt x="1257072" y="0"/>
                  </a:lnTo>
                  <a:lnTo>
                    <a:pt x="1257072" y="19049"/>
                  </a:lnTo>
                  <a:close/>
                </a:path>
                <a:path w="16602075" h="1323975">
                  <a:moveTo>
                    <a:pt x="1295165" y="19049"/>
                  </a:moveTo>
                  <a:lnTo>
                    <a:pt x="1276118" y="19049"/>
                  </a:lnTo>
                  <a:lnTo>
                    <a:pt x="1276118" y="0"/>
                  </a:lnTo>
                  <a:lnTo>
                    <a:pt x="1295165" y="0"/>
                  </a:lnTo>
                  <a:lnTo>
                    <a:pt x="1295165" y="19049"/>
                  </a:lnTo>
                  <a:close/>
                </a:path>
                <a:path w="16602075" h="1323975">
                  <a:moveTo>
                    <a:pt x="1333258" y="19049"/>
                  </a:moveTo>
                  <a:lnTo>
                    <a:pt x="1314211" y="19049"/>
                  </a:lnTo>
                  <a:lnTo>
                    <a:pt x="1314211" y="0"/>
                  </a:lnTo>
                  <a:lnTo>
                    <a:pt x="1333258" y="0"/>
                  </a:lnTo>
                  <a:lnTo>
                    <a:pt x="1333258" y="19049"/>
                  </a:lnTo>
                  <a:close/>
                </a:path>
                <a:path w="16602075" h="1323975">
                  <a:moveTo>
                    <a:pt x="1371351" y="19049"/>
                  </a:moveTo>
                  <a:lnTo>
                    <a:pt x="1352305" y="19049"/>
                  </a:lnTo>
                  <a:lnTo>
                    <a:pt x="1352305" y="0"/>
                  </a:lnTo>
                  <a:lnTo>
                    <a:pt x="1371351" y="0"/>
                  </a:lnTo>
                  <a:lnTo>
                    <a:pt x="1371351" y="19049"/>
                  </a:lnTo>
                  <a:close/>
                </a:path>
                <a:path w="16602075" h="1323975">
                  <a:moveTo>
                    <a:pt x="1409444" y="19049"/>
                  </a:moveTo>
                  <a:lnTo>
                    <a:pt x="1390398" y="19049"/>
                  </a:lnTo>
                  <a:lnTo>
                    <a:pt x="1390398" y="0"/>
                  </a:lnTo>
                  <a:lnTo>
                    <a:pt x="1409444" y="0"/>
                  </a:lnTo>
                  <a:lnTo>
                    <a:pt x="1409444" y="19049"/>
                  </a:lnTo>
                  <a:close/>
                </a:path>
                <a:path w="16602075" h="1323975">
                  <a:moveTo>
                    <a:pt x="1447537" y="19049"/>
                  </a:moveTo>
                  <a:lnTo>
                    <a:pt x="1428491" y="19049"/>
                  </a:lnTo>
                  <a:lnTo>
                    <a:pt x="1428491" y="0"/>
                  </a:lnTo>
                  <a:lnTo>
                    <a:pt x="1447537" y="0"/>
                  </a:lnTo>
                  <a:lnTo>
                    <a:pt x="1447537" y="19049"/>
                  </a:lnTo>
                  <a:close/>
                </a:path>
                <a:path w="16602075" h="1323975">
                  <a:moveTo>
                    <a:pt x="1485631" y="19049"/>
                  </a:moveTo>
                  <a:lnTo>
                    <a:pt x="1466584" y="19049"/>
                  </a:lnTo>
                  <a:lnTo>
                    <a:pt x="1466584" y="0"/>
                  </a:lnTo>
                  <a:lnTo>
                    <a:pt x="1485631" y="0"/>
                  </a:lnTo>
                  <a:lnTo>
                    <a:pt x="1485631" y="19049"/>
                  </a:lnTo>
                  <a:close/>
                </a:path>
                <a:path w="16602075" h="1323975">
                  <a:moveTo>
                    <a:pt x="1523724" y="19049"/>
                  </a:moveTo>
                  <a:lnTo>
                    <a:pt x="1504677" y="19049"/>
                  </a:lnTo>
                  <a:lnTo>
                    <a:pt x="1504677" y="0"/>
                  </a:lnTo>
                  <a:lnTo>
                    <a:pt x="1523724" y="0"/>
                  </a:lnTo>
                  <a:lnTo>
                    <a:pt x="1523724" y="19049"/>
                  </a:lnTo>
                  <a:close/>
                </a:path>
                <a:path w="16602075" h="1323975">
                  <a:moveTo>
                    <a:pt x="1561817" y="19049"/>
                  </a:moveTo>
                  <a:lnTo>
                    <a:pt x="1542770" y="19049"/>
                  </a:lnTo>
                  <a:lnTo>
                    <a:pt x="1542770" y="0"/>
                  </a:lnTo>
                  <a:lnTo>
                    <a:pt x="1561817" y="0"/>
                  </a:lnTo>
                  <a:lnTo>
                    <a:pt x="1561817" y="19049"/>
                  </a:lnTo>
                  <a:close/>
                </a:path>
                <a:path w="16602075" h="1323975">
                  <a:moveTo>
                    <a:pt x="1599910" y="19049"/>
                  </a:moveTo>
                  <a:lnTo>
                    <a:pt x="1580864" y="19049"/>
                  </a:lnTo>
                  <a:lnTo>
                    <a:pt x="1580864" y="0"/>
                  </a:lnTo>
                  <a:lnTo>
                    <a:pt x="1599910" y="0"/>
                  </a:lnTo>
                  <a:lnTo>
                    <a:pt x="1599910" y="19049"/>
                  </a:lnTo>
                  <a:close/>
                </a:path>
                <a:path w="16602075" h="1323975">
                  <a:moveTo>
                    <a:pt x="1638003" y="19049"/>
                  </a:moveTo>
                  <a:lnTo>
                    <a:pt x="1618957" y="19049"/>
                  </a:lnTo>
                  <a:lnTo>
                    <a:pt x="1618957" y="0"/>
                  </a:lnTo>
                  <a:lnTo>
                    <a:pt x="1638003" y="0"/>
                  </a:lnTo>
                  <a:lnTo>
                    <a:pt x="1638003" y="19049"/>
                  </a:lnTo>
                  <a:close/>
                </a:path>
                <a:path w="16602075" h="1323975">
                  <a:moveTo>
                    <a:pt x="1676097" y="19049"/>
                  </a:moveTo>
                  <a:lnTo>
                    <a:pt x="1657050" y="19049"/>
                  </a:lnTo>
                  <a:lnTo>
                    <a:pt x="1657050" y="0"/>
                  </a:lnTo>
                  <a:lnTo>
                    <a:pt x="1676097" y="0"/>
                  </a:lnTo>
                  <a:lnTo>
                    <a:pt x="1676097" y="19049"/>
                  </a:lnTo>
                  <a:close/>
                </a:path>
                <a:path w="16602075" h="1323975">
                  <a:moveTo>
                    <a:pt x="1714190" y="19049"/>
                  </a:moveTo>
                  <a:lnTo>
                    <a:pt x="1695143" y="19049"/>
                  </a:lnTo>
                  <a:lnTo>
                    <a:pt x="1695143" y="0"/>
                  </a:lnTo>
                  <a:lnTo>
                    <a:pt x="1714190" y="0"/>
                  </a:lnTo>
                  <a:lnTo>
                    <a:pt x="1714190" y="19049"/>
                  </a:lnTo>
                  <a:close/>
                </a:path>
                <a:path w="16602075" h="1323975">
                  <a:moveTo>
                    <a:pt x="1752283" y="19049"/>
                  </a:moveTo>
                  <a:lnTo>
                    <a:pt x="1733236" y="19049"/>
                  </a:lnTo>
                  <a:lnTo>
                    <a:pt x="1733236" y="0"/>
                  </a:lnTo>
                  <a:lnTo>
                    <a:pt x="1752283" y="0"/>
                  </a:lnTo>
                  <a:lnTo>
                    <a:pt x="1752283" y="19049"/>
                  </a:lnTo>
                  <a:close/>
                </a:path>
                <a:path w="16602075" h="1323975">
                  <a:moveTo>
                    <a:pt x="1790376" y="19049"/>
                  </a:moveTo>
                  <a:lnTo>
                    <a:pt x="1771329" y="19049"/>
                  </a:lnTo>
                  <a:lnTo>
                    <a:pt x="1771329" y="0"/>
                  </a:lnTo>
                  <a:lnTo>
                    <a:pt x="1790376" y="0"/>
                  </a:lnTo>
                  <a:lnTo>
                    <a:pt x="1790376" y="19049"/>
                  </a:lnTo>
                  <a:close/>
                </a:path>
                <a:path w="16602075" h="1323975">
                  <a:moveTo>
                    <a:pt x="1828469" y="19049"/>
                  </a:moveTo>
                  <a:lnTo>
                    <a:pt x="1809423" y="19049"/>
                  </a:lnTo>
                  <a:lnTo>
                    <a:pt x="1809423" y="0"/>
                  </a:lnTo>
                  <a:lnTo>
                    <a:pt x="1828469" y="0"/>
                  </a:lnTo>
                  <a:lnTo>
                    <a:pt x="1828469" y="19049"/>
                  </a:lnTo>
                  <a:close/>
                </a:path>
                <a:path w="16602075" h="1323975">
                  <a:moveTo>
                    <a:pt x="1866562" y="19049"/>
                  </a:moveTo>
                  <a:lnTo>
                    <a:pt x="1847516" y="19049"/>
                  </a:lnTo>
                  <a:lnTo>
                    <a:pt x="1847516" y="0"/>
                  </a:lnTo>
                  <a:lnTo>
                    <a:pt x="1866562" y="0"/>
                  </a:lnTo>
                  <a:lnTo>
                    <a:pt x="1866562" y="19049"/>
                  </a:lnTo>
                  <a:close/>
                </a:path>
                <a:path w="16602075" h="1323975">
                  <a:moveTo>
                    <a:pt x="1904656" y="19049"/>
                  </a:moveTo>
                  <a:lnTo>
                    <a:pt x="1885609" y="19049"/>
                  </a:lnTo>
                  <a:lnTo>
                    <a:pt x="1885609" y="0"/>
                  </a:lnTo>
                  <a:lnTo>
                    <a:pt x="1904656" y="0"/>
                  </a:lnTo>
                  <a:lnTo>
                    <a:pt x="1904656" y="19049"/>
                  </a:lnTo>
                  <a:close/>
                </a:path>
                <a:path w="16602075" h="1323975">
                  <a:moveTo>
                    <a:pt x="1942749" y="19049"/>
                  </a:moveTo>
                  <a:lnTo>
                    <a:pt x="1923702" y="19049"/>
                  </a:lnTo>
                  <a:lnTo>
                    <a:pt x="1923702" y="0"/>
                  </a:lnTo>
                  <a:lnTo>
                    <a:pt x="1942749" y="0"/>
                  </a:lnTo>
                  <a:lnTo>
                    <a:pt x="1942749" y="19049"/>
                  </a:lnTo>
                  <a:close/>
                </a:path>
                <a:path w="16602075" h="1323975">
                  <a:moveTo>
                    <a:pt x="1980842" y="19049"/>
                  </a:moveTo>
                  <a:lnTo>
                    <a:pt x="1961795" y="19049"/>
                  </a:lnTo>
                  <a:lnTo>
                    <a:pt x="1961795" y="0"/>
                  </a:lnTo>
                  <a:lnTo>
                    <a:pt x="1980842" y="0"/>
                  </a:lnTo>
                  <a:lnTo>
                    <a:pt x="1980842" y="19049"/>
                  </a:lnTo>
                  <a:close/>
                </a:path>
                <a:path w="16602075" h="1323975">
                  <a:moveTo>
                    <a:pt x="2018935" y="19049"/>
                  </a:moveTo>
                  <a:lnTo>
                    <a:pt x="1999888" y="19049"/>
                  </a:lnTo>
                  <a:lnTo>
                    <a:pt x="1999888" y="0"/>
                  </a:lnTo>
                  <a:lnTo>
                    <a:pt x="2018935" y="0"/>
                  </a:lnTo>
                  <a:lnTo>
                    <a:pt x="2018935" y="19049"/>
                  </a:lnTo>
                  <a:close/>
                </a:path>
                <a:path w="16602075" h="1323975">
                  <a:moveTo>
                    <a:pt x="2057028" y="19049"/>
                  </a:moveTo>
                  <a:lnTo>
                    <a:pt x="2037982" y="19049"/>
                  </a:lnTo>
                  <a:lnTo>
                    <a:pt x="2037982" y="0"/>
                  </a:lnTo>
                  <a:lnTo>
                    <a:pt x="2057028" y="0"/>
                  </a:lnTo>
                  <a:lnTo>
                    <a:pt x="2057028" y="19049"/>
                  </a:lnTo>
                  <a:close/>
                </a:path>
                <a:path w="16602075" h="1323975">
                  <a:moveTo>
                    <a:pt x="2095121" y="19049"/>
                  </a:moveTo>
                  <a:lnTo>
                    <a:pt x="2076075" y="19049"/>
                  </a:lnTo>
                  <a:lnTo>
                    <a:pt x="2076075" y="0"/>
                  </a:lnTo>
                  <a:lnTo>
                    <a:pt x="2095121" y="0"/>
                  </a:lnTo>
                  <a:lnTo>
                    <a:pt x="2095121" y="19049"/>
                  </a:lnTo>
                  <a:close/>
                </a:path>
                <a:path w="16602075" h="1323975">
                  <a:moveTo>
                    <a:pt x="2133215" y="19049"/>
                  </a:moveTo>
                  <a:lnTo>
                    <a:pt x="2114168" y="19049"/>
                  </a:lnTo>
                  <a:lnTo>
                    <a:pt x="2114168" y="0"/>
                  </a:lnTo>
                  <a:lnTo>
                    <a:pt x="2133215" y="0"/>
                  </a:lnTo>
                  <a:lnTo>
                    <a:pt x="2133215" y="19049"/>
                  </a:lnTo>
                  <a:close/>
                </a:path>
                <a:path w="16602075" h="1323975">
                  <a:moveTo>
                    <a:pt x="2171308" y="19049"/>
                  </a:moveTo>
                  <a:lnTo>
                    <a:pt x="2152261" y="19049"/>
                  </a:lnTo>
                  <a:lnTo>
                    <a:pt x="2152261" y="0"/>
                  </a:lnTo>
                  <a:lnTo>
                    <a:pt x="2171308" y="0"/>
                  </a:lnTo>
                  <a:lnTo>
                    <a:pt x="2171308" y="19049"/>
                  </a:lnTo>
                  <a:close/>
                </a:path>
                <a:path w="16602075" h="1323975">
                  <a:moveTo>
                    <a:pt x="2209401" y="19049"/>
                  </a:moveTo>
                  <a:lnTo>
                    <a:pt x="2190354" y="19049"/>
                  </a:lnTo>
                  <a:lnTo>
                    <a:pt x="2190354" y="0"/>
                  </a:lnTo>
                  <a:lnTo>
                    <a:pt x="2209401" y="0"/>
                  </a:lnTo>
                  <a:lnTo>
                    <a:pt x="2209401" y="19049"/>
                  </a:lnTo>
                  <a:close/>
                </a:path>
                <a:path w="16602075" h="1323975">
                  <a:moveTo>
                    <a:pt x="2247494" y="19049"/>
                  </a:moveTo>
                  <a:lnTo>
                    <a:pt x="2228447" y="19049"/>
                  </a:lnTo>
                  <a:lnTo>
                    <a:pt x="2228447" y="0"/>
                  </a:lnTo>
                  <a:lnTo>
                    <a:pt x="2247494" y="0"/>
                  </a:lnTo>
                  <a:lnTo>
                    <a:pt x="2247494" y="19049"/>
                  </a:lnTo>
                  <a:close/>
                </a:path>
                <a:path w="16602075" h="1323975">
                  <a:moveTo>
                    <a:pt x="2285587" y="19049"/>
                  </a:moveTo>
                  <a:lnTo>
                    <a:pt x="2266541" y="19049"/>
                  </a:lnTo>
                  <a:lnTo>
                    <a:pt x="2266541" y="0"/>
                  </a:lnTo>
                  <a:lnTo>
                    <a:pt x="2285587" y="0"/>
                  </a:lnTo>
                  <a:lnTo>
                    <a:pt x="2285587" y="19049"/>
                  </a:lnTo>
                  <a:close/>
                </a:path>
                <a:path w="16602075" h="1323975">
                  <a:moveTo>
                    <a:pt x="2323681" y="19049"/>
                  </a:moveTo>
                  <a:lnTo>
                    <a:pt x="2304634" y="19049"/>
                  </a:lnTo>
                  <a:lnTo>
                    <a:pt x="2304634" y="0"/>
                  </a:lnTo>
                  <a:lnTo>
                    <a:pt x="2323681" y="0"/>
                  </a:lnTo>
                  <a:lnTo>
                    <a:pt x="2323681" y="19049"/>
                  </a:lnTo>
                  <a:close/>
                </a:path>
                <a:path w="16602075" h="1323975">
                  <a:moveTo>
                    <a:pt x="2361774" y="19049"/>
                  </a:moveTo>
                  <a:lnTo>
                    <a:pt x="2342727" y="19049"/>
                  </a:lnTo>
                  <a:lnTo>
                    <a:pt x="2342727" y="0"/>
                  </a:lnTo>
                  <a:lnTo>
                    <a:pt x="2361774" y="0"/>
                  </a:lnTo>
                  <a:lnTo>
                    <a:pt x="2361774" y="19049"/>
                  </a:lnTo>
                  <a:close/>
                </a:path>
                <a:path w="16602075" h="1323975">
                  <a:moveTo>
                    <a:pt x="2399867" y="19049"/>
                  </a:moveTo>
                  <a:lnTo>
                    <a:pt x="2380820" y="19049"/>
                  </a:lnTo>
                  <a:lnTo>
                    <a:pt x="2380820" y="0"/>
                  </a:lnTo>
                  <a:lnTo>
                    <a:pt x="2399867" y="0"/>
                  </a:lnTo>
                  <a:lnTo>
                    <a:pt x="2399867" y="19049"/>
                  </a:lnTo>
                  <a:close/>
                </a:path>
                <a:path w="16602075" h="1323975">
                  <a:moveTo>
                    <a:pt x="2437960" y="19049"/>
                  </a:moveTo>
                  <a:lnTo>
                    <a:pt x="2418913" y="19049"/>
                  </a:lnTo>
                  <a:lnTo>
                    <a:pt x="2418913" y="0"/>
                  </a:lnTo>
                  <a:lnTo>
                    <a:pt x="2437960" y="0"/>
                  </a:lnTo>
                  <a:lnTo>
                    <a:pt x="2437960" y="19049"/>
                  </a:lnTo>
                  <a:close/>
                </a:path>
                <a:path w="16602075" h="1323975">
                  <a:moveTo>
                    <a:pt x="2476053" y="19049"/>
                  </a:moveTo>
                  <a:lnTo>
                    <a:pt x="2457006" y="19049"/>
                  </a:lnTo>
                  <a:lnTo>
                    <a:pt x="2457006" y="0"/>
                  </a:lnTo>
                  <a:lnTo>
                    <a:pt x="2476053" y="0"/>
                  </a:lnTo>
                  <a:lnTo>
                    <a:pt x="2476053" y="19049"/>
                  </a:lnTo>
                  <a:close/>
                </a:path>
                <a:path w="16602075" h="1323975">
                  <a:moveTo>
                    <a:pt x="2514146" y="19049"/>
                  </a:moveTo>
                  <a:lnTo>
                    <a:pt x="2495100" y="19049"/>
                  </a:lnTo>
                  <a:lnTo>
                    <a:pt x="2495100" y="0"/>
                  </a:lnTo>
                  <a:lnTo>
                    <a:pt x="2514146" y="0"/>
                  </a:lnTo>
                  <a:lnTo>
                    <a:pt x="2514146" y="19049"/>
                  </a:lnTo>
                  <a:close/>
                </a:path>
                <a:path w="16602075" h="1323975">
                  <a:moveTo>
                    <a:pt x="2552239" y="19049"/>
                  </a:moveTo>
                  <a:lnTo>
                    <a:pt x="2533193" y="19049"/>
                  </a:lnTo>
                  <a:lnTo>
                    <a:pt x="2533193" y="0"/>
                  </a:lnTo>
                  <a:lnTo>
                    <a:pt x="2552239" y="0"/>
                  </a:lnTo>
                  <a:lnTo>
                    <a:pt x="2552239" y="19049"/>
                  </a:lnTo>
                  <a:close/>
                </a:path>
                <a:path w="16602075" h="1323975">
                  <a:moveTo>
                    <a:pt x="2590333" y="19049"/>
                  </a:moveTo>
                  <a:lnTo>
                    <a:pt x="2571286" y="19049"/>
                  </a:lnTo>
                  <a:lnTo>
                    <a:pt x="2571286" y="0"/>
                  </a:lnTo>
                  <a:lnTo>
                    <a:pt x="2590333" y="0"/>
                  </a:lnTo>
                  <a:lnTo>
                    <a:pt x="2590333" y="19049"/>
                  </a:lnTo>
                  <a:close/>
                </a:path>
                <a:path w="16602075" h="1323975">
                  <a:moveTo>
                    <a:pt x="2628426" y="19049"/>
                  </a:moveTo>
                  <a:lnTo>
                    <a:pt x="2609379" y="19049"/>
                  </a:lnTo>
                  <a:lnTo>
                    <a:pt x="2609379" y="0"/>
                  </a:lnTo>
                  <a:lnTo>
                    <a:pt x="2628426" y="0"/>
                  </a:lnTo>
                  <a:lnTo>
                    <a:pt x="2628426" y="19049"/>
                  </a:lnTo>
                  <a:close/>
                </a:path>
                <a:path w="16602075" h="1323975">
                  <a:moveTo>
                    <a:pt x="2666519" y="19049"/>
                  </a:moveTo>
                  <a:lnTo>
                    <a:pt x="2647472" y="19049"/>
                  </a:lnTo>
                  <a:lnTo>
                    <a:pt x="2647472" y="0"/>
                  </a:lnTo>
                  <a:lnTo>
                    <a:pt x="2666519" y="0"/>
                  </a:lnTo>
                  <a:lnTo>
                    <a:pt x="2666519" y="19049"/>
                  </a:lnTo>
                  <a:close/>
                </a:path>
                <a:path w="16602075" h="1323975">
                  <a:moveTo>
                    <a:pt x="2704612" y="19049"/>
                  </a:moveTo>
                  <a:lnTo>
                    <a:pt x="2685565" y="19049"/>
                  </a:lnTo>
                  <a:lnTo>
                    <a:pt x="2685565" y="0"/>
                  </a:lnTo>
                  <a:lnTo>
                    <a:pt x="2704612" y="0"/>
                  </a:lnTo>
                  <a:lnTo>
                    <a:pt x="2704612" y="19049"/>
                  </a:lnTo>
                  <a:close/>
                </a:path>
                <a:path w="16602075" h="1323975">
                  <a:moveTo>
                    <a:pt x="2742705" y="19049"/>
                  </a:moveTo>
                  <a:lnTo>
                    <a:pt x="2723659" y="19049"/>
                  </a:lnTo>
                  <a:lnTo>
                    <a:pt x="2723659" y="0"/>
                  </a:lnTo>
                  <a:lnTo>
                    <a:pt x="2742705" y="0"/>
                  </a:lnTo>
                  <a:lnTo>
                    <a:pt x="2742705" y="19049"/>
                  </a:lnTo>
                  <a:close/>
                </a:path>
                <a:path w="16602075" h="1323975">
                  <a:moveTo>
                    <a:pt x="2780798" y="19049"/>
                  </a:moveTo>
                  <a:lnTo>
                    <a:pt x="2761752" y="19049"/>
                  </a:lnTo>
                  <a:lnTo>
                    <a:pt x="2761752" y="0"/>
                  </a:lnTo>
                  <a:lnTo>
                    <a:pt x="2780798" y="0"/>
                  </a:lnTo>
                  <a:lnTo>
                    <a:pt x="2780798" y="19049"/>
                  </a:lnTo>
                  <a:close/>
                </a:path>
                <a:path w="16602075" h="1323975">
                  <a:moveTo>
                    <a:pt x="2818892" y="19049"/>
                  </a:moveTo>
                  <a:lnTo>
                    <a:pt x="2799845" y="19049"/>
                  </a:lnTo>
                  <a:lnTo>
                    <a:pt x="2799845" y="0"/>
                  </a:lnTo>
                  <a:lnTo>
                    <a:pt x="2818892" y="0"/>
                  </a:lnTo>
                  <a:lnTo>
                    <a:pt x="2818892" y="19049"/>
                  </a:lnTo>
                  <a:close/>
                </a:path>
                <a:path w="16602075" h="1323975">
                  <a:moveTo>
                    <a:pt x="2856985" y="19049"/>
                  </a:moveTo>
                  <a:lnTo>
                    <a:pt x="2837938" y="19049"/>
                  </a:lnTo>
                  <a:lnTo>
                    <a:pt x="2837938" y="0"/>
                  </a:lnTo>
                  <a:lnTo>
                    <a:pt x="2856985" y="0"/>
                  </a:lnTo>
                  <a:lnTo>
                    <a:pt x="2856985" y="19049"/>
                  </a:lnTo>
                  <a:close/>
                </a:path>
                <a:path w="16602075" h="1323975">
                  <a:moveTo>
                    <a:pt x="2895078" y="19049"/>
                  </a:moveTo>
                  <a:lnTo>
                    <a:pt x="2876031" y="19049"/>
                  </a:lnTo>
                  <a:lnTo>
                    <a:pt x="2876031" y="0"/>
                  </a:lnTo>
                  <a:lnTo>
                    <a:pt x="2895078" y="0"/>
                  </a:lnTo>
                  <a:lnTo>
                    <a:pt x="2895078" y="19049"/>
                  </a:lnTo>
                  <a:close/>
                </a:path>
                <a:path w="16602075" h="1323975">
                  <a:moveTo>
                    <a:pt x="2933171" y="19049"/>
                  </a:moveTo>
                  <a:lnTo>
                    <a:pt x="2914124" y="19049"/>
                  </a:lnTo>
                  <a:lnTo>
                    <a:pt x="2914124" y="0"/>
                  </a:lnTo>
                  <a:lnTo>
                    <a:pt x="2933171" y="0"/>
                  </a:lnTo>
                  <a:lnTo>
                    <a:pt x="2933171" y="19049"/>
                  </a:lnTo>
                  <a:close/>
                </a:path>
                <a:path w="16602075" h="1323975">
                  <a:moveTo>
                    <a:pt x="2971264" y="19049"/>
                  </a:moveTo>
                  <a:lnTo>
                    <a:pt x="2952218" y="19049"/>
                  </a:lnTo>
                  <a:lnTo>
                    <a:pt x="2952218" y="0"/>
                  </a:lnTo>
                  <a:lnTo>
                    <a:pt x="2971264" y="0"/>
                  </a:lnTo>
                  <a:lnTo>
                    <a:pt x="2971264" y="19049"/>
                  </a:lnTo>
                  <a:close/>
                </a:path>
                <a:path w="16602075" h="1323975">
                  <a:moveTo>
                    <a:pt x="3009357" y="19049"/>
                  </a:moveTo>
                  <a:lnTo>
                    <a:pt x="2990311" y="19049"/>
                  </a:lnTo>
                  <a:lnTo>
                    <a:pt x="2990311" y="0"/>
                  </a:lnTo>
                  <a:lnTo>
                    <a:pt x="3009357" y="0"/>
                  </a:lnTo>
                  <a:lnTo>
                    <a:pt x="3009357" y="19049"/>
                  </a:lnTo>
                  <a:close/>
                </a:path>
                <a:path w="16602075" h="1323975">
                  <a:moveTo>
                    <a:pt x="3047451" y="19049"/>
                  </a:moveTo>
                  <a:lnTo>
                    <a:pt x="3028404" y="19049"/>
                  </a:lnTo>
                  <a:lnTo>
                    <a:pt x="3028404" y="0"/>
                  </a:lnTo>
                  <a:lnTo>
                    <a:pt x="3047451" y="0"/>
                  </a:lnTo>
                  <a:lnTo>
                    <a:pt x="3047451" y="19049"/>
                  </a:lnTo>
                  <a:close/>
                </a:path>
                <a:path w="16602075" h="1323975">
                  <a:moveTo>
                    <a:pt x="3085544" y="19049"/>
                  </a:moveTo>
                  <a:lnTo>
                    <a:pt x="3066497" y="19049"/>
                  </a:lnTo>
                  <a:lnTo>
                    <a:pt x="3066497" y="0"/>
                  </a:lnTo>
                  <a:lnTo>
                    <a:pt x="3085544" y="0"/>
                  </a:lnTo>
                  <a:lnTo>
                    <a:pt x="3085544" y="19049"/>
                  </a:lnTo>
                  <a:close/>
                </a:path>
                <a:path w="16602075" h="1323975">
                  <a:moveTo>
                    <a:pt x="3123637" y="19049"/>
                  </a:moveTo>
                  <a:lnTo>
                    <a:pt x="3104590" y="19049"/>
                  </a:lnTo>
                  <a:lnTo>
                    <a:pt x="3104590" y="0"/>
                  </a:lnTo>
                  <a:lnTo>
                    <a:pt x="3123637" y="0"/>
                  </a:lnTo>
                  <a:lnTo>
                    <a:pt x="3123637" y="19049"/>
                  </a:lnTo>
                  <a:close/>
                </a:path>
                <a:path w="16602075" h="1323975">
                  <a:moveTo>
                    <a:pt x="3161730" y="19049"/>
                  </a:moveTo>
                  <a:lnTo>
                    <a:pt x="3142683" y="19049"/>
                  </a:lnTo>
                  <a:lnTo>
                    <a:pt x="3142683" y="0"/>
                  </a:lnTo>
                  <a:lnTo>
                    <a:pt x="3161730" y="0"/>
                  </a:lnTo>
                  <a:lnTo>
                    <a:pt x="3161730" y="19049"/>
                  </a:lnTo>
                  <a:close/>
                </a:path>
                <a:path w="16602075" h="1323975">
                  <a:moveTo>
                    <a:pt x="3199823" y="19049"/>
                  </a:moveTo>
                  <a:lnTo>
                    <a:pt x="3180777" y="19049"/>
                  </a:lnTo>
                  <a:lnTo>
                    <a:pt x="3180777" y="0"/>
                  </a:lnTo>
                  <a:lnTo>
                    <a:pt x="3199823" y="0"/>
                  </a:lnTo>
                  <a:lnTo>
                    <a:pt x="3199823" y="19049"/>
                  </a:lnTo>
                  <a:close/>
                </a:path>
                <a:path w="16602075" h="1323975">
                  <a:moveTo>
                    <a:pt x="3237916" y="19049"/>
                  </a:moveTo>
                  <a:lnTo>
                    <a:pt x="3218870" y="19049"/>
                  </a:lnTo>
                  <a:lnTo>
                    <a:pt x="3218870" y="0"/>
                  </a:lnTo>
                  <a:lnTo>
                    <a:pt x="3237916" y="0"/>
                  </a:lnTo>
                  <a:lnTo>
                    <a:pt x="3237916" y="19049"/>
                  </a:lnTo>
                  <a:close/>
                </a:path>
                <a:path w="16602075" h="1323975">
                  <a:moveTo>
                    <a:pt x="3276010" y="19049"/>
                  </a:moveTo>
                  <a:lnTo>
                    <a:pt x="3256963" y="19049"/>
                  </a:lnTo>
                  <a:lnTo>
                    <a:pt x="3256963" y="0"/>
                  </a:lnTo>
                  <a:lnTo>
                    <a:pt x="3276010" y="0"/>
                  </a:lnTo>
                  <a:lnTo>
                    <a:pt x="3276010" y="19049"/>
                  </a:lnTo>
                  <a:close/>
                </a:path>
                <a:path w="16602075" h="1323975">
                  <a:moveTo>
                    <a:pt x="3314103" y="19049"/>
                  </a:moveTo>
                  <a:lnTo>
                    <a:pt x="3295056" y="19049"/>
                  </a:lnTo>
                  <a:lnTo>
                    <a:pt x="3295056" y="0"/>
                  </a:lnTo>
                  <a:lnTo>
                    <a:pt x="3314103" y="0"/>
                  </a:lnTo>
                  <a:lnTo>
                    <a:pt x="3314103" y="19049"/>
                  </a:lnTo>
                  <a:close/>
                </a:path>
                <a:path w="16602075" h="1323975">
                  <a:moveTo>
                    <a:pt x="3352196" y="19049"/>
                  </a:moveTo>
                  <a:lnTo>
                    <a:pt x="3333149" y="19049"/>
                  </a:lnTo>
                  <a:lnTo>
                    <a:pt x="3333149" y="0"/>
                  </a:lnTo>
                  <a:lnTo>
                    <a:pt x="3352196" y="0"/>
                  </a:lnTo>
                  <a:lnTo>
                    <a:pt x="3352196" y="19049"/>
                  </a:lnTo>
                  <a:close/>
                </a:path>
                <a:path w="16602075" h="1323975">
                  <a:moveTo>
                    <a:pt x="3390289" y="19049"/>
                  </a:moveTo>
                  <a:lnTo>
                    <a:pt x="3371243" y="19049"/>
                  </a:lnTo>
                  <a:lnTo>
                    <a:pt x="3371243" y="0"/>
                  </a:lnTo>
                  <a:lnTo>
                    <a:pt x="3390289" y="0"/>
                  </a:lnTo>
                  <a:lnTo>
                    <a:pt x="3390289" y="19049"/>
                  </a:lnTo>
                  <a:close/>
                </a:path>
                <a:path w="16602075" h="1323975">
                  <a:moveTo>
                    <a:pt x="3428382" y="19049"/>
                  </a:moveTo>
                  <a:lnTo>
                    <a:pt x="3409336" y="19049"/>
                  </a:lnTo>
                  <a:lnTo>
                    <a:pt x="3409336" y="0"/>
                  </a:lnTo>
                  <a:lnTo>
                    <a:pt x="3428382" y="0"/>
                  </a:lnTo>
                  <a:lnTo>
                    <a:pt x="3428382" y="19049"/>
                  </a:lnTo>
                  <a:close/>
                </a:path>
                <a:path w="16602075" h="1323975">
                  <a:moveTo>
                    <a:pt x="3466475" y="19049"/>
                  </a:moveTo>
                  <a:lnTo>
                    <a:pt x="3447429" y="19049"/>
                  </a:lnTo>
                  <a:lnTo>
                    <a:pt x="3447429" y="0"/>
                  </a:lnTo>
                  <a:lnTo>
                    <a:pt x="3466475" y="0"/>
                  </a:lnTo>
                  <a:lnTo>
                    <a:pt x="3466475" y="19049"/>
                  </a:lnTo>
                  <a:close/>
                </a:path>
                <a:path w="16602075" h="1323975">
                  <a:moveTo>
                    <a:pt x="3504569" y="19049"/>
                  </a:moveTo>
                  <a:lnTo>
                    <a:pt x="3485522" y="19049"/>
                  </a:lnTo>
                  <a:lnTo>
                    <a:pt x="3485522" y="0"/>
                  </a:lnTo>
                  <a:lnTo>
                    <a:pt x="3504569" y="0"/>
                  </a:lnTo>
                  <a:lnTo>
                    <a:pt x="3504569" y="19049"/>
                  </a:lnTo>
                  <a:close/>
                </a:path>
                <a:path w="16602075" h="1323975">
                  <a:moveTo>
                    <a:pt x="3542662" y="19049"/>
                  </a:moveTo>
                  <a:lnTo>
                    <a:pt x="3523615" y="19049"/>
                  </a:lnTo>
                  <a:lnTo>
                    <a:pt x="3523615" y="0"/>
                  </a:lnTo>
                  <a:lnTo>
                    <a:pt x="3542662" y="0"/>
                  </a:lnTo>
                  <a:lnTo>
                    <a:pt x="3542662" y="19049"/>
                  </a:lnTo>
                  <a:close/>
                </a:path>
                <a:path w="16602075" h="1323975">
                  <a:moveTo>
                    <a:pt x="3580755" y="19049"/>
                  </a:moveTo>
                  <a:lnTo>
                    <a:pt x="3561708" y="19049"/>
                  </a:lnTo>
                  <a:lnTo>
                    <a:pt x="3561708" y="0"/>
                  </a:lnTo>
                  <a:lnTo>
                    <a:pt x="3580755" y="0"/>
                  </a:lnTo>
                  <a:lnTo>
                    <a:pt x="3580755" y="19049"/>
                  </a:lnTo>
                  <a:close/>
                </a:path>
                <a:path w="16602075" h="1323975">
                  <a:moveTo>
                    <a:pt x="3618848" y="19049"/>
                  </a:moveTo>
                  <a:lnTo>
                    <a:pt x="3599802" y="19049"/>
                  </a:lnTo>
                  <a:lnTo>
                    <a:pt x="3599802" y="0"/>
                  </a:lnTo>
                  <a:lnTo>
                    <a:pt x="3618848" y="0"/>
                  </a:lnTo>
                  <a:lnTo>
                    <a:pt x="3618848" y="19049"/>
                  </a:lnTo>
                  <a:close/>
                </a:path>
                <a:path w="16602075" h="1323975">
                  <a:moveTo>
                    <a:pt x="3656941" y="19049"/>
                  </a:moveTo>
                  <a:lnTo>
                    <a:pt x="3637895" y="19049"/>
                  </a:lnTo>
                  <a:lnTo>
                    <a:pt x="3637895" y="0"/>
                  </a:lnTo>
                  <a:lnTo>
                    <a:pt x="3656941" y="0"/>
                  </a:lnTo>
                  <a:lnTo>
                    <a:pt x="3656941" y="19049"/>
                  </a:lnTo>
                  <a:close/>
                </a:path>
                <a:path w="16602075" h="1323975">
                  <a:moveTo>
                    <a:pt x="3695034" y="19049"/>
                  </a:moveTo>
                  <a:lnTo>
                    <a:pt x="3675988" y="19049"/>
                  </a:lnTo>
                  <a:lnTo>
                    <a:pt x="3675988" y="0"/>
                  </a:lnTo>
                  <a:lnTo>
                    <a:pt x="3695034" y="0"/>
                  </a:lnTo>
                  <a:lnTo>
                    <a:pt x="3695034" y="19049"/>
                  </a:lnTo>
                  <a:close/>
                </a:path>
                <a:path w="16602075" h="1323975">
                  <a:moveTo>
                    <a:pt x="3733128" y="19049"/>
                  </a:moveTo>
                  <a:lnTo>
                    <a:pt x="3714081" y="19049"/>
                  </a:lnTo>
                  <a:lnTo>
                    <a:pt x="3714081" y="0"/>
                  </a:lnTo>
                  <a:lnTo>
                    <a:pt x="3733128" y="0"/>
                  </a:lnTo>
                  <a:lnTo>
                    <a:pt x="3733128" y="19049"/>
                  </a:lnTo>
                  <a:close/>
                </a:path>
                <a:path w="16602075" h="1323975">
                  <a:moveTo>
                    <a:pt x="3771221" y="19049"/>
                  </a:moveTo>
                  <a:lnTo>
                    <a:pt x="3752174" y="19049"/>
                  </a:lnTo>
                  <a:lnTo>
                    <a:pt x="3752174" y="0"/>
                  </a:lnTo>
                  <a:lnTo>
                    <a:pt x="3771221" y="0"/>
                  </a:lnTo>
                  <a:lnTo>
                    <a:pt x="3771221" y="19049"/>
                  </a:lnTo>
                  <a:close/>
                </a:path>
                <a:path w="16602075" h="1323975">
                  <a:moveTo>
                    <a:pt x="3809314" y="19049"/>
                  </a:moveTo>
                  <a:lnTo>
                    <a:pt x="3790267" y="19049"/>
                  </a:lnTo>
                  <a:lnTo>
                    <a:pt x="3790267" y="0"/>
                  </a:lnTo>
                  <a:lnTo>
                    <a:pt x="3809314" y="0"/>
                  </a:lnTo>
                  <a:lnTo>
                    <a:pt x="3809314" y="19049"/>
                  </a:lnTo>
                  <a:close/>
                </a:path>
                <a:path w="16602075" h="1323975">
                  <a:moveTo>
                    <a:pt x="3847407" y="19049"/>
                  </a:moveTo>
                  <a:lnTo>
                    <a:pt x="3828361" y="19049"/>
                  </a:lnTo>
                  <a:lnTo>
                    <a:pt x="3828361" y="0"/>
                  </a:lnTo>
                  <a:lnTo>
                    <a:pt x="3847407" y="0"/>
                  </a:lnTo>
                  <a:lnTo>
                    <a:pt x="3847407" y="19049"/>
                  </a:lnTo>
                  <a:close/>
                </a:path>
                <a:path w="16602075" h="1323975">
                  <a:moveTo>
                    <a:pt x="3885500" y="19049"/>
                  </a:moveTo>
                  <a:lnTo>
                    <a:pt x="3866454" y="19049"/>
                  </a:lnTo>
                  <a:lnTo>
                    <a:pt x="3866454" y="0"/>
                  </a:lnTo>
                  <a:lnTo>
                    <a:pt x="3885500" y="0"/>
                  </a:lnTo>
                  <a:lnTo>
                    <a:pt x="3885500" y="19049"/>
                  </a:lnTo>
                  <a:close/>
                </a:path>
                <a:path w="16602075" h="1323975">
                  <a:moveTo>
                    <a:pt x="3923593" y="19049"/>
                  </a:moveTo>
                  <a:lnTo>
                    <a:pt x="3904547" y="19049"/>
                  </a:lnTo>
                  <a:lnTo>
                    <a:pt x="3904547" y="0"/>
                  </a:lnTo>
                  <a:lnTo>
                    <a:pt x="3923593" y="0"/>
                  </a:lnTo>
                  <a:lnTo>
                    <a:pt x="3923593" y="19049"/>
                  </a:lnTo>
                  <a:close/>
                </a:path>
                <a:path w="16602075" h="1323975">
                  <a:moveTo>
                    <a:pt x="3961687" y="19049"/>
                  </a:moveTo>
                  <a:lnTo>
                    <a:pt x="3942640" y="19049"/>
                  </a:lnTo>
                  <a:lnTo>
                    <a:pt x="3942640" y="0"/>
                  </a:lnTo>
                  <a:lnTo>
                    <a:pt x="3961687" y="0"/>
                  </a:lnTo>
                  <a:lnTo>
                    <a:pt x="3961687" y="19049"/>
                  </a:lnTo>
                  <a:close/>
                </a:path>
                <a:path w="16602075" h="1323975">
                  <a:moveTo>
                    <a:pt x="3999780" y="19049"/>
                  </a:moveTo>
                  <a:lnTo>
                    <a:pt x="3980733" y="19049"/>
                  </a:lnTo>
                  <a:lnTo>
                    <a:pt x="3980733" y="0"/>
                  </a:lnTo>
                  <a:lnTo>
                    <a:pt x="3999780" y="0"/>
                  </a:lnTo>
                  <a:lnTo>
                    <a:pt x="3999780" y="19049"/>
                  </a:lnTo>
                  <a:close/>
                </a:path>
                <a:path w="16602075" h="1323975">
                  <a:moveTo>
                    <a:pt x="4037873" y="19049"/>
                  </a:moveTo>
                  <a:lnTo>
                    <a:pt x="4018826" y="19049"/>
                  </a:lnTo>
                  <a:lnTo>
                    <a:pt x="4018826" y="0"/>
                  </a:lnTo>
                  <a:lnTo>
                    <a:pt x="4037873" y="0"/>
                  </a:lnTo>
                  <a:lnTo>
                    <a:pt x="4037873" y="19049"/>
                  </a:lnTo>
                  <a:close/>
                </a:path>
                <a:path w="16602075" h="1323975">
                  <a:moveTo>
                    <a:pt x="4075966" y="19049"/>
                  </a:moveTo>
                  <a:lnTo>
                    <a:pt x="4056920" y="19049"/>
                  </a:lnTo>
                  <a:lnTo>
                    <a:pt x="4056920" y="0"/>
                  </a:lnTo>
                  <a:lnTo>
                    <a:pt x="4075966" y="0"/>
                  </a:lnTo>
                  <a:lnTo>
                    <a:pt x="4075966" y="19049"/>
                  </a:lnTo>
                  <a:close/>
                </a:path>
                <a:path w="16602075" h="1323975">
                  <a:moveTo>
                    <a:pt x="4114059" y="19049"/>
                  </a:moveTo>
                  <a:lnTo>
                    <a:pt x="4095013" y="19049"/>
                  </a:lnTo>
                  <a:lnTo>
                    <a:pt x="4095013" y="0"/>
                  </a:lnTo>
                  <a:lnTo>
                    <a:pt x="4114059" y="0"/>
                  </a:lnTo>
                  <a:lnTo>
                    <a:pt x="4114059" y="19049"/>
                  </a:lnTo>
                  <a:close/>
                </a:path>
                <a:path w="16602075" h="1323975">
                  <a:moveTo>
                    <a:pt x="4152152" y="19049"/>
                  </a:moveTo>
                  <a:lnTo>
                    <a:pt x="4133106" y="19049"/>
                  </a:lnTo>
                  <a:lnTo>
                    <a:pt x="4133106" y="0"/>
                  </a:lnTo>
                  <a:lnTo>
                    <a:pt x="4152152" y="0"/>
                  </a:lnTo>
                  <a:lnTo>
                    <a:pt x="4152152" y="19049"/>
                  </a:lnTo>
                  <a:close/>
                </a:path>
                <a:path w="16602075" h="1323975">
                  <a:moveTo>
                    <a:pt x="4190246" y="19049"/>
                  </a:moveTo>
                  <a:lnTo>
                    <a:pt x="4171199" y="19049"/>
                  </a:lnTo>
                  <a:lnTo>
                    <a:pt x="4171199" y="0"/>
                  </a:lnTo>
                  <a:lnTo>
                    <a:pt x="4190246" y="0"/>
                  </a:lnTo>
                  <a:lnTo>
                    <a:pt x="4190246" y="19049"/>
                  </a:lnTo>
                  <a:close/>
                </a:path>
                <a:path w="16602075" h="1323975">
                  <a:moveTo>
                    <a:pt x="4228339" y="19049"/>
                  </a:moveTo>
                  <a:lnTo>
                    <a:pt x="4209292" y="19049"/>
                  </a:lnTo>
                  <a:lnTo>
                    <a:pt x="4209292" y="0"/>
                  </a:lnTo>
                  <a:lnTo>
                    <a:pt x="4228339" y="0"/>
                  </a:lnTo>
                  <a:lnTo>
                    <a:pt x="4228339" y="19049"/>
                  </a:lnTo>
                  <a:close/>
                </a:path>
                <a:path w="16602075" h="1323975">
                  <a:moveTo>
                    <a:pt x="4266432" y="19049"/>
                  </a:moveTo>
                  <a:lnTo>
                    <a:pt x="4247385" y="19049"/>
                  </a:lnTo>
                  <a:lnTo>
                    <a:pt x="4247385" y="0"/>
                  </a:lnTo>
                  <a:lnTo>
                    <a:pt x="4266432" y="0"/>
                  </a:lnTo>
                  <a:lnTo>
                    <a:pt x="4266432" y="19049"/>
                  </a:lnTo>
                  <a:close/>
                </a:path>
                <a:path w="16602075" h="1323975">
                  <a:moveTo>
                    <a:pt x="4304525" y="19049"/>
                  </a:moveTo>
                  <a:lnTo>
                    <a:pt x="4285479" y="19049"/>
                  </a:lnTo>
                  <a:lnTo>
                    <a:pt x="4285479" y="0"/>
                  </a:lnTo>
                  <a:lnTo>
                    <a:pt x="4304525" y="0"/>
                  </a:lnTo>
                  <a:lnTo>
                    <a:pt x="4304525" y="19049"/>
                  </a:lnTo>
                  <a:close/>
                </a:path>
                <a:path w="16602075" h="1323975">
                  <a:moveTo>
                    <a:pt x="4342618" y="19049"/>
                  </a:moveTo>
                  <a:lnTo>
                    <a:pt x="4323571" y="19049"/>
                  </a:lnTo>
                  <a:lnTo>
                    <a:pt x="4323571" y="0"/>
                  </a:lnTo>
                  <a:lnTo>
                    <a:pt x="4342618" y="0"/>
                  </a:lnTo>
                  <a:lnTo>
                    <a:pt x="4342618" y="19049"/>
                  </a:lnTo>
                  <a:close/>
                </a:path>
                <a:path w="16602075" h="1323975">
                  <a:moveTo>
                    <a:pt x="4380712" y="19049"/>
                  </a:moveTo>
                  <a:lnTo>
                    <a:pt x="4361665" y="19049"/>
                  </a:lnTo>
                  <a:lnTo>
                    <a:pt x="4361665" y="0"/>
                  </a:lnTo>
                  <a:lnTo>
                    <a:pt x="4380712" y="0"/>
                  </a:lnTo>
                  <a:lnTo>
                    <a:pt x="4380712" y="19049"/>
                  </a:lnTo>
                  <a:close/>
                </a:path>
                <a:path w="16602075" h="1323975">
                  <a:moveTo>
                    <a:pt x="4418805" y="19049"/>
                  </a:moveTo>
                  <a:lnTo>
                    <a:pt x="4399758" y="19049"/>
                  </a:lnTo>
                  <a:lnTo>
                    <a:pt x="4399758" y="0"/>
                  </a:lnTo>
                  <a:lnTo>
                    <a:pt x="4418805" y="0"/>
                  </a:lnTo>
                  <a:lnTo>
                    <a:pt x="4418805" y="19049"/>
                  </a:lnTo>
                  <a:close/>
                </a:path>
                <a:path w="16602075" h="1323975">
                  <a:moveTo>
                    <a:pt x="4456898" y="19049"/>
                  </a:moveTo>
                  <a:lnTo>
                    <a:pt x="4437851" y="19049"/>
                  </a:lnTo>
                  <a:lnTo>
                    <a:pt x="4437851" y="0"/>
                  </a:lnTo>
                  <a:lnTo>
                    <a:pt x="4456898" y="0"/>
                  </a:lnTo>
                  <a:lnTo>
                    <a:pt x="4456898" y="19049"/>
                  </a:lnTo>
                  <a:close/>
                </a:path>
                <a:path w="16602075" h="1323975">
                  <a:moveTo>
                    <a:pt x="4494991" y="19049"/>
                  </a:moveTo>
                  <a:lnTo>
                    <a:pt x="4475944" y="19049"/>
                  </a:lnTo>
                  <a:lnTo>
                    <a:pt x="4475944" y="0"/>
                  </a:lnTo>
                  <a:lnTo>
                    <a:pt x="4494991" y="0"/>
                  </a:lnTo>
                  <a:lnTo>
                    <a:pt x="4494991" y="19049"/>
                  </a:lnTo>
                  <a:close/>
                </a:path>
                <a:path w="16602075" h="1323975">
                  <a:moveTo>
                    <a:pt x="4533084" y="19049"/>
                  </a:moveTo>
                  <a:lnTo>
                    <a:pt x="4514038" y="19049"/>
                  </a:lnTo>
                  <a:lnTo>
                    <a:pt x="4514038" y="0"/>
                  </a:lnTo>
                  <a:lnTo>
                    <a:pt x="4533084" y="0"/>
                  </a:lnTo>
                  <a:lnTo>
                    <a:pt x="4533084" y="19049"/>
                  </a:lnTo>
                  <a:close/>
                </a:path>
                <a:path w="16602075" h="1323975">
                  <a:moveTo>
                    <a:pt x="4571177" y="19049"/>
                  </a:moveTo>
                  <a:lnTo>
                    <a:pt x="4552131" y="19049"/>
                  </a:lnTo>
                  <a:lnTo>
                    <a:pt x="4552131" y="0"/>
                  </a:lnTo>
                  <a:lnTo>
                    <a:pt x="4571177" y="0"/>
                  </a:lnTo>
                  <a:lnTo>
                    <a:pt x="4571177" y="19049"/>
                  </a:lnTo>
                  <a:close/>
                </a:path>
                <a:path w="16602075" h="1323975">
                  <a:moveTo>
                    <a:pt x="4609270" y="19049"/>
                  </a:moveTo>
                  <a:lnTo>
                    <a:pt x="4590224" y="19049"/>
                  </a:lnTo>
                  <a:lnTo>
                    <a:pt x="4590224" y="0"/>
                  </a:lnTo>
                  <a:lnTo>
                    <a:pt x="4609270" y="0"/>
                  </a:lnTo>
                  <a:lnTo>
                    <a:pt x="4609270" y="19049"/>
                  </a:lnTo>
                  <a:close/>
                </a:path>
                <a:path w="16602075" h="1323975">
                  <a:moveTo>
                    <a:pt x="4647364" y="19049"/>
                  </a:moveTo>
                  <a:lnTo>
                    <a:pt x="4628317" y="19049"/>
                  </a:lnTo>
                  <a:lnTo>
                    <a:pt x="4628317" y="0"/>
                  </a:lnTo>
                  <a:lnTo>
                    <a:pt x="4647364" y="0"/>
                  </a:lnTo>
                  <a:lnTo>
                    <a:pt x="4647364" y="19049"/>
                  </a:lnTo>
                  <a:close/>
                </a:path>
                <a:path w="16602075" h="1323975">
                  <a:moveTo>
                    <a:pt x="4685457" y="19049"/>
                  </a:moveTo>
                  <a:lnTo>
                    <a:pt x="4666410" y="19049"/>
                  </a:lnTo>
                  <a:lnTo>
                    <a:pt x="4666410" y="0"/>
                  </a:lnTo>
                  <a:lnTo>
                    <a:pt x="4685457" y="0"/>
                  </a:lnTo>
                  <a:lnTo>
                    <a:pt x="4685457" y="19049"/>
                  </a:lnTo>
                  <a:close/>
                </a:path>
                <a:path w="16602075" h="1323975">
                  <a:moveTo>
                    <a:pt x="4723550" y="19049"/>
                  </a:moveTo>
                  <a:lnTo>
                    <a:pt x="4704503" y="19049"/>
                  </a:lnTo>
                  <a:lnTo>
                    <a:pt x="4704503" y="0"/>
                  </a:lnTo>
                  <a:lnTo>
                    <a:pt x="4723550" y="0"/>
                  </a:lnTo>
                  <a:lnTo>
                    <a:pt x="4723550" y="19049"/>
                  </a:lnTo>
                  <a:close/>
                </a:path>
                <a:path w="16602075" h="1323975">
                  <a:moveTo>
                    <a:pt x="4761643" y="19049"/>
                  </a:moveTo>
                  <a:lnTo>
                    <a:pt x="4742597" y="19049"/>
                  </a:lnTo>
                  <a:lnTo>
                    <a:pt x="4742597" y="0"/>
                  </a:lnTo>
                  <a:lnTo>
                    <a:pt x="4761643" y="0"/>
                  </a:lnTo>
                  <a:lnTo>
                    <a:pt x="4761643" y="19049"/>
                  </a:lnTo>
                  <a:close/>
                </a:path>
                <a:path w="16602075" h="1323975">
                  <a:moveTo>
                    <a:pt x="4799737" y="19049"/>
                  </a:moveTo>
                  <a:lnTo>
                    <a:pt x="4780690" y="19049"/>
                  </a:lnTo>
                  <a:lnTo>
                    <a:pt x="4780690" y="0"/>
                  </a:lnTo>
                  <a:lnTo>
                    <a:pt x="4799737" y="0"/>
                  </a:lnTo>
                  <a:lnTo>
                    <a:pt x="4799737" y="19049"/>
                  </a:lnTo>
                  <a:close/>
                </a:path>
                <a:path w="16602075" h="1323975">
                  <a:moveTo>
                    <a:pt x="4837830" y="19049"/>
                  </a:moveTo>
                  <a:lnTo>
                    <a:pt x="4818783" y="19049"/>
                  </a:lnTo>
                  <a:lnTo>
                    <a:pt x="4818783" y="0"/>
                  </a:lnTo>
                  <a:lnTo>
                    <a:pt x="4837830" y="0"/>
                  </a:lnTo>
                  <a:lnTo>
                    <a:pt x="4837830" y="19049"/>
                  </a:lnTo>
                  <a:close/>
                </a:path>
                <a:path w="16602075" h="1323975">
                  <a:moveTo>
                    <a:pt x="4875923" y="19049"/>
                  </a:moveTo>
                  <a:lnTo>
                    <a:pt x="4856876" y="19049"/>
                  </a:lnTo>
                  <a:lnTo>
                    <a:pt x="4856876" y="0"/>
                  </a:lnTo>
                  <a:lnTo>
                    <a:pt x="4875923" y="0"/>
                  </a:lnTo>
                  <a:lnTo>
                    <a:pt x="4875923" y="19049"/>
                  </a:lnTo>
                  <a:close/>
                </a:path>
                <a:path w="16602075" h="1323975">
                  <a:moveTo>
                    <a:pt x="4914016" y="19049"/>
                  </a:moveTo>
                  <a:lnTo>
                    <a:pt x="4894969" y="19049"/>
                  </a:lnTo>
                  <a:lnTo>
                    <a:pt x="4894969" y="0"/>
                  </a:lnTo>
                  <a:lnTo>
                    <a:pt x="4914016" y="0"/>
                  </a:lnTo>
                  <a:lnTo>
                    <a:pt x="4914016" y="19049"/>
                  </a:lnTo>
                  <a:close/>
                </a:path>
                <a:path w="16602075" h="1323975">
                  <a:moveTo>
                    <a:pt x="4952109" y="19049"/>
                  </a:moveTo>
                  <a:lnTo>
                    <a:pt x="4933063" y="19049"/>
                  </a:lnTo>
                  <a:lnTo>
                    <a:pt x="4933063" y="0"/>
                  </a:lnTo>
                  <a:lnTo>
                    <a:pt x="4952109" y="0"/>
                  </a:lnTo>
                  <a:lnTo>
                    <a:pt x="4952109" y="19049"/>
                  </a:lnTo>
                  <a:close/>
                </a:path>
                <a:path w="16602075" h="1323975">
                  <a:moveTo>
                    <a:pt x="4990203" y="19049"/>
                  </a:moveTo>
                  <a:lnTo>
                    <a:pt x="4971156" y="19049"/>
                  </a:lnTo>
                  <a:lnTo>
                    <a:pt x="4971156" y="0"/>
                  </a:lnTo>
                  <a:lnTo>
                    <a:pt x="4990203" y="0"/>
                  </a:lnTo>
                  <a:lnTo>
                    <a:pt x="4990203" y="19049"/>
                  </a:lnTo>
                  <a:close/>
                </a:path>
                <a:path w="16602075" h="1323975">
                  <a:moveTo>
                    <a:pt x="5028296" y="19049"/>
                  </a:moveTo>
                  <a:lnTo>
                    <a:pt x="5009249" y="19049"/>
                  </a:lnTo>
                  <a:lnTo>
                    <a:pt x="5009249" y="0"/>
                  </a:lnTo>
                  <a:lnTo>
                    <a:pt x="5028296" y="0"/>
                  </a:lnTo>
                  <a:lnTo>
                    <a:pt x="5028296" y="19049"/>
                  </a:lnTo>
                  <a:close/>
                </a:path>
                <a:path w="16602075" h="1323975">
                  <a:moveTo>
                    <a:pt x="5066389" y="19049"/>
                  </a:moveTo>
                  <a:lnTo>
                    <a:pt x="5047342" y="19049"/>
                  </a:lnTo>
                  <a:lnTo>
                    <a:pt x="5047342" y="0"/>
                  </a:lnTo>
                  <a:lnTo>
                    <a:pt x="5066389" y="0"/>
                  </a:lnTo>
                  <a:lnTo>
                    <a:pt x="5066389" y="19049"/>
                  </a:lnTo>
                  <a:close/>
                </a:path>
                <a:path w="16602075" h="1323975">
                  <a:moveTo>
                    <a:pt x="5104482" y="19049"/>
                  </a:moveTo>
                  <a:lnTo>
                    <a:pt x="5085435" y="19049"/>
                  </a:lnTo>
                  <a:lnTo>
                    <a:pt x="5085435" y="0"/>
                  </a:lnTo>
                  <a:lnTo>
                    <a:pt x="5104482" y="0"/>
                  </a:lnTo>
                  <a:lnTo>
                    <a:pt x="5104482" y="19049"/>
                  </a:lnTo>
                  <a:close/>
                </a:path>
                <a:path w="16602075" h="1323975">
                  <a:moveTo>
                    <a:pt x="5142575" y="19049"/>
                  </a:moveTo>
                  <a:lnTo>
                    <a:pt x="5123529" y="19049"/>
                  </a:lnTo>
                  <a:lnTo>
                    <a:pt x="5123529" y="0"/>
                  </a:lnTo>
                  <a:lnTo>
                    <a:pt x="5142575" y="0"/>
                  </a:lnTo>
                  <a:lnTo>
                    <a:pt x="5142575" y="19049"/>
                  </a:lnTo>
                  <a:close/>
                </a:path>
                <a:path w="16602075" h="1323975">
                  <a:moveTo>
                    <a:pt x="5180668" y="19049"/>
                  </a:moveTo>
                  <a:lnTo>
                    <a:pt x="5161622" y="19049"/>
                  </a:lnTo>
                  <a:lnTo>
                    <a:pt x="5161622" y="0"/>
                  </a:lnTo>
                  <a:lnTo>
                    <a:pt x="5180668" y="0"/>
                  </a:lnTo>
                  <a:lnTo>
                    <a:pt x="5180668" y="19049"/>
                  </a:lnTo>
                  <a:close/>
                </a:path>
                <a:path w="16602075" h="1323975">
                  <a:moveTo>
                    <a:pt x="5218762" y="19049"/>
                  </a:moveTo>
                  <a:lnTo>
                    <a:pt x="5199715" y="19049"/>
                  </a:lnTo>
                  <a:lnTo>
                    <a:pt x="5199715" y="0"/>
                  </a:lnTo>
                  <a:lnTo>
                    <a:pt x="5218762" y="0"/>
                  </a:lnTo>
                  <a:lnTo>
                    <a:pt x="5218762" y="19049"/>
                  </a:lnTo>
                  <a:close/>
                </a:path>
                <a:path w="16602075" h="1323975">
                  <a:moveTo>
                    <a:pt x="5256855" y="19049"/>
                  </a:moveTo>
                  <a:lnTo>
                    <a:pt x="5237808" y="19049"/>
                  </a:lnTo>
                  <a:lnTo>
                    <a:pt x="5237808" y="0"/>
                  </a:lnTo>
                  <a:lnTo>
                    <a:pt x="5256855" y="0"/>
                  </a:lnTo>
                  <a:lnTo>
                    <a:pt x="5256855" y="19049"/>
                  </a:lnTo>
                  <a:close/>
                </a:path>
                <a:path w="16602075" h="1323975">
                  <a:moveTo>
                    <a:pt x="5294948" y="19049"/>
                  </a:moveTo>
                  <a:lnTo>
                    <a:pt x="5275901" y="19049"/>
                  </a:lnTo>
                  <a:lnTo>
                    <a:pt x="5275901" y="0"/>
                  </a:lnTo>
                  <a:lnTo>
                    <a:pt x="5294948" y="0"/>
                  </a:lnTo>
                  <a:lnTo>
                    <a:pt x="5294948" y="19049"/>
                  </a:lnTo>
                  <a:close/>
                </a:path>
                <a:path w="16602075" h="1323975">
                  <a:moveTo>
                    <a:pt x="5333041" y="19049"/>
                  </a:moveTo>
                  <a:lnTo>
                    <a:pt x="5313994" y="19049"/>
                  </a:lnTo>
                  <a:lnTo>
                    <a:pt x="5313994" y="0"/>
                  </a:lnTo>
                  <a:lnTo>
                    <a:pt x="5333041" y="0"/>
                  </a:lnTo>
                  <a:lnTo>
                    <a:pt x="5333041" y="19049"/>
                  </a:lnTo>
                  <a:close/>
                </a:path>
                <a:path w="16602075" h="1323975">
                  <a:moveTo>
                    <a:pt x="5371134" y="19049"/>
                  </a:moveTo>
                  <a:lnTo>
                    <a:pt x="5352088" y="19049"/>
                  </a:lnTo>
                  <a:lnTo>
                    <a:pt x="5352088" y="0"/>
                  </a:lnTo>
                  <a:lnTo>
                    <a:pt x="5371134" y="0"/>
                  </a:lnTo>
                  <a:lnTo>
                    <a:pt x="5371134" y="19049"/>
                  </a:lnTo>
                  <a:close/>
                </a:path>
                <a:path w="16602075" h="1323975">
                  <a:moveTo>
                    <a:pt x="5409227" y="19049"/>
                  </a:moveTo>
                  <a:lnTo>
                    <a:pt x="5390181" y="19049"/>
                  </a:lnTo>
                  <a:lnTo>
                    <a:pt x="5390181" y="0"/>
                  </a:lnTo>
                  <a:lnTo>
                    <a:pt x="5409227" y="0"/>
                  </a:lnTo>
                  <a:lnTo>
                    <a:pt x="5409227" y="19049"/>
                  </a:lnTo>
                  <a:close/>
                </a:path>
                <a:path w="16602075" h="1323975">
                  <a:moveTo>
                    <a:pt x="5447321" y="19049"/>
                  </a:moveTo>
                  <a:lnTo>
                    <a:pt x="5428274" y="19049"/>
                  </a:lnTo>
                  <a:lnTo>
                    <a:pt x="5428274" y="0"/>
                  </a:lnTo>
                  <a:lnTo>
                    <a:pt x="5447321" y="0"/>
                  </a:lnTo>
                  <a:lnTo>
                    <a:pt x="5447321" y="19049"/>
                  </a:lnTo>
                  <a:close/>
                </a:path>
                <a:path w="16602075" h="1323975">
                  <a:moveTo>
                    <a:pt x="5485414" y="19049"/>
                  </a:moveTo>
                  <a:lnTo>
                    <a:pt x="5466367" y="19049"/>
                  </a:lnTo>
                  <a:lnTo>
                    <a:pt x="5466367" y="0"/>
                  </a:lnTo>
                  <a:lnTo>
                    <a:pt x="5485414" y="0"/>
                  </a:lnTo>
                  <a:lnTo>
                    <a:pt x="5485414" y="19049"/>
                  </a:lnTo>
                  <a:close/>
                </a:path>
                <a:path w="16602075" h="1323975">
                  <a:moveTo>
                    <a:pt x="5523507" y="19049"/>
                  </a:moveTo>
                  <a:lnTo>
                    <a:pt x="5504460" y="19049"/>
                  </a:lnTo>
                  <a:lnTo>
                    <a:pt x="5504460" y="0"/>
                  </a:lnTo>
                  <a:lnTo>
                    <a:pt x="5523507" y="0"/>
                  </a:lnTo>
                  <a:lnTo>
                    <a:pt x="5523507" y="19049"/>
                  </a:lnTo>
                  <a:close/>
                </a:path>
                <a:path w="16602075" h="1323975">
                  <a:moveTo>
                    <a:pt x="5561600" y="19049"/>
                  </a:moveTo>
                  <a:lnTo>
                    <a:pt x="5542554" y="19049"/>
                  </a:lnTo>
                  <a:lnTo>
                    <a:pt x="5542554" y="0"/>
                  </a:lnTo>
                  <a:lnTo>
                    <a:pt x="5561600" y="0"/>
                  </a:lnTo>
                  <a:lnTo>
                    <a:pt x="5561600" y="19049"/>
                  </a:lnTo>
                  <a:close/>
                </a:path>
                <a:path w="16602075" h="1323975">
                  <a:moveTo>
                    <a:pt x="5599693" y="19049"/>
                  </a:moveTo>
                  <a:lnTo>
                    <a:pt x="5580647" y="19049"/>
                  </a:lnTo>
                  <a:lnTo>
                    <a:pt x="5580647" y="0"/>
                  </a:lnTo>
                  <a:lnTo>
                    <a:pt x="5599693" y="0"/>
                  </a:lnTo>
                  <a:lnTo>
                    <a:pt x="5599693" y="19049"/>
                  </a:lnTo>
                  <a:close/>
                </a:path>
                <a:path w="16602075" h="1323975">
                  <a:moveTo>
                    <a:pt x="5637786" y="19049"/>
                  </a:moveTo>
                  <a:lnTo>
                    <a:pt x="5618740" y="19049"/>
                  </a:lnTo>
                  <a:lnTo>
                    <a:pt x="5618740" y="0"/>
                  </a:lnTo>
                  <a:lnTo>
                    <a:pt x="5637786" y="0"/>
                  </a:lnTo>
                  <a:lnTo>
                    <a:pt x="5637786" y="19049"/>
                  </a:lnTo>
                  <a:close/>
                </a:path>
                <a:path w="16602075" h="1323975">
                  <a:moveTo>
                    <a:pt x="5675880" y="19049"/>
                  </a:moveTo>
                  <a:lnTo>
                    <a:pt x="5656833" y="19049"/>
                  </a:lnTo>
                  <a:lnTo>
                    <a:pt x="5656833" y="0"/>
                  </a:lnTo>
                  <a:lnTo>
                    <a:pt x="5675880" y="0"/>
                  </a:lnTo>
                  <a:lnTo>
                    <a:pt x="5675880" y="19049"/>
                  </a:lnTo>
                  <a:close/>
                </a:path>
                <a:path w="16602075" h="1323975">
                  <a:moveTo>
                    <a:pt x="5713973" y="19049"/>
                  </a:moveTo>
                  <a:lnTo>
                    <a:pt x="5694926" y="19049"/>
                  </a:lnTo>
                  <a:lnTo>
                    <a:pt x="5694926" y="0"/>
                  </a:lnTo>
                  <a:lnTo>
                    <a:pt x="5713973" y="0"/>
                  </a:lnTo>
                  <a:lnTo>
                    <a:pt x="5713973" y="19049"/>
                  </a:lnTo>
                  <a:close/>
                </a:path>
                <a:path w="16602075" h="1323975">
                  <a:moveTo>
                    <a:pt x="5752066" y="19049"/>
                  </a:moveTo>
                  <a:lnTo>
                    <a:pt x="5733019" y="19049"/>
                  </a:lnTo>
                  <a:lnTo>
                    <a:pt x="5733019" y="0"/>
                  </a:lnTo>
                  <a:lnTo>
                    <a:pt x="5752066" y="0"/>
                  </a:lnTo>
                  <a:lnTo>
                    <a:pt x="5752066" y="19049"/>
                  </a:lnTo>
                  <a:close/>
                </a:path>
                <a:path w="16602075" h="1323975">
                  <a:moveTo>
                    <a:pt x="5790159" y="19049"/>
                  </a:moveTo>
                  <a:lnTo>
                    <a:pt x="5771113" y="19049"/>
                  </a:lnTo>
                  <a:lnTo>
                    <a:pt x="5771113" y="0"/>
                  </a:lnTo>
                  <a:lnTo>
                    <a:pt x="5790159" y="0"/>
                  </a:lnTo>
                  <a:lnTo>
                    <a:pt x="5790159" y="19049"/>
                  </a:lnTo>
                  <a:close/>
                </a:path>
                <a:path w="16602075" h="1323975">
                  <a:moveTo>
                    <a:pt x="5828252" y="19049"/>
                  </a:moveTo>
                  <a:lnTo>
                    <a:pt x="5809206" y="19049"/>
                  </a:lnTo>
                  <a:lnTo>
                    <a:pt x="5809206" y="0"/>
                  </a:lnTo>
                  <a:lnTo>
                    <a:pt x="5828252" y="0"/>
                  </a:lnTo>
                  <a:lnTo>
                    <a:pt x="5828252" y="19049"/>
                  </a:lnTo>
                  <a:close/>
                </a:path>
                <a:path w="16602075" h="1323975">
                  <a:moveTo>
                    <a:pt x="5866345" y="19049"/>
                  </a:moveTo>
                  <a:lnTo>
                    <a:pt x="5847299" y="19049"/>
                  </a:lnTo>
                  <a:lnTo>
                    <a:pt x="5847299" y="0"/>
                  </a:lnTo>
                  <a:lnTo>
                    <a:pt x="5866345" y="0"/>
                  </a:lnTo>
                  <a:lnTo>
                    <a:pt x="5866345" y="19049"/>
                  </a:lnTo>
                  <a:close/>
                </a:path>
                <a:path w="16602075" h="1323975">
                  <a:moveTo>
                    <a:pt x="5904439" y="19049"/>
                  </a:moveTo>
                  <a:lnTo>
                    <a:pt x="5885392" y="19049"/>
                  </a:lnTo>
                  <a:lnTo>
                    <a:pt x="5885392" y="0"/>
                  </a:lnTo>
                  <a:lnTo>
                    <a:pt x="5904439" y="0"/>
                  </a:lnTo>
                  <a:lnTo>
                    <a:pt x="5904439" y="19049"/>
                  </a:lnTo>
                  <a:close/>
                </a:path>
                <a:path w="16602075" h="1323975">
                  <a:moveTo>
                    <a:pt x="5942532" y="19049"/>
                  </a:moveTo>
                  <a:lnTo>
                    <a:pt x="5923485" y="19049"/>
                  </a:lnTo>
                  <a:lnTo>
                    <a:pt x="5923485" y="0"/>
                  </a:lnTo>
                  <a:lnTo>
                    <a:pt x="5942532" y="0"/>
                  </a:lnTo>
                  <a:lnTo>
                    <a:pt x="5942532" y="19049"/>
                  </a:lnTo>
                  <a:close/>
                </a:path>
                <a:path w="16602075" h="1323975">
                  <a:moveTo>
                    <a:pt x="5980625" y="19049"/>
                  </a:moveTo>
                  <a:lnTo>
                    <a:pt x="5961578" y="19049"/>
                  </a:lnTo>
                  <a:lnTo>
                    <a:pt x="5961578" y="0"/>
                  </a:lnTo>
                  <a:lnTo>
                    <a:pt x="5980625" y="0"/>
                  </a:lnTo>
                  <a:lnTo>
                    <a:pt x="5980625" y="19049"/>
                  </a:lnTo>
                  <a:close/>
                </a:path>
                <a:path w="16602075" h="1323975">
                  <a:moveTo>
                    <a:pt x="6018718" y="19049"/>
                  </a:moveTo>
                  <a:lnTo>
                    <a:pt x="5999672" y="19049"/>
                  </a:lnTo>
                  <a:lnTo>
                    <a:pt x="5999672" y="0"/>
                  </a:lnTo>
                  <a:lnTo>
                    <a:pt x="6018718" y="0"/>
                  </a:lnTo>
                  <a:lnTo>
                    <a:pt x="6018718" y="19049"/>
                  </a:lnTo>
                  <a:close/>
                </a:path>
                <a:path w="16602075" h="1323975">
                  <a:moveTo>
                    <a:pt x="6056811" y="19049"/>
                  </a:moveTo>
                  <a:lnTo>
                    <a:pt x="6037765" y="19049"/>
                  </a:lnTo>
                  <a:lnTo>
                    <a:pt x="6037765" y="0"/>
                  </a:lnTo>
                  <a:lnTo>
                    <a:pt x="6056811" y="0"/>
                  </a:lnTo>
                  <a:lnTo>
                    <a:pt x="6056811" y="19049"/>
                  </a:lnTo>
                  <a:close/>
                </a:path>
                <a:path w="16602075" h="1323975">
                  <a:moveTo>
                    <a:pt x="6094904" y="19049"/>
                  </a:moveTo>
                  <a:lnTo>
                    <a:pt x="6075858" y="19049"/>
                  </a:lnTo>
                  <a:lnTo>
                    <a:pt x="6075858" y="0"/>
                  </a:lnTo>
                  <a:lnTo>
                    <a:pt x="6094904" y="0"/>
                  </a:lnTo>
                  <a:lnTo>
                    <a:pt x="6094904" y="19049"/>
                  </a:lnTo>
                  <a:close/>
                </a:path>
                <a:path w="16602075" h="1323975">
                  <a:moveTo>
                    <a:pt x="6132998" y="19049"/>
                  </a:moveTo>
                  <a:lnTo>
                    <a:pt x="6113951" y="19049"/>
                  </a:lnTo>
                  <a:lnTo>
                    <a:pt x="6113951" y="0"/>
                  </a:lnTo>
                  <a:lnTo>
                    <a:pt x="6132998" y="0"/>
                  </a:lnTo>
                  <a:lnTo>
                    <a:pt x="6132998" y="19049"/>
                  </a:lnTo>
                  <a:close/>
                </a:path>
                <a:path w="16602075" h="1323975">
                  <a:moveTo>
                    <a:pt x="6171091" y="19049"/>
                  </a:moveTo>
                  <a:lnTo>
                    <a:pt x="6152044" y="19049"/>
                  </a:lnTo>
                  <a:lnTo>
                    <a:pt x="6152044" y="0"/>
                  </a:lnTo>
                  <a:lnTo>
                    <a:pt x="6171091" y="0"/>
                  </a:lnTo>
                  <a:lnTo>
                    <a:pt x="6171091" y="19049"/>
                  </a:lnTo>
                  <a:close/>
                </a:path>
                <a:path w="16602075" h="1323975">
                  <a:moveTo>
                    <a:pt x="6209184" y="19049"/>
                  </a:moveTo>
                  <a:lnTo>
                    <a:pt x="6190137" y="19049"/>
                  </a:lnTo>
                  <a:lnTo>
                    <a:pt x="6190137" y="0"/>
                  </a:lnTo>
                  <a:lnTo>
                    <a:pt x="6209184" y="0"/>
                  </a:lnTo>
                  <a:lnTo>
                    <a:pt x="6209184" y="19049"/>
                  </a:lnTo>
                  <a:close/>
                </a:path>
                <a:path w="16602075" h="1323975">
                  <a:moveTo>
                    <a:pt x="6247277" y="19049"/>
                  </a:moveTo>
                  <a:lnTo>
                    <a:pt x="6228231" y="19049"/>
                  </a:lnTo>
                  <a:lnTo>
                    <a:pt x="6228231" y="0"/>
                  </a:lnTo>
                  <a:lnTo>
                    <a:pt x="6247277" y="0"/>
                  </a:lnTo>
                  <a:lnTo>
                    <a:pt x="6247277" y="19049"/>
                  </a:lnTo>
                  <a:close/>
                </a:path>
                <a:path w="16602075" h="1323975">
                  <a:moveTo>
                    <a:pt x="6285370" y="19049"/>
                  </a:moveTo>
                  <a:lnTo>
                    <a:pt x="6266324" y="19049"/>
                  </a:lnTo>
                  <a:lnTo>
                    <a:pt x="6266324" y="0"/>
                  </a:lnTo>
                  <a:lnTo>
                    <a:pt x="6285370" y="0"/>
                  </a:lnTo>
                  <a:lnTo>
                    <a:pt x="6285370" y="19049"/>
                  </a:lnTo>
                  <a:close/>
                </a:path>
                <a:path w="16602075" h="1323975">
                  <a:moveTo>
                    <a:pt x="6323463" y="19049"/>
                  </a:moveTo>
                  <a:lnTo>
                    <a:pt x="6304417" y="19049"/>
                  </a:lnTo>
                  <a:lnTo>
                    <a:pt x="6304417" y="0"/>
                  </a:lnTo>
                  <a:lnTo>
                    <a:pt x="6323463" y="0"/>
                  </a:lnTo>
                  <a:lnTo>
                    <a:pt x="6323463" y="19049"/>
                  </a:lnTo>
                  <a:close/>
                </a:path>
                <a:path w="16602075" h="1323975">
                  <a:moveTo>
                    <a:pt x="6361557" y="19049"/>
                  </a:moveTo>
                  <a:lnTo>
                    <a:pt x="6342510" y="19049"/>
                  </a:lnTo>
                  <a:lnTo>
                    <a:pt x="6342510" y="0"/>
                  </a:lnTo>
                  <a:lnTo>
                    <a:pt x="6361557" y="0"/>
                  </a:lnTo>
                  <a:lnTo>
                    <a:pt x="6361557" y="19049"/>
                  </a:lnTo>
                  <a:close/>
                </a:path>
                <a:path w="16602075" h="1323975">
                  <a:moveTo>
                    <a:pt x="6399650" y="19049"/>
                  </a:moveTo>
                  <a:lnTo>
                    <a:pt x="6380603" y="19049"/>
                  </a:lnTo>
                  <a:lnTo>
                    <a:pt x="6380603" y="0"/>
                  </a:lnTo>
                  <a:lnTo>
                    <a:pt x="6399650" y="0"/>
                  </a:lnTo>
                  <a:lnTo>
                    <a:pt x="6399650" y="19049"/>
                  </a:lnTo>
                  <a:close/>
                </a:path>
                <a:path w="16602075" h="1323975">
                  <a:moveTo>
                    <a:pt x="6437743" y="19049"/>
                  </a:moveTo>
                  <a:lnTo>
                    <a:pt x="6418696" y="19049"/>
                  </a:lnTo>
                  <a:lnTo>
                    <a:pt x="6418696" y="0"/>
                  </a:lnTo>
                  <a:lnTo>
                    <a:pt x="6437743" y="0"/>
                  </a:lnTo>
                  <a:lnTo>
                    <a:pt x="6437743" y="19049"/>
                  </a:lnTo>
                  <a:close/>
                </a:path>
                <a:path w="16602075" h="1323975">
                  <a:moveTo>
                    <a:pt x="6475836" y="19049"/>
                  </a:moveTo>
                  <a:lnTo>
                    <a:pt x="6456790" y="19049"/>
                  </a:lnTo>
                  <a:lnTo>
                    <a:pt x="6456790" y="0"/>
                  </a:lnTo>
                  <a:lnTo>
                    <a:pt x="6475836" y="0"/>
                  </a:lnTo>
                  <a:lnTo>
                    <a:pt x="6475836" y="19049"/>
                  </a:lnTo>
                  <a:close/>
                </a:path>
                <a:path w="16602075" h="1323975">
                  <a:moveTo>
                    <a:pt x="6513929" y="19049"/>
                  </a:moveTo>
                  <a:lnTo>
                    <a:pt x="6494883" y="19049"/>
                  </a:lnTo>
                  <a:lnTo>
                    <a:pt x="6494883" y="0"/>
                  </a:lnTo>
                  <a:lnTo>
                    <a:pt x="6513929" y="0"/>
                  </a:lnTo>
                  <a:lnTo>
                    <a:pt x="6513929" y="19049"/>
                  </a:lnTo>
                  <a:close/>
                </a:path>
                <a:path w="16602075" h="1323975">
                  <a:moveTo>
                    <a:pt x="6552023" y="19049"/>
                  </a:moveTo>
                  <a:lnTo>
                    <a:pt x="6532976" y="19049"/>
                  </a:lnTo>
                  <a:lnTo>
                    <a:pt x="6532976" y="0"/>
                  </a:lnTo>
                  <a:lnTo>
                    <a:pt x="6552023" y="0"/>
                  </a:lnTo>
                  <a:lnTo>
                    <a:pt x="6552023" y="19049"/>
                  </a:lnTo>
                  <a:close/>
                </a:path>
                <a:path w="16602075" h="1323975">
                  <a:moveTo>
                    <a:pt x="6590116" y="19049"/>
                  </a:moveTo>
                  <a:lnTo>
                    <a:pt x="6571069" y="19049"/>
                  </a:lnTo>
                  <a:lnTo>
                    <a:pt x="6571069" y="0"/>
                  </a:lnTo>
                  <a:lnTo>
                    <a:pt x="6590116" y="0"/>
                  </a:lnTo>
                  <a:lnTo>
                    <a:pt x="6590116" y="19049"/>
                  </a:lnTo>
                  <a:close/>
                </a:path>
                <a:path w="16602075" h="1323975">
                  <a:moveTo>
                    <a:pt x="6628209" y="19049"/>
                  </a:moveTo>
                  <a:lnTo>
                    <a:pt x="6609162" y="19049"/>
                  </a:lnTo>
                  <a:lnTo>
                    <a:pt x="6609162" y="0"/>
                  </a:lnTo>
                  <a:lnTo>
                    <a:pt x="6628209" y="0"/>
                  </a:lnTo>
                  <a:lnTo>
                    <a:pt x="6628209" y="19049"/>
                  </a:lnTo>
                  <a:close/>
                </a:path>
                <a:path w="16602075" h="1323975">
                  <a:moveTo>
                    <a:pt x="6666302" y="19049"/>
                  </a:moveTo>
                  <a:lnTo>
                    <a:pt x="6647255" y="19049"/>
                  </a:lnTo>
                  <a:lnTo>
                    <a:pt x="6647255" y="0"/>
                  </a:lnTo>
                  <a:lnTo>
                    <a:pt x="6666302" y="0"/>
                  </a:lnTo>
                  <a:lnTo>
                    <a:pt x="6666302" y="19049"/>
                  </a:lnTo>
                  <a:close/>
                </a:path>
                <a:path w="16602075" h="1323975">
                  <a:moveTo>
                    <a:pt x="6704395" y="19049"/>
                  </a:moveTo>
                  <a:lnTo>
                    <a:pt x="6685349" y="19049"/>
                  </a:lnTo>
                  <a:lnTo>
                    <a:pt x="6685349" y="0"/>
                  </a:lnTo>
                  <a:lnTo>
                    <a:pt x="6704395" y="0"/>
                  </a:lnTo>
                  <a:lnTo>
                    <a:pt x="6704395" y="19049"/>
                  </a:lnTo>
                  <a:close/>
                </a:path>
                <a:path w="16602075" h="1323975">
                  <a:moveTo>
                    <a:pt x="6742488" y="19049"/>
                  </a:moveTo>
                  <a:lnTo>
                    <a:pt x="6723442" y="19049"/>
                  </a:lnTo>
                  <a:lnTo>
                    <a:pt x="6723442" y="0"/>
                  </a:lnTo>
                  <a:lnTo>
                    <a:pt x="6742488" y="0"/>
                  </a:lnTo>
                  <a:lnTo>
                    <a:pt x="6742488" y="19049"/>
                  </a:lnTo>
                  <a:close/>
                </a:path>
                <a:path w="16602075" h="1323975">
                  <a:moveTo>
                    <a:pt x="6780582" y="19049"/>
                  </a:moveTo>
                  <a:lnTo>
                    <a:pt x="6761535" y="19049"/>
                  </a:lnTo>
                  <a:lnTo>
                    <a:pt x="6761535" y="0"/>
                  </a:lnTo>
                  <a:lnTo>
                    <a:pt x="6780582" y="0"/>
                  </a:lnTo>
                  <a:lnTo>
                    <a:pt x="6780582" y="19049"/>
                  </a:lnTo>
                  <a:close/>
                </a:path>
                <a:path w="16602075" h="1323975">
                  <a:moveTo>
                    <a:pt x="6818675" y="19049"/>
                  </a:moveTo>
                  <a:lnTo>
                    <a:pt x="6799628" y="19049"/>
                  </a:lnTo>
                  <a:lnTo>
                    <a:pt x="6799628" y="0"/>
                  </a:lnTo>
                  <a:lnTo>
                    <a:pt x="6818675" y="0"/>
                  </a:lnTo>
                  <a:lnTo>
                    <a:pt x="6818675" y="19049"/>
                  </a:lnTo>
                  <a:close/>
                </a:path>
                <a:path w="16602075" h="1323975">
                  <a:moveTo>
                    <a:pt x="6856768" y="19049"/>
                  </a:moveTo>
                  <a:lnTo>
                    <a:pt x="6837721" y="19049"/>
                  </a:lnTo>
                  <a:lnTo>
                    <a:pt x="6837721" y="0"/>
                  </a:lnTo>
                  <a:lnTo>
                    <a:pt x="6856768" y="0"/>
                  </a:lnTo>
                  <a:lnTo>
                    <a:pt x="6856768" y="19049"/>
                  </a:lnTo>
                  <a:close/>
                </a:path>
                <a:path w="16602075" h="1323975">
                  <a:moveTo>
                    <a:pt x="6894861" y="19049"/>
                  </a:moveTo>
                  <a:lnTo>
                    <a:pt x="6875814" y="19049"/>
                  </a:lnTo>
                  <a:lnTo>
                    <a:pt x="6875814" y="0"/>
                  </a:lnTo>
                  <a:lnTo>
                    <a:pt x="6894861" y="0"/>
                  </a:lnTo>
                  <a:lnTo>
                    <a:pt x="6894861" y="19049"/>
                  </a:lnTo>
                  <a:close/>
                </a:path>
                <a:path w="16602075" h="1323975">
                  <a:moveTo>
                    <a:pt x="6932954" y="19049"/>
                  </a:moveTo>
                  <a:lnTo>
                    <a:pt x="6913908" y="19049"/>
                  </a:lnTo>
                  <a:lnTo>
                    <a:pt x="6913908" y="0"/>
                  </a:lnTo>
                  <a:lnTo>
                    <a:pt x="6932954" y="0"/>
                  </a:lnTo>
                  <a:lnTo>
                    <a:pt x="6932954" y="19049"/>
                  </a:lnTo>
                  <a:close/>
                </a:path>
                <a:path w="16602075" h="1323975">
                  <a:moveTo>
                    <a:pt x="6971047" y="19049"/>
                  </a:moveTo>
                  <a:lnTo>
                    <a:pt x="6952001" y="19049"/>
                  </a:lnTo>
                  <a:lnTo>
                    <a:pt x="6952001" y="0"/>
                  </a:lnTo>
                  <a:lnTo>
                    <a:pt x="6971047" y="0"/>
                  </a:lnTo>
                  <a:lnTo>
                    <a:pt x="6971047" y="19049"/>
                  </a:lnTo>
                  <a:close/>
                </a:path>
                <a:path w="16602075" h="1323975">
                  <a:moveTo>
                    <a:pt x="7009141" y="19049"/>
                  </a:moveTo>
                  <a:lnTo>
                    <a:pt x="6990094" y="19049"/>
                  </a:lnTo>
                  <a:lnTo>
                    <a:pt x="6990094" y="0"/>
                  </a:lnTo>
                  <a:lnTo>
                    <a:pt x="7009141" y="0"/>
                  </a:lnTo>
                  <a:lnTo>
                    <a:pt x="7009141" y="19049"/>
                  </a:lnTo>
                  <a:close/>
                </a:path>
                <a:path w="16602075" h="1323975">
                  <a:moveTo>
                    <a:pt x="7047234" y="19049"/>
                  </a:moveTo>
                  <a:lnTo>
                    <a:pt x="7028187" y="19049"/>
                  </a:lnTo>
                  <a:lnTo>
                    <a:pt x="7028187" y="0"/>
                  </a:lnTo>
                  <a:lnTo>
                    <a:pt x="7047234" y="0"/>
                  </a:lnTo>
                  <a:lnTo>
                    <a:pt x="7047234" y="19049"/>
                  </a:lnTo>
                  <a:close/>
                </a:path>
                <a:path w="16602075" h="1323975">
                  <a:moveTo>
                    <a:pt x="7085327" y="19049"/>
                  </a:moveTo>
                  <a:lnTo>
                    <a:pt x="7066280" y="19049"/>
                  </a:lnTo>
                  <a:lnTo>
                    <a:pt x="7066280" y="0"/>
                  </a:lnTo>
                  <a:lnTo>
                    <a:pt x="7085327" y="0"/>
                  </a:lnTo>
                  <a:lnTo>
                    <a:pt x="7085327" y="19049"/>
                  </a:lnTo>
                  <a:close/>
                </a:path>
                <a:path w="16602075" h="1323975">
                  <a:moveTo>
                    <a:pt x="7123420" y="19049"/>
                  </a:moveTo>
                  <a:lnTo>
                    <a:pt x="7104373" y="19049"/>
                  </a:lnTo>
                  <a:lnTo>
                    <a:pt x="7104373" y="0"/>
                  </a:lnTo>
                  <a:lnTo>
                    <a:pt x="7123420" y="0"/>
                  </a:lnTo>
                  <a:lnTo>
                    <a:pt x="7123420" y="19049"/>
                  </a:lnTo>
                  <a:close/>
                </a:path>
                <a:path w="16602075" h="1323975">
                  <a:moveTo>
                    <a:pt x="7161513" y="19049"/>
                  </a:moveTo>
                  <a:lnTo>
                    <a:pt x="7142467" y="19049"/>
                  </a:lnTo>
                  <a:lnTo>
                    <a:pt x="7142467" y="0"/>
                  </a:lnTo>
                  <a:lnTo>
                    <a:pt x="7161513" y="0"/>
                  </a:lnTo>
                  <a:lnTo>
                    <a:pt x="7161513" y="19049"/>
                  </a:lnTo>
                  <a:close/>
                </a:path>
                <a:path w="16602075" h="1323975">
                  <a:moveTo>
                    <a:pt x="7199606" y="19049"/>
                  </a:moveTo>
                  <a:lnTo>
                    <a:pt x="7180560" y="19049"/>
                  </a:lnTo>
                  <a:lnTo>
                    <a:pt x="7180560" y="0"/>
                  </a:lnTo>
                  <a:lnTo>
                    <a:pt x="7199606" y="0"/>
                  </a:lnTo>
                  <a:lnTo>
                    <a:pt x="7199606" y="19049"/>
                  </a:lnTo>
                  <a:close/>
                </a:path>
                <a:path w="16602075" h="1323975">
                  <a:moveTo>
                    <a:pt x="7237700" y="19049"/>
                  </a:moveTo>
                  <a:lnTo>
                    <a:pt x="7218653" y="19049"/>
                  </a:lnTo>
                  <a:lnTo>
                    <a:pt x="7218653" y="0"/>
                  </a:lnTo>
                  <a:lnTo>
                    <a:pt x="7237700" y="0"/>
                  </a:lnTo>
                  <a:lnTo>
                    <a:pt x="7237700" y="19049"/>
                  </a:lnTo>
                  <a:close/>
                </a:path>
                <a:path w="16602075" h="1323975">
                  <a:moveTo>
                    <a:pt x="7275793" y="19049"/>
                  </a:moveTo>
                  <a:lnTo>
                    <a:pt x="7256746" y="19049"/>
                  </a:lnTo>
                  <a:lnTo>
                    <a:pt x="7256746" y="0"/>
                  </a:lnTo>
                  <a:lnTo>
                    <a:pt x="7275793" y="0"/>
                  </a:lnTo>
                  <a:lnTo>
                    <a:pt x="7275793" y="19049"/>
                  </a:lnTo>
                  <a:close/>
                </a:path>
                <a:path w="16602075" h="1323975">
                  <a:moveTo>
                    <a:pt x="7313886" y="19049"/>
                  </a:moveTo>
                  <a:lnTo>
                    <a:pt x="7294839" y="19049"/>
                  </a:lnTo>
                  <a:lnTo>
                    <a:pt x="7294839" y="0"/>
                  </a:lnTo>
                  <a:lnTo>
                    <a:pt x="7313886" y="0"/>
                  </a:lnTo>
                  <a:lnTo>
                    <a:pt x="7313886" y="19049"/>
                  </a:lnTo>
                  <a:close/>
                </a:path>
                <a:path w="16602075" h="1323975">
                  <a:moveTo>
                    <a:pt x="7351979" y="19049"/>
                  </a:moveTo>
                  <a:lnTo>
                    <a:pt x="7332933" y="19049"/>
                  </a:lnTo>
                  <a:lnTo>
                    <a:pt x="7332933" y="0"/>
                  </a:lnTo>
                  <a:lnTo>
                    <a:pt x="7351979" y="0"/>
                  </a:lnTo>
                  <a:lnTo>
                    <a:pt x="7351979" y="19049"/>
                  </a:lnTo>
                  <a:close/>
                </a:path>
                <a:path w="16602075" h="1323975">
                  <a:moveTo>
                    <a:pt x="7390072" y="19049"/>
                  </a:moveTo>
                  <a:lnTo>
                    <a:pt x="7371026" y="19049"/>
                  </a:lnTo>
                  <a:lnTo>
                    <a:pt x="7371026" y="0"/>
                  </a:lnTo>
                  <a:lnTo>
                    <a:pt x="7390072" y="0"/>
                  </a:lnTo>
                  <a:lnTo>
                    <a:pt x="7390072" y="19049"/>
                  </a:lnTo>
                  <a:close/>
                </a:path>
                <a:path w="16602075" h="1323975">
                  <a:moveTo>
                    <a:pt x="7428165" y="19049"/>
                  </a:moveTo>
                  <a:lnTo>
                    <a:pt x="7409119" y="19049"/>
                  </a:lnTo>
                  <a:lnTo>
                    <a:pt x="7409119" y="0"/>
                  </a:lnTo>
                  <a:lnTo>
                    <a:pt x="7428165" y="0"/>
                  </a:lnTo>
                  <a:lnTo>
                    <a:pt x="7428165" y="19049"/>
                  </a:lnTo>
                  <a:close/>
                </a:path>
                <a:path w="16602075" h="1323975">
                  <a:moveTo>
                    <a:pt x="7466259" y="19049"/>
                  </a:moveTo>
                  <a:lnTo>
                    <a:pt x="7447212" y="19049"/>
                  </a:lnTo>
                  <a:lnTo>
                    <a:pt x="7447212" y="0"/>
                  </a:lnTo>
                  <a:lnTo>
                    <a:pt x="7466259" y="0"/>
                  </a:lnTo>
                  <a:lnTo>
                    <a:pt x="7466259" y="19049"/>
                  </a:lnTo>
                  <a:close/>
                </a:path>
                <a:path w="16602075" h="1323975">
                  <a:moveTo>
                    <a:pt x="7504352" y="19049"/>
                  </a:moveTo>
                  <a:lnTo>
                    <a:pt x="7485305" y="19049"/>
                  </a:lnTo>
                  <a:lnTo>
                    <a:pt x="7485305" y="0"/>
                  </a:lnTo>
                  <a:lnTo>
                    <a:pt x="7504352" y="0"/>
                  </a:lnTo>
                  <a:lnTo>
                    <a:pt x="7504352" y="19049"/>
                  </a:lnTo>
                  <a:close/>
                </a:path>
                <a:path w="16602075" h="1323975">
                  <a:moveTo>
                    <a:pt x="7542445" y="19049"/>
                  </a:moveTo>
                  <a:lnTo>
                    <a:pt x="7523398" y="19049"/>
                  </a:lnTo>
                  <a:lnTo>
                    <a:pt x="7523398" y="0"/>
                  </a:lnTo>
                  <a:lnTo>
                    <a:pt x="7542445" y="0"/>
                  </a:lnTo>
                  <a:lnTo>
                    <a:pt x="7542445" y="19049"/>
                  </a:lnTo>
                  <a:close/>
                </a:path>
                <a:path w="16602075" h="1323975">
                  <a:moveTo>
                    <a:pt x="7580538" y="19049"/>
                  </a:moveTo>
                  <a:lnTo>
                    <a:pt x="7561492" y="19049"/>
                  </a:lnTo>
                  <a:lnTo>
                    <a:pt x="7561492" y="0"/>
                  </a:lnTo>
                  <a:lnTo>
                    <a:pt x="7580538" y="0"/>
                  </a:lnTo>
                  <a:lnTo>
                    <a:pt x="7580538" y="19049"/>
                  </a:lnTo>
                  <a:close/>
                </a:path>
                <a:path w="16602075" h="1323975">
                  <a:moveTo>
                    <a:pt x="7618631" y="19049"/>
                  </a:moveTo>
                  <a:lnTo>
                    <a:pt x="7599585" y="19049"/>
                  </a:lnTo>
                  <a:lnTo>
                    <a:pt x="7599585" y="0"/>
                  </a:lnTo>
                  <a:lnTo>
                    <a:pt x="7618631" y="0"/>
                  </a:lnTo>
                  <a:lnTo>
                    <a:pt x="7618631" y="19049"/>
                  </a:lnTo>
                  <a:close/>
                </a:path>
                <a:path w="16602075" h="1323975">
                  <a:moveTo>
                    <a:pt x="7656724" y="19049"/>
                  </a:moveTo>
                  <a:lnTo>
                    <a:pt x="7637678" y="19049"/>
                  </a:lnTo>
                  <a:lnTo>
                    <a:pt x="7637678" y="0"/>
                  </a:lnTo>
                  <a:lnTo>
                    <a:pt x="7656724" y="0"/>
                  </a:lnTo>
                  <a:lnTo>
                    <a:pt x="7656724" y="19049"/>
                  </a:lnTo>
                  <a:close/>
                </a:path>
                <a:path w="16602075" h="1323975">
                  <a:moveTo>
                    <a:pt x="7694818" y="19049"/>
                  </a:moveTo>
                  <a:lnTo>
                    <a:pt x="7675771" y="19049"/>
                  </a:lnTo>
                  <a:lnTo>
                    <a:pt x="7675771" y="0"/>
                  </a:lnTo>
                  <a:lnTo>
                    <a:pt x="7694818" y="0"/>
                  </a:lnTo>
                  <a:lnTo>
                    <a:pt x="7694818" y="19049"/>
                  </a:lnTo>
                  <a:close/>
                </a:path>
                <a:path w="16602075" h="1323975">
                  <a:moveTo>
                    <a:pt x="7732911" y="19049"/>
                  </a:moveTo>
                  <a:lnTo>
                    <a:pt x="7713864" y="19049"/>
                  </a:lnTo>
                  <a:lnTo>
                    <a:pt x="7713864" y="0"/>
                  </a:lnTo>
                  <a:lnTo>
                    <a:pt x="7732911" y="0"/>
                  </a:lnTo>
                  <a:lnTo>
                    <a:pt x="7732911" y="19049"/>
                  </a:lnTo>
                  <a:close/>
                </a:path>
                <a:path w="16602075" h="1323975">
                  <a:moveTo>
                    <a:pt x="7771004" y="19049"/>
                  </a:moveTo>
                  <a:lnTo>
                    <a:pt x="7751957" y="19049"/>
                  </a:lnTo>
                  <a:lnTo>
                    <a:pt x="7751957" y="0"/>
                  </a:lnTo>
                  <a:lnTo>
                    <a:pt x="7771004" y="0"/>
                  </a:lnTo>
                  <a:lnTo>
                    <a:pt x="7771004" y="19049"/>
                  </a:lnTo>
                  <a:close/>
                </a:path>
                <a:path w="16602075" h="1323975">
                  <a:moveTo>
                    <a:pt x="7809097" y="19049"/>
                  </a:moveTo>
                  <a:lnTo>
                    <a:pt x="7790051" y="19049"/>
                  </a:lnTo>
                  <a:lnTo>
                    <a:pt x="7790051" y="0"/>
                  </a:lnTo>
                  <a:lnTo>
                    <a:pt x="7809097" y="0"/>
                  </a:lnTo>
                  <a:lnTo>
                    <a:pt x="7809097" y="19049"/>
                  </a:lnTo>
                  <a:close/>
                </a:path>
                <a:path w="16602075" h="1323975">
                  <a:moveTo>
                    <a:pt x="7847190" y="19049"/>
                  </a:moveTo>
                  <a:lnTo>
                    <a:pt x="7828144" y="19049"/>
                  </a:lnTo>
                  <a:lnTo>
                    <a:pt x="7828144" y="0"/>
                  </a:lnTo>
                  <a:lnTo>
                    <a:pt x="7847190" y="0"/>
                  </a:lnTo>
                  <a:lnTo>
                    <a:pt x="7847190" y="19049"/>
                  </a:lnTo>
                  <a:close/>
                </a:path>
                <a:path w="16602075" h="1323975">
                  <a:moveTo>
                    <a:pt x="7885283" y="19049"/>
                  </a:moveTo>
                  <a:lnTo>
                    <a:pt x="7866237" y="19049"/>
                  </a:lnTo>
                  <a:lnTo>
                    <a:pt x="7866237" y="0"/>
                  </a:lnTo>
                  <a:lnTo>
                    <a:pt x="7885283" y="0"/>
                  </a:lnTo>
                  <a:lnTo>
                    <a:pt x="7885283" y="19049"/>
                  </a:lnTo>
                  <a:close/>
                </a:path>
                <a:path w="16602075" h="1323975">
                  <a:moveTo>
                    <a:pt x="7923377" y="19049"/>
                  </a:moveTo>
                  <a:lnTo>
                    <a:pt x="7904330" y="19049"/>
                  </a:lnTo>
                  <a:lnTo>
                    <a:pt x="7904330" y="0"/>
                  </a:lnTo>
                  <a:lnTo>
                    <a:pt x="7923377" y="0"/>
                  </a:lnTo>
                  <a:lnTo>
                    <a:pt x="7923377" y="19049"/>
                  </a:lnTo>
                  <a:close/>
                </a:path>
                <a:path w="16602075" h="1323975">
                  <a:moveTo>
                    <a:pt x="7961470" y="19049"/>
                  </a:moveTo>
                  <a:lnTo>
                    <a:pt x="7942423" y="19049"/>
                  </a:lnTo>
                  <a:lnTo>
                    <a:pt x="7942423" y="0"/>
                  </a:lnTo>
                  <a:lnTo>
                    <a:pt x="7961470" y="0"/>
                  </a:lnTo>
                  <a:lnTo>
                    <a:pt x="7961470" y="19049"/>
                  </a:lnTo>
                  <a:close/>
                </a:path>
                <a:path w="16602075" h="1323975">
                  <a:moveTo>
                    <a:pt x="7999563" y="19049"/>
                  </a:moveTo>
                  <a:lnTo>
                    <a:pt x="7980516" y="19049"/>
                  </a:lnTo>
                  <a:lnTo>
                    <a:pt x="7980516" y="0"/>
                  </a:lnTo>
                  <a:lnTo>
                    <a:pt x="7999563" y="0"/>
                  </a:lnTo>
                  <a:lnTo>
                    <a:pt x="7999563" y="19049"/>
                  </a:lnTo>
                  <a:close/>
                </a:path>
                <a:path w="16602075" h="1323975">
                  <a:moveTo>
                    <a:pt x="8037656" y="19049"/>
                  </a:moveTo>
                  <a:lnTo>
                    <a:pt x="8018610" y="19049"/>
                  </a:lnTo>
                  <a:lnTo>
                    <a:pt x="8018610" y="0"/>
                  </a:lnTo>
                  <a:lnTo>
                    <a:pt x="8037656" y="0"/>
                  </a:lnTo>
                  <a:lnTo>
                    <a:pt x="8037656" y="19049"/>
                  </a:lnTo>
                  <a:close/>
                </a:path>
                <a:path w="16602075" h="1323975">
                  <a:moveTo>
                    <a:pt x="8075749" y="19049"/>
                  </a:moveTo>
                  <a:lnTo>
                    <a:pt x="8056703" y="19049"/>
                  </a:lnTo>
                  <a:lnTo>
                    <a:pt x="8056703" y="0"/>
                  </a:lnTo>
                  <a:lnTo>
                    <a:pt x="8075749" y="0"/>
                  </a:lnTo>
                  <a:lnTo>
                    <a:pt x="8075749" y="19049"/>
                  </a:lnTo>
                  <a:close/>
                </a:path>
                <a:path w="16602075" h="1323975">
                  <a:moveTo>
                    <a:pt x="8113843" y="19049"/>
                  </a:moveTo>
                  <a:lnTo>
                    <a:pt x="8094796" y="19049"/>
                  </a:lnTo>
                  <a:lnTo>
                    <a:pt x="8094796" y="0"/>
                  </a:lnTo>
                  <a:lnTo>
                    <a:pt x="8113843" y="0"/>
                  </a:lnTo>
                  <a:lnTo>
                    <a:pt x="8113843" y="19049"/>
                  </a:lnTo>
                  <a:close/>
                </a:path>
                <a:path w="16602075" h="1323975">
                  <a:moveTo>
                    <a:pt x="8151936" y="19049"/>
                  </a:moveTo>
                  <a:lnTo>
                    <a:pt x="8132889" y="19049"/>
                  </a:lnTo>
                  <a:lnTo>
                    <a:pt x="8132889" y="0"/>
                  </a:lnTo>
                  <a:lnTo>
                    <a:pt x="8151936" y="0"/>
                  </a:lnTo>
                  <a:lnTo>
                    <a:pt x="8151936" y="19049"/>
                  </a:lnTo>
                  <a:close/>
                </a:path>
                <a:path w="16602075" h="1323975">
                  <a:moveTo>
                    <a:pt x="8190029" y="19049"/>
                  </a:moveTo>
                  <a:lnTo>
                    <a:pt x="8170982" y="19049"/>
                  </a:lnTo>
                  <a:lnTo>
                    <a:pt x="8170982" y="0"/>
                  </a:lnTo>
                  <a:lnTo>
                    <a:pt x="8190029" y="0"/>
                  </a:lnTo>
                  <a:lnTo>
                    <a:pt x="8190029" y="19049"/>
                  </a:lnTo>
                  <a:close/>
                </a:path>
                <a:path w="16602075" h="1323975">
                  <a:moveTo>
                    <a:pt x="8228122" y="19049"/>
                  </a:moveTo>
                  <a:lnTo>
                    <a:pt x="8209075" y="19049"/>
                  </a:lnTo>
                  <a:lnTo>
                    <a:pt x="8209075" y="0"/>
                  </a:lnTo>
                  <a:lnTo>
                    <a:pt x="8228122" y="0"/>
                  </a:lnTo>
                  <a:lnTo>
                    <a:pt x="8228122" y="19049"/>
                  </a:lnTo>
                  <a:close/>
                </a:path>
                <a:path w="16602075" h="1323975">
                  <a:moveTo>
                    <a:pt x="8266215" y="19049"/>
                  </a:moveTo>
                  <a:lnTo>
                    <a:pt x="8247169" y="19049"/>
                  </a:lnTo>
                  <a:lnTo>
                    <a:pt x="8247169" y="0"/>
                  </a:lnTo>
                  <a:lnTo>
                    <a:pt x="8266215" y="0"/>
                  </a:lnTo>
                  <a:lnTo>
                    <a:pt x="8266215" y="19049"/>
                  </a:lnTo>
                  <a:close/>
                </a:path>
                <a:path w="16602075" h="1323975">
                  <a:moveTo>
                    <a:pt x="8304309" y="19049"/>
                  </a:moveTo>
                  <a:lnTo>
                    <a:pt x="8285262" y="19049"/>
                  </a:lnTo>
                  <a:lnTo>
                    <a:pt x="8285262" y="0"/>
                  </a:lnTo>
                  <a:lnTo>
                    <a:pt x="8304309" y="0"/>
                  </a:lnTo>
                  <a:lnTo>
                    <a:pt x="8304309" y="19049"/>
                  </a:lnTo>
                  <a:close/>
                </a:path>
                <a:path w="16602075" h="1323975">
                  <a:moveTo>
                    <a:pt x="8342402" y="19049"/>
                  </a:moveTo>
                  <a:lnTo>
                    <a:pt x="8323355" y="19049"/>
                  </a:lnTo>
                  <a:lnTo>
                    <a:pt x="8323355" y="0"/>
                  </a:lnTo>
                  <a:lnTo>
                    <a:pt x="8342402" y="0"/>
                  </a:lnTo>
                  <a:lnTo>
                    <a:pt x="8342402" y="19049"/>
                  </a:lnTo>
                  <a:close/>
                </a:path>
                <a:path w="16602075" h="1323975">
                  <a:moveTo>
                    <a:pt x="8380495" y="19049"/>
                  </a:moveTo>
                  <a:lnTo>
                    <a:pt x="8361447" y="19049"/>
                  </a:lnTo>
                  <a:lnTo>
                    <a:pt x="8361447" y="0"/>
                  </a:lnTo>
                  <a:lnTo>
                    <a:pt x="8380495" y="0"/>
                  </a:lnTo>
                  <a:lnTo>
                    <a:pt x="8380495" y="19049"/>
                  </a:lnTo>
                  <a:close/>
                </a:path>
                <a:path w="16602075" h="1323975">
                  <a:moveTo>
                    <a:pt x="8418588" y="19049"/>
                  </a:moveTo>
                  <a:lnTo>
                    <a:pt x="8399541" y="19049"/>
                  </a:lnTo>
                  <a:lnTo>
                    <a:pt x="8399541" y="0"/>
                  </a:lnTo>
                  <a:lnTo>
                    <a:pt x="8418588" y="0"/>
                  </a:lnTo>
                  <a:lnTo>
                    <a:pt x="8418588" y="19049"/>
                  </a:lnTo>
                  <a:close/>
                </a:path>
                <a:path w="16602075" h="1323975">
                  <a:moveTo>
                    <a:pt x="8456681" y="19049"/>
                  </a:moveTo>
                  <a:lnTo>
                    <a:pt x="8437635" y="19049"/>
                  </a:lnTo>
                  <a:lnTo>
                    <a:pt x="8437635" y="0"/>
                  </a:lnTo>
                  <a:lnTo>
                    <a:pt x="8456681" y="0"/>
                  </a:lnTo>
                  <a:lnTo>
                    <a:pt x="8456681" y="19049"/>
                  </a:lnTo>
                  <a:close/>
                </a:path>
                <a:path w="16602075" h="1323975">
                  <a:moveTo>
                    <a:pt x="8494774" y="19049"/>
                  </a:moveTo>
                  <a:lnTo>
                    <a:pt x="8475728" y="19049"/>
                  </a:lnTo>
                  <a:lnTo>
                    <a:pt x="8475728" y="0"/>
                  </a:lnTo>
                  <a:lnTo>
                    <a:pt x="8494774" y="0"/>
                  </a:lnTo>
                  <a:lnTo>
                    <a:pt x="8494774" y="19049"/>
                  </a:lnTo>
                  <a:close/>
                </a:path>
                <a:path w="16602075" h="1323975">
                  <a:moveTo>
                    <a:pt x="8532867" y="19049"/>
                  </a:moveTo>
                  <a:lnTo>
                    <a:pt x="8513821" y="19049"/>
                  </a:lnTo>
                  <a:lnTo>
                    <a:pt x="8513821" y="0"/>
                  </a:lnTo>
                  <a:lnTo>
                    <a:pt x="8532867" y="0"/>
                  </a:lnTo>
                  <a:lnTo>
                    <a:pt x="8532867" y="19049"/>
                  </a:lnTo>
                  <a:close/>
                </a:path>
                <a:path w="16602075" h="1323975">
                  <a:moveTo>
                    <a:pt x="8570961" y="19049"/>
                  </a:moveTo>
                  <a:lnTo>
                    <a:pt x="8551914" y="19049"/>
                  </a:lnTo>
                  <a:lnTo>
                    <a:pt x="8551914" y="0"/>
                  </a:lnTo>
                  <a:lnTo>
                    <a:pt x="8570961" y="0"/>
                  </a:lnTo>
                  <a:lnTo>
                    <a:pt x="8570961" y="19049"/>
                  </a:lnTo>
                  <a:close/>
                </a:path>
                <a:path w="16602075" h="1323975">
                  <a:moveTo>
                    <a:pt x="8609054" y="19049"/>
                  </a:moveTo>
                  <a:lnTo>
                    <a:pt x="8590007" y="19049"/>
                  </a:lnTo>
                  <a:lnTo>
                    <a:pt x="8590007" y="0"/>
                  </a:lnTo>
                  <a:lnTo>
                    <a:pt x="8609054" y="0"/>
                  </a:lnTo>
                  <a:lnTo>
                    <a:pt x="8609054" y="19049"/>
                  </a:lnTo>
                  <a:close/>
                </a:path>
                <a:path w="16602075" h="1323975">
                  <a:moveTo>
                    <a:pt x="8647147" y="19049"/>
                  </a:moveTo>
                  <a:lnTo>
                    <a:pt x="8628100" y="19049"/>
                  </a:lnTo>
                  <a:lnTo>
                    <a:pt x="8628100" y="0"/>
                  </a:lnTo>
                  <a:lnTo>
                    <a:pt x="8647147" y="0"/>
                  </a:lnTo>
                  <a:lnTo>
                    <a:pt x="8647147" y="19049"/>
                  </a:lnTo>
                  <a:close/>
                </a:path>
                <a:path w="16602075" h="1323975">
                  <a:moveTo>
                    <a:pt x="8685240" y="19049"/>
                  </a:moveTo>
                  <a:lnTo>
                    <a:pt x="8666193" y="19049"/>
                  </a:lnTo>
                  <a:lnTo>
                    <a:pt x="8666193" y="0"/>
                  </a:lnTo>
                  <a:lnTo>
                    <a:pt x="8685240" y="0"/>
                  </a:lnTo>
                  <a:lnTo>
                    <a:pt x="8685240" y="19049"/>
                  </a:lnTo>
                  <a:close/>
                </a:path>
                <a:path w="16602075" h="1323975">
                  <a:moveTo>
                    <a:pt x="8723333" y="19049"/>
                  </a:moveTo>
                  <a:lnTo>
                    <a:pt x="8704287" y="19049"/>
                  </a:lnTo>
                  <a:lnTo>
                    <a:pt x="8704287" y="0"/>
                  </a:lnTo>
                  <a:lnTo>
                    <a:pt x="8723333" y="0"/>
                  </a:lnTo>
                  <a:lnTo>
                    <a:pt x="8723333" y="19049"/>
                  </a:lnTo>
                  <a:close/>
                </a:path>
                <a:path w="16602075" h="1323975">
                  <a:moveTo>
                    <a:pt x="8761426" y="19049"/>
                  </a:moveTo>
                  <a:lnTo>
                    <a:pt x="8742380" y="19049"/>
                  </a:lnTo>
                  <a:lnTo>
                    <a:pt x="8742380" y="0"/>
                  </a:lnTo>
                  <a:lnTo>
                    <a:pt x="8761426" y="0"/>
                  </a:lnTo>
                  <a:lnTo>
                    <a:pt x="8761426" y="19049"/>
                  </a:lnTo>
                  <a:close/>
                </a:path>
                <a:path w="16602075" h="1323975">
                  <a:moveTo>
                    <a:pt x="8799519" y="19049"/>
                  </a:moveTo>
                  <a:lnTo>
                    <a:pt x="8780473" y="19049"/>
                  </a:lnTo>
                  <a:lnTo>
                    <a:pt x="8780473" y="0"/>
                  </a:lnTo>
                  <a:lnTo>
                    <a:pt x="8799519" y="0"/>
                  </a:lnTo>
                  <a:lnTo>
                    <a:pt x="8799519" y="19049"/>
                  </a:lnTo>
                  <a:close/>
                </a:path>
                <a:path w="16602075" h="1323975">
                  <a:moveTo>
                    <a:pt x="8837613" y="19049"/>
                  </a:moveTo>
                  <a:lnTo>
                    <a:pt x="8818566" y="19049"/>
                  </a:lnTo>
                  <a:lnTo>
                    <a:pt x="8818566" y="0"/>
                  </a:lnTo>
                  <a:lnTo>
                    <a:pt x="8837613" y="0"/>
                  </a:lnTo>
                  <a:lnTo>
                    <a:pt x="8837613" y="19049"/>
                  </a:lnTo>
                  <a:close/>
                </a:path>
                <a:path w="16602075" h="1323975">
                  <a:moveTo>
                    <a:pt x="8875706" y="19049"/>
                  </a:moveTo>
                  <a:lnTo>
                    <a:pt x="8856659" y="19049"/>
                  </a:lnTo>
                  <a:lnTo>
                    <a:pt x="8856659" y="0"/>
                  </a:lnTo>
                  <a:lnTo>
                    <a:pt x="8875706" y="0"/>
                  </a:lnTo>
                  <a:lnTo>
                    <a:pt x="8875706" y="19049"/>
                  </a:lnTo>
                  <a:close/>
                </a:path>
                <a:path w="16602075" h="1323975">
                  <a:moveTo>
                    <a:pt x="8913799" y="19049"/>
                  </a:moveTo>
                  <a:lnTo>
                    <a:pt x="8894753" y="19049"/>
                  </a:lnTo>
                  <a:lnTo>
                    <a:pt x="8894753" y="0"/>
                  </a:lnTo>
                  <a:lnTo>
                    <a:pt x="8913799" y="0"/>
                  </a:lnTo>
                  <a:lnTo>
                    <a:pt x="8913799" y="19049"/>
                  </a:lnTo>
                  <a:close/>
                </a:path>
                <a:path w="16602075" h="1323975">
                  <a:moveTo>
                    <a:pt x="8951892" y="19049"/>
                  </a:moveTo>
                  <a:lnTo>
                    <a:pt x="8932845" y="19049"/>
                  </a:lnTo>
                  <a:lnTo>
                    <a:pt x="8932845" y="0"/>
                  </a:lnTo>
                  <a:lnTo>
                    <a:pt x="8951892" y="0"/>
                  </a:lnTo>
                  <a:lnTo>
                    <a:pt x="8951892" y="19049"/>
                  </a:lnTo>
                  <a:close/>
                </a:path>
                <a:path w="16602075" h="1323975">
                  <a:moveTo>
                    <a:pt x="8989985" y="19049"/>
                  </a:moveTo>
                  <a:lnTo>
                    <a:pt x="8970938" y="19049"/>
                  </a:lnTo>
                  <a:lnTo>
                    <a:pt x="8970938" y="0"/>
                  </a:lnTo>
                  <a:lnTo>
                    <a:pt x="8989985" y="0"/>
                  </a:lnTo>
                  <a:lnTo>
                    <a:pt x="8989985" y="19049"/>
                  </a:lnTo>
                  <a:close/>
                </a:path>
                <a:path w="16602075" h="1323975">
                  <a:moveTo>
                    <a:pt x="9028079" y="19049"/>
                  </a:moveTo>
                  <a:lnTo>
                    <a:pt x="9009033" y="19049"/>
                  </a:lnTo>
                  <a:lnTo>
                    <a:pt x="9009033" y="0"/>
                  </a:lnTo>
                  <a:lnTo>
                    <a:pt x="9028079" y="0"/>
                  </a:lnTo>
                  <a:lnTo>
                    <a:pt x="9028079" y="19049"/>
                  </a:lnTo>
                  <a:close/>
                </a:path>
                <a:path w="16602075" h="1323975">
                  <a:moveTo>
                    <a:pt x="9066171" y="19049"/>
                  </a:moveTo>
                  <a:lnTo>
                    <a:pt x="9047125" y="19049"/>
                  </a:lnTo>
                  <a:lnTo>
                    <a:pt x="9047125" y="0"/>
                  </a:lnTo>
                  <a:lnTo>
                    <a:pt x="9066171" y="0"/>
                  </a:lnTo>
                  <a:lnTo>
                    <a:pt x="9066171" y="19049"/>
                  </a:lnTo>
                  <a:close/>
                </a:path>
                <a:path w="16602075" h="1323975">
                  <a:moveTo>
                    <a:pt x="9104264" y="19049"/>
                  </a:moveTo>
                  <a:lnTo>
                    <a:pt x="9085218" y="19049"/>
                  </a:lnTo>
                  <a:lnTo>
                    <a:pt x="9085218" y="0"/>
                  </a:lnTo>
                  <a:lnTo>
                    <a:pt x="9104264" y="0"/>
                  </a:lnTo>
                  <a:lnTo>
                    <a:pt x="9104264" y="19049"/>
                  </a:lnTo>
                  <a:close/>
                </a:path>
                <a:path w="16602075" h="1323975">
                  <a:moveTo>
                    <a:pt x="9142359" y="19049"/>
                  </a:moveTo>
                  <a:lnTo>
                    <a:pt x="9123312" y="19049"/>
                  </a:lnTo>
                  <a:lnTo>
                    <a:pt x="9123312" y="0"/>
                  </a:lnTo>
                  <a:lnTo>
                    <a:pt x="9142359" y="0"/>
                  </a:lnTo>
                  <a:lnTo>
                    <a:pt x="9142359" y="19049"/>
                  </a:lnTo>
                  <a:close/>
                </a:path>
                <a:path w="16602075" h="1323975">
                  <a:moveTo>
                    <a:pt x="9180451" y="19049"/>
                  </a:moveTo>
                  <a:lnTo>
                    <a:pt x="9161405" y="19049"/>
                  </a:lnTo>
                  <a:lnTo>
                    <a:pt x="9161405" y="0"/>
                  </a:lnTo>
                  <a:lnTo>
                    <a:pt x="9180451" y="0"/>
                  </a:lnTo>
                  <a:lnTo>
                    <a:pt x="9180451" y="19049"/>
                  </a:lnTo>
                  <a:close/>
                </a:path>
                <a:path w="16602075" h="1323975">
                  <a:moveTo>
                    <a:pt x="9218544" y="19049"/>
                  </a:moveTo>
                  <a:lnTo>
                    <a:pt x="9199498" y="19049"/>
                  </a:lnTo>
                  <a:lnTo>
                    <a:pt x="9199498" y="0"/>
                  </a:lnTo>
                  <a:lnTo>
                    <a:pt x="9218544" y="0"/>
                  </a:lnTo>
                  <a:lnTo>
                    <a:pt x="9218544" y="19049"/>
                  </a:lnTo>
                  <a:close/>
                </a:path>
                <a:path w="16602075" h="1323975">
                  <a:moveTo>
                    <a:pt x="9256638" y="19049"/>
                  </a:moveTo>
                  <a:lnTo>
                    <a:pt x="9237590" y="19049"/>
                  </a:lnTo>
                  <a:lnTo>
                    <a:pt x="9237590" y="0"/>
                  </a:lnTo>
                  <a:lnTo>
                    <a:pt x="9256638" y="0"/>
                  </a:lnTo>
                  <a:lnTo>
                    <a:pt x="9256638" y="19049"/>
                  </a:lnTo>
                  <a:close/>
                </a:path>
                <a:path w="16602075" h="1323975">
                  <a:moveTo>
                    <a:pt x="9294731" y="19049"/>
                  </a:moveTo>
                  <a:lnTo>
                    <a:pt x="9275685" y="19049"/>
                  </a:lnTo>
                  <a:lnTo>
                    <a:pt x="9275685" y="0"/>
                  </a:lnTo>
                  <a:lnTo>
                    <a:pt x="9294731" y="0"/>
                  </a:lnTo>
                  <a:lnTo>
                    <a:pt x="9294731" y="19049"/>
                  </a:lnTo>
                  <a:close/>
                </a:path>
                <a:path w="16602075" h="1323975">
                  <a:moveTo>
                    <a:pt x="9332824" y="19049"/>
                  </a:moveTo>
                  <a:lnTo>
                    <a:pt x="9313778" y="19049"/>
                  </a:lnTo>
                  <a:lnTo>
                    <a:pt x="9313778" y="0"/>
                  </a:lnTo>
                  <a:lnTo>
                    <a:pt x="9332824" y="0"/>
                  </a:lnTo>
                  <a:lnTo>
                    <a:pt x="9332824" y="19049"/>
                  </a:lnTo>
                  <a:close/>
                </a:path>
                <a:path w="16602075" h="1323975">
                  <a:moveTo>
                    <a:pt x="9370916" y="19049"/>
                  </a:moveTo>
                  <a:lnTo>
                    <a:pt x="9351871" y="19049"/>
                  </a:lnTo>
                  <a:lnTo>
                    <a:pt x="9351871" y="0"/>
                  </a:lnTo>
                  <a:lnTo>
                    <a:pt x="9370916" y="0"/>
                  </a:lnTo>
                  <a:lnTo>
                    <a:pt x="9370916" y="19049"/>
                  </a:lnTo>
                  <a:close/>
                </a:path>
                <a:path w="16602075" h="1323975">
                  <a:moveTo>
                    <a:pt x="9409011" y="19049"/>
                  </a:moveTo>
                  <a:lnTo>
                    <a:pt x="9389964" y="19049"/>
                  </a:lnTo>
                  <a:lnTo>
                    <a:pt x="9389964" y="0"/>
                  </a:lnTo>
                  <a:lnTo>
                    <a:pt x="9409011" y="0"/>
                  </a:lnTo>
                  <a:lnTo>
                    <a:pt x="9409011" y="19049"/>
                  </a:lnTo>
                  <a:close/>
                </a:path>
                <a:path w="16602075" h="1323975">
                  <a:moveTo>
                    <a:pt x="9447104" y="19049"/>
                  </a:moveTo>
                  <a:lnTo>
                    <a:pt x="9428057" y="19049"/>
                  </a:lnTo>
                  <a:lnTo>
                    <a:pt x="9428057" y="0"/>
                  </a:lnTo>
                  <a:lnTo>
                    <a:pt x="9447104" y="0"/>
                  </a:lnTo>
                  <a:lnTo>
                    <a:pt x="9447104" y="19049"/>
                  </a:lnTo>
                  <a:close/>
                </a:path>
                <a:path w="16602075" h="1323975">
                  <a:moveTo>
                    <a:pt x="9485197" y="19049"/>
                  </a:moveTo>
                  <a:lnTo>
                    <a:pt x="9466150" y="19049"/>
                  </a:lnTo>
                  <a:lnTo>
                    <a:pt x="9466150" y="0"/>
                  </a:lnTo>
                  <a:lnTo>
                    <a:pt x="9485197" y="0"/>
                  </a:lnTo>
                  <a:lnTo>
                    <a:pt x="9485197" y="19049"/>
                  </a:lnTo>
                  <a:close/>
                </a:path>
                <a:path w="16602075" h="1323975">
                  <a:moveTo>
                    <a:pt x="9523290" y="19049"/>
                  </a:moveTo>
                  <a:lnTo>
                    <a:pt x="9504243" y="19049"/>
                  </a:lnTo>
                  <a:lnTo>
                    <a:pt x="9504243" y="0"/>
                  </a:lnTo>
                  <a:lnTo>
                    <a:pt x="9523290" y="0"/>
                  </a:lnTo>
                  <a:lnTo>
                    <a:pt x="9523290" y="19049"/>
                  </a:lnTo>
                  <a:close/>
                </a:path>
                <a:path w="16602075" h="1323975">
                  <a:moveTo>
                    <a:pt x="9561383" y="19049"/>
                  </a:moveTo>
                  <a:lnTo>
                    <a:pt x="9542336" y="19049"/>
                  </a:lnTo>
                  <a:lnTo>
                    <a:pt x="9542336" y="0"/>
                  </a:lnTo>
                  <a:lnTo>
                    <a:pt x="9561383" y="0"/>
                  </a:lnTo>
                  <a:lnTo>
                    <a:pt x="9561383" y="19049"/>
                  </a:lnTo>
                  <a:close/>
                </a:path>
                <a:path w="16602075" h="1323975">
                  <a:moveTo>
                    <a:pt x="9599476" y="19049"/>
                  </a:moveTo>
                  <a:lnTo>
                    <a:pt x="9580430" y="19049"/>
                  </a:lnTo>
                  <a:lnTo>
                    <a:pt x="9580430" y="0"/>
                  </a:lnTo>
                  <a:lnTo>
                    <a:pt x="9599476" y="0"/>
                  </a:lnTo>
                  <a:lnTo>
                    <a:pt x="9599476" y="19049"/>
                  </a:lnTo>
                  <a:close/>
                </a:path>
                <a:path w="16602075" h="1323975">
                  <a:moveTo>
                    <a:pt x="9637569" y="19049"/>
                  </a:moveTo>
                  <a:lnTo>
                    <a:pt x="9618523" y="19049"/>
                  </a:lnTo>
                  <a:lnTo>
                    <a:pt x="9618523" y="0"/>
                  </a:lnTo>
                  <a:lnTo>
                    <a:pt x="9637569" y="0"/>
                  </a:lnTo>
                  <a:lnTo>
                    <a:pt x="9637569" y="19049"/>
                  </a:lnTo>
                  <a:close/>
                </a:path>
                <a:path w="16602075" h="1323975">
                  <a:moveTo>
                    <a:pt x="9675662" y="19049"/>
                  </a:moveTo>
                  <a:lnTo>
                    <a:pt x="9656616" y="19049"/>
                  </a:lnTo>
                  <a:lnTo>
                    <a:pt x="9656616" y="0"/>
                  </a:lnTo>
                  <a:lnTo>
                    <a:pt x="9675662" y="0"/>
                  </a:lnTo>
                  <a:lnTo>
                    <a:pt x="9675662" y="19049"/>
                  </a:lnTo>
                  <a:close/>
                </a:path>
                <a:path w="16602075" h="1323975">
                  <a:moveTo>
                    <a:pt x="9713756" y="19049"/>
                  </a:moveTo>
                  <a:lnTo>
                    <a:pt x="9694709" y="19049"/>
                  </a:lnTo>
                  <a:lnTo>
                    <a:pt x="9694709" y="0"/>
                  </a:lnTo>
                  <a:lnTo>
                    <a:pt x="9713756" y="0"/>
                  </a:lnTo>
                  <a:lnTo>
                    <a:pt x="9713756" y="19049"/>
                  </a:lnTo>
                  <a:close/>
                </a:path>
                <a:path w="16602075" h="1323975">
                  <a:moveTo>
                    <a:pt x="9751849" y="19049"/>
                  </a:moveTo>
                  <a:lnTo>
                    <a:pt x="9732802" y="19049"/>
                  </a:lnTo>
                  <a:lnTo>
                    <a:pt x="9732802" y="0"/>
                  </a:lnTo>
                  <a:lnTo>
                    <a:pt x="9751849" y="0"/>
                  </a:lnTo>
                  <a:lnTo>
                    <a:pt x="9751849" y="19049"/>
                  </a:lnTo>
                  <a:close/>
                </a:path>
                <a:path w="16602075" h="1323975">
                  <a:moveTo>
                    <a:pt x="9789942" y="19049"/>
                  </a:moveTo>
                  <a:lnTo>
                    <a:pt x="9770895" y="19049"/>
                  </a:lnTo>
                  <a:lnTo>
                    <a:pt x="9770895" y="0"/>
                  </a:lnTo>
                  <a:lnTo>
                    <a:pt x="9789942" y="0"/>
                  </a:lnTo>
                  <a:lnTo>
                    <a:pt x="9789942" y="19049"/>
                  </a:lnTo>
                  <a:close/>
                </a:path>
                <a:path w="16602075" h="1323975">
                  <a:moveTo>
                    <a:pt x="9828035" y="19049"/>
                  </a:moveTo>
                  <a:lnTo>
                    <a:pt x="9808987" y="19049"/>
                  </a:lnTo>
                  <a:lnTo>
                    <a:pt x="9808987" y="0"/>
                  </a:lnTo>
                  <a:lnTo>
                    <a:pt x="9828035" y="0"/>
                  </a:lnTo>
                  <a:lnTo>
                    <a:pt x="9828035" y="19049"/>
                  </a:lnTo>
                  <a:close/>
                </a:path>
                <a:path w="16602075" h="1323975">
                  <a:moveTo>
                    <a:pt x="9866128" y="19049"/>
                  </a:moveTo>
                  <a:lnTo>
                    <a:pt x="9847082" y="19049"/>
                  </a:lnTo>
                  <a:lnTo>
                    <a:pt x="9847082" y="0"/>
                  </a:lnTo>
                  <a:lnTo>
                    <a:pt x="9866128" y="0"/>
                  </a:lnTo>
                  <a:lnTo>
                    <a:pt x="9866128" y="19049"/>
                  </a:lnTo>
                  <a:close/>
                </a:path>
                <a:path w="16602075" h="1323975">
                  <a:moveTo>
                    <a:pt x="9904222" y="19049"/>
                  </a:moveTo>
                  <a:lnTo>
                    <a:pt x="9885175" y="19049"/>
                  </a:lnTo>
                  <a:lnTo>
                    <a:pt x="9885175" y="0"/>
                  </a:lnTo>
                  <a:lnTo>
                    <a:pt x="9904222" y="0"/>
                  </a:lnTo>
                  <a:lnTo>
                    <a:pt x="9904222" y="19049"/>
                  </a:lnTo>
                  <a:close/>
                </a:path>
                <a:path w="16602075" h="1323975">
                  <a:moveTo>
                    <a:pt x="9942313" y="19049"/>
                  </a:moveTo>
                  <a:lnTo>
                    <a:pt x="9923268" y="19049"/>
                  </a:lnTo>
                  <a:lnTo>
                    <a:pt x="9923268" y="0"/>
                  </a:lnTo>
                  <a:lnTo>
                    <a:pt x="9942313" y="0"/>
                  </a:lnTo>
                  <a:lnTo>
                    <a:pt x="9942313" y="19049"/>
                  </a:lnTo>
                  <a:close/>
                </a:path>
                <a:path w="16602075" h="1323975">
                  <a:moveTo>
                    <a:pt x="9980408" y="19049"/>
                  </a:moveTo>
                  <a:lnTo>
                    <a:pt x="9961361" y="19049"/>
                  </a:lnTo>
                  <a:lnTo>
                    <a:pt x="9961361" y="0"/>
                  </a:lnTo>
                  <a:lnTo>
                    <a:pt x="9980408" y="0"/>
                  </a:lnTo>
                  <a:lnTo>
                    <a:pt x="9980408" y="19049"/>
                  </a:lnTo>
                  <a:close/>
                </a:path>
                <a:path w="16602075" h="1323975">
                  <a:moveTo>
                    <a:pt x="10018501" y="19049"/>
                  </a:moveTo>
                  <a:lnTo>
                    <a:pt x="9999454" y="19049"/>
                  </a:lnTo>
                  <a:lnTo>
                    <a:pt x="9999454" y="0"/>
                  </a:lnTo>
                  <a:lnTo>
                    <a:pt x="10018501" y="0"/>
                  </a:lnTo>
                  <a:lnTo>
                    <a:pt x="10018501" y="19049"/>
                  </a:lnTo>
                  <a:close/>
                </a:path>
                <a:path w="16602075" h="1323975">
                  <a:moveTo>
                    <a:pt x="10056594" y="19049"/>
                  </a:moveTo>
                  <a:lnTo>
                    <a:pt x="10037548" y="19049"/>
                  </a:lnTo>
                  <a:lnTo>
                    <a:pt x="10037548" y="0"/>
                  </a:lnTo>
                  <a:lnTo>
                    <a:pt x="10056594" y="0"/>
                  </a:lnTo>
                  <a:lnTo>
                    <a:pt x="10056594" y="19049"/>
                  </a:lnTo>
                  <a:close/>
                </a:path>
                <a:path w="16602075" h="1323975">
                  <a:moveTo>
                    <a:pt x="10094687" y="19049"/>
                  </a:moveTo>
                  <a:lnTo>
                    <a:pt x="10075641" y="19049"/>
                  </a:lnTo>
                  <a:lnTo>
                    <a:pt x="10075641" y="0"/>
                  </a:lnTo>
                  <a:lnTo>
                    <a:pt x="10094687" y="0"/>
                  </a:lnTo>
                  <a:lnTo>
                    <a:pt x="10094687" y="19049"/>
                  </a:lnTo>
                  <a:close/>
                </a:path>
                <a:path w="16602075" h="1323975">
                  <a:moveTo>
                    <a:pt x="10132781" y="19049"/>
                  </a:moveTo>
                  <a:lnTo>
                    <a:pt x="10113734" y="19049"/>
                  </a:lnTo>
                  <a:lnTo>
                    <a:pt x="10113734" y="0"/>
                  </a:lnTo>
                  <a:lnTo>
                    <a:pt x="10132781" y="0"/>
                  </a:lnTo>
                  <a:lnTo>
                    <a:pt x="10132781" y="19049"/>
                  </a:lnTo>
                  <a:close/>
                </a:path>
                <a:path w="16602075" h="1323975">
                  <a:moveTo>
                    <a:pt x="10170874" y="19049"/>
                  </a:moveTo>
                  <a:lnTo>
                    <a:pt x="10151827" y="19049"/>
                  </a:lnTo>
                  <a:lnTo>
                    <a:pt x="10151827" y="0"/>
                  </a:lnTo>
                  <a:lnTo>
                    <a:pt x="10170874" y="0"/>
                  </a:lnTo>
                  <a:lnTo>
                    <a:pt x="10170874" y="19049"/>
                  </a:lnTo>
                  <a:close/>
                </a:path>
                <a:path w="16602075" h="1323975">
                  <a:moveTo>
                    <a:pt x="10208967" y="19049"/>
                  </a:moveTo>
                  <a:lnTo>
                    <a:pt x="10189920" y="19049"/>
                  </a:lnTo>
                  <a:lnTo>
                    <a:pt x="10189920" y="0"/>
                  </a:lnTo>
                  <a:lnTo>
                    <a:pt x="10208967" y="0"/>
                  </a:lnTo>
                  <a:lnTo>
                    <a:pt x="10208967" y="19049"/>
                  </a:lnTo>
                  <a:close/>
                </a:path>
                <a:path w="16602075" h="1323975">
                  <a:moveTo>
                    <a:pt x="10247060" y="19049"/>
                  </a:moveTo>
                  <a:lnTo>
                    <a:pt x="10228013" y="19049"/>
                  </a:lnTo>
                  <a:lnTo>
                    <a:pt x="10228013" y="0"/>
                  </a:lnTo>
                  <a:lnTo>
                    <a:pt x="10247060" y="0"/>
                  </a:lnTo>
                  <a:lnTo>
                    <a:pt x="10247060" y="19049"/>
                  </a:lnTo>
                  <a:close/>
                </a:path>
                <a:path w="16602075" h="1323975">
                  <a:moveTo>
                    <a:pt x="10285153" y="19049"/>
                  </a:moveTo>
                  <a:lnTo>
                    <a:pt x="10266107" y="19049"/>
                  </a:lnTo>
                  <a:lnTo>
                    <a:pt x="10266107" y="0"/>
                  </a:lnTo>
                  <a:lnTo>
                    <a:pt x="10285153" y="0"/>
                  </a:lnTo>
                  <a:lnTo>
                    <a:pt x="10285153" y="19049"/>
                  </a:lnTo>
                  <a:close/>
                </a:path>
                <a:path w="16602075" h="1323975">
                  <a:moveTo>
                    <a:pt x="10323246" y="19049"/>
                  </a:moveTo>
                  <a:lnTo>
                    <a:pt x="10304200" y="19049"/>
                  </a:lnTo>
                  <a:lnTo>
                    <a:pt x="10304200" y="0"/>
                  </a:lnTo>
                  <a:lnTo>
                    <a:pt x="10323246" y="0"/>
                  </a:lnTo>
                  <a:lnTo>
                    <a:pt x="10323246" y="19049"/>
                  </a:lnTo>
                  <a:close/>
                </a:path>
                <a:path w="16602075" h="1323975">
                  <a:moveTo>
                    <a:pt x="10361340" y="19049"/>
                  </a:moveTo>
                  <a:lnTo>
                    <a:pt x="10342293" y="19049"/>
                  </a:lnTo>
                  <a:lnTo>
                    <a:pt x="10342293" y="0"/>
                  </a:lnTo>
                  <a:lnTo>
                    <a:pt x="10361340" y="0"/>
                  </a:lnTo>
                  <a:lnTo>
                    <a:pt x="10361340" y="19049"/>
                  </a:lnTo>
                  <a:close/>
                </a:path>
                <a:path w="16602075" h="1323975">
                  <a:moveTo>
                    <a:pt x="10399433" y="19049"/>
                  </a:moveTo>
                  <a:lnTo>
                    <a:pt x="10380386" y="19049"/>
                  </a:lnTo>
                  <a:lnTo>
                    <a:pt x="10380386" y="0"/>
                  </a:lnTo>
                  <a:lnTo>
                    <a:pt x="10399433" y="0"/>
                  </a:lnTo>
                  <a:lnTo>
                    <a:pt x="10399433" y="19049"/>
                  </a:lnTo>
                  <a:close/>
                </a:path>
                <a:path w="16602075" h="1323975">
                  <a:moveTo>
                    <a:pt x="10437526" y="19049"/>
                  </a:moveTo>
                  <a:lnTo>
                    <a:pt x="10418479" y="19049"/>
                  </a:lnTo>
                  <a:lnTo>
                    <a:pt x="10418479" y="0"/>
                  </a:lnTo>
                  <a:lnTo>
                    <a:pt x="10437526" y="0"/>
                  </a:lnTo>
                  <a:lnTo>
                    <a:pt x="10437526" y="19049"/>
                  </a:lnTo>
                  <a:close/>
                </a:path>
                <a:path w="16602075" h="1323975">
                  <a:moveTo>
                    <a:pt x="10475619" y="19049"/>
                  </a:moveTo>
                  <a:lnTo>
                    <a:pt x="10456572" y="19049"/>
                  </a:lnTo>
                  <a:lnTo>
                    <a:pt x="10456572" y="0"/>
                  </a:lnTo>
                  <a:lnTo>
                    <a:pt x="10475619" y="0"/>
                  </a:lnTo>
                  <a:lnTo>
                    <a:pt x="10475619" y="19049"/>
                  </a:lnTo>
                  <a:close/>
                </a:path>
                <a:path w="16602075" h="1323975">
                  <a:moveTo>
                    <a:pt x="10513712" y="19049"/>
                  </a:moveTo>
                  <a:lnTo>
                    <a:pt x="10494666" y="19049"/>
                  </a:lnTo>
                  <a:lnTo>
                    <a:pt x="10494666" y="0"/>
                  </a:lnTo>
                  <a:lnTo>
                    <a:pt x="10513712" y="0"/>
                  </a:lnTo>
                  <a:lnTo>
                    <a:pt x="10513712" y="19049"/>
                  </a:lnTo>
                  <a:close/>
                </a:path>
                <a:path w="16602075" h="1323975">
                  <a:moveTo>
                    <a:pt x="10551805" y="19049"/>
                  </a:moveTo>
                  <a:lnTo>
                    <a:pt x="10532759" y="19049"/>
                  </a:lnTo>
                  <a:lnTo>
                    <a:pt x="10532759" y="0"/>
                  </a:lnTo>
                  <a:lnTo>
                    <a:pt x="10551805" y="0"/>
                  </a:lnTo>
                  <a:lnTo>
                    <a:pt x="10551805" y="19049"/>
                  </a:lnTo>
                  <a:close/>
                </a:path>
                <a:path w="16602075" h="1323975">
                  <a:moveTo>
                    <a:pt x="10589899" y="19049"/>
                  </a:moveTo>
                  <a:lnTo>
                    <a:pt x="10570852" y="19049"/>
                  </a:lnTo>
                  <a:lnTo>
                    <a:pt x="10570852" y="0"/>
                  </a:lnTo>
                  <a:lnTo>
                    <a:pt x="10589899" y="0"/>
                  </a:lnTo>
                  <a:lnTo>
                    <a:pt x="10589899" y="19049"/>
                  </a:lnTo>
                  <a:close/>
                </a:path>
                <a:path w="16602075" h="1323975">
                  <a:moveTo>
                    <a:pt x="10627992" y="19049"/>
                  </a:moveTo>
                  <a:lnTo>
                    <a:pt x="10608945" y="19049"/>
                  </a:lnTo>
                  <a:lnTo>
                    <a:pt x="10608945" y="0"/>
                  </a:lnTo>
                  <a:lnTo>
                    <a:pt x="10627992" y="0"/>
                  </a:lnTo>
                  <a:lnTo>
                    <a:pt x="10627992" y="19049"/>
                  </a:lnTo>
                  <a:close/>
                </a:path>
                <a:path w="16602075" h="1323975">
                  <a:moveTo>
                    <a:pt x="10666085" y="19049"/>
                  </a:moveTo>
                  <a:lnTo>
                    <a:pt x="10647038" y="19049"/>
                  </a:lnTo>
                  <a:lnTo>
                    <a:pt x="10647038" y="0"/>
                  </a:lnTo>
                  <a:lnTo>
                    <a:pt x="10666085" y="0"/>
                  </a:lnTo>
                  <a:lnTo>
                    <a:pt x="10666085" y="19049"/>
                  </a:lnTo>
                  <a:close/>
                </a:path>
                <a:path w="16602075" h="1323975">
                  <a:moveTo>
                    <a:pt x="10704178" y="19049"/>
                  </a:moveTo>
                  <a:lnTo>
                    <a:pt x="10685132" y="19049"/>
                  </a:lnTo>
                  <a:lnTo>
                    <a:pt x="10685132" y="0"/>
                  </a:lnTo>
                  <a:lnTo>
                    <a:pt x="10704178" y="0"/>
                  </a:lnTo>
                  <a:lnTo>
                    <a:pt x="10704178" y="19049"/>
                  </a:lnTo>
                  <a:close/>
                </a:path>
                <a:path w="16602075" h="1323975">
                  <a:moveTo>
                    <a:pt x="10742271" y="19049"/>
                  </a:moveTo>
                  <a:lnTo>
                    <a:pt x="10723225" y="19049"/>
                  </a:lnTo>
                  <a:lnTo>
                    <a:pt x="10723225" y="0"/>
                  </a:lnTo>
                  <a:lnTo>
                    <a:pt x="10742271" y="0"/>
                  </a:lnTo>
                  <a:lnTo>
                    <a:pt x="10742271" y="19049"/>
                  </a:lnTo>
                  <a:close/>
                </a:path>
                <a:path w="16602075" h="1323975">
                  <a:moveTo>
                    <a:pt x="10780364" y="19049"/>
                  </a:moveTo>
                  <a:lnTo>
                    <a:pt x="10761318" y="19049"/>
                  </a:lnTo>
                  <a:lnTo>
                    <a:pt x="10761318" y="0"/>
                  </a:lnTo>
                  <a:lnTo>
                    <a:pt x="10780364" y="0"/>
                  </a:lnTo>
                  <a:lnTo>
                    <a:pt x="10780364" y="19049"/>
                  </a:lnTo>
                  <a:close/>
                </a:path>
                <a:path w="16602075" h="1323975">
                  <a:moveTo>
                    <a:pt x="10818458" y="19049"/>
                  </a:moveTo>
                  <a:lnTo>
                    <a:pt x="10799411" y="19049"/>
                  </a:lnTo>
                  <a:lnTo>
                    <a:pt x="10799411" y="0"/>
                  </a:lnTo>
                  <a:lnTo>
                    <a:pt x="10818458" y="0"/>
                  </a:lnTo>
                  <a:lnTo>
                    <a:pt x="10818458" y="19049"/>
                  </a:lnTo>
                  <a:close/>
                </a:path>
                <a:path w="16602075" h="1323975">
                  <a:moveTo>
                    <a:pt x="10856551" y="19049"/>
                  </a:moveTo>
                  <a:lnTo>
                    <a:pt x="10837504" y="19049"/>
                  </a:lnTo>
                  <a:lnTo>
                    <a:pt x="10837504" y="0"/>
                  </a:lnTo>
                  <a:lnTo>
                    <a:pt x="10856551" y="0"/>
                  </a:lnTo>
                  <a:lnTo>
                    <a:pt x="10856551" y="19049"/>
                  </a:lnTo>
                  <a:close/>
                </a:path>
                <a:path w="16602075" h="1323975">
                  <a:moveTo>
                    <a:pt x="10894644" y="19049"/>
                  </a:moveTo>
                  <a:lnTo>
                    <a:pt x="10875597" y="19049"/>
                  </a:lnTo>
                  <a:lnTo>
                    <a:pt x="10875597" y="0"/>
                  </a:lnTo>
                  <a:lnTo>
                    <a:pt x="10894644" y="0"/>
                  </a:lnTo>
                  <a:lnTo>
                    <a:pt x="10894644" y="19049"/>
                  </a:lnTo>
                  <a:close/>
                </a:path>
                <a:path w="16602075" h="1323975">
                  <a:moveTo>
                    <a:pt x="10932737" y="19049"/>
                  </a:moveTo>
                  <a:lnTo>
                    <a:pt x="10913691" y="19049"/>
                  </a:lnTo>
                  <a:lnTo>
                    <a:pt x="10913691" y="0"/>
                  </a:lnTo>
                  <a:lnTo>
                    <a:pt x="10932737" y="0"/>
                  </a:lnTo>
                  <a:lnTo>
                    <a:pt x="10932737" y="19049"/>
                  </a:lnTo>
                  <a:close/>
                </a:path>
                <a:path w="16602075" h="1323975">
                  <a:moveTo>
                    <a:pt x="10970830" y="19049"/>
                  </a:moveTo>
                  <a:lnTo>
                    <a:pt x="10951784" y="19049"/>
                  </a:lnTo>
                  <a:lnTo>
                    <a:pt x="10951784" y="0"/>
                  </a:lnTo>
                  <a:lnTo>
                    <a:pt x="10970830" y="0"/>
                  </a:lnTo>
                  <a:lnTo>
                    <a:pt x="10970830" y="19049"/>
                  </a:lnTo>
                  <a:close/>
                </a:path>
                <a:path w="16602075" h="1323975">
                  <a:moveTo>
                    <a:pt x="11008923" y="19049"/>
                  </a:moveTo>
                  <a:lnTo>
                    <a:pt x="10989877" y="19049"/>
                  </a:lnTo>
                  <a:lnTo>
                    <a:pt x="10989877" y="0"/>
                  </a:lnTo>
                  <a:lnTo>
                    <a:pt x="11008923" y="0"/>
                  </a:lnTo>
                  <a:lnTo>
                    <a:pt x="11008923" y="19049"/>
                  </a:lnTo>
                  <a:close/>
                </a:path>
                <a:path w="16602075" h="1323975">
                  <a:moveTo>
                    <a:pt x="11047017" y="19049"/>
                  </a:moveTo>
                  <a:lnTo>
                    <a:pt x="11027970" y="19049"/>
                  </a:lnTo>
                  <a:lnTo>
                    <a:pt x="11027970" y="0"/>
                  </a:lnTo>
                  <a:lnTo>
                    <a:pt x="11047017" y="0"/>
                  </a:lnTo>
                  <a:lnTo>
                    <a:pt x="11047017" y="19049"/>
                  </a:lnTo>
                  <a:close/>
                </a:path>
                <a:path w="16602075" h="1323975">
                  <a:moveTo>
                    <a:pt x="11085110" y="19049"/>
                  </a:moveTo>
                  <a:lnTo>
                    <a:pt x="11066063" y="19049"/>
                  </a:lnTo>
                  <a:lnTo>
                    <a:pt x="11066063" y="0"/>
                  </a:lnTo>
                  <a:lnTo>
                    <a:pt x="11085110" y="0"/>
                  </a:lnTo>
                  <a:lnTo>
                    <a:pt x="11085110" y="19049"/>
                  </a:lnTo>
                  <a:close/>
                </a:path>
                <a:path w="16602075" h="1323975">
                  <a:moveTo>
                    <a:pt x="11123203" y="19049"/>
                  </a:moveTo>
                  <a:lnTo>
                    <a:pt x="11104156" y="19049"/>
                  </a:lnTo>
                  <a:lnTo>
                    <a:pt x="11104156" y="0"/>
                  </a:lnTo>
                  <a:lnTo>
                    <a:pt x="11123203" y="0"/>
                  </a:lnTo>
                  <a:lnTo>
                    <a:pt x="11123203" y="19049"/>
                  </a:lnTo>
                  <a:close/>
                </a:path>
                <a:path w="16602075" h="1323975">
                  <a:moveTo>
                    <a:pt x="11161296" y="19049"/>
                  </a:moveTo>
                  <a:lnTo>
                    <a:pt x="11142250" y="19049"/>
                  </a:lnTo>
                  <a:lnTo>
                    <a:pt x="11142250" y="0"/>
                  </a:lnTo>
                  <a:lnTo>
                    <a:pt x="11161296" y="0"/>
                  </a:lnTo>
                  <a:lnTo>
                    <a:pt x="11161296" y="19049"/>
                  </a:lnTo>
                  <a:close/>
                </a:path>
                <a:path w="16602075" h="1323975">
                  <a:moveTo>
                    <a:pt x="11199389" y="19049"/>
                  </a:moveTo>
                  <a:lnTo>
                    <a:pt x="11180343" y="19049"/>
                  </a:lnTo>
                  <a:lnTo>
                    <a:pt x="11180343" y="0"/>
                  </a:lnTo>
                  <a:lnTo>
                    <a:pt x="11199389" y="0"/>
                  </a:lnTo>
                  <a:lnTo>
                    <a:pt x="11199389" y="19049"/>
                  </a:lnTo>
                  <a:close/>
                </a:path>
                <a:path w="16602075" h="1323975">
                  <a:moveTo>
                    <a:pt x="11237482" y="19049"/>
                  </a:moveTo>
                  <a:lnTo>
                    <a:pt x="11218436" y="19049"/>
                  </a:lnTo>
                  <a:lnTo>
                    <a:pt x="11218436" y="0"/>
                  </a:lnTo>
                  <a:lnTo>
                    <a:pt x="11237482" y="0"/>
                  </a:lnTo>
                  <a:lnTo>
                    <a:pt x="11237482" y="19049"/>
                  </a:lnTo>
                  <a:close/>
                </a:path>
                <a:path w="16602075" h="1323975">
                  <a:moveTo>
                    <a:pt x="11275576" y="19049"/>
                  </a:moveTo>
                  <a:lnTo>
                    <a:pt x="11256529" y="19049"/>
                  </a:lnTo>
                  <a:lnTo>
                    <a:pt x="11256529" y="0"/>
                  </a:lnTo>
                  <a:lnTo>
                    <a:pt x="11275576" y="0"/>
                  </a:lnTo>
                  <a:lnTo>
                    <a:pt x="11275576" y="19049"/>
                  </a:lnTo>
                  <a:close/>
                </a:path>
                <a:path w="16602075" h="1323975">
                  <a:moveTo>
                    <a:pt x="11313669" y="19049"/>
                  </a:moveTo>
                  <a:lnTo>
                    <a:pt x="11294622" y="19049"/>
                  </a:lnTo>
                  <a:lnTo>
                    <a:pt x="11294622" y="0"/>
                  </a:lnTo>
                  <a:lnTo>
                    <a:pt x="11313669" y="0"/>
                  </a:lnTo>
                  <a:lnTo>
                    <a:pt x="11313669" y="19049"/>
                  </a:lnTo>
                  <a:close/>
                </a:path>
                <a:path w="16602075" h="1323975">
                  <a:moveTo>
                    <a:pt x="11351762" y="19049"/>
                  </a:moveTo>
                  <a:lnTo>
                    <a:pt x="11332715" y="19049"/>
                  </a:lnTo>
                  <a:lnTo>
                    <a:pt x="11332715" y="0"/>
                  </a:lnTo>
                  <a:lnTo>
                    <a:pt x="11351762" y="0"/>
                  </a:lnTo>
                  <a:lnTo>
                    <a:pt x="11351762" y="19049"/>
                  </a:lnTo>
                  <a:close/>
                </a:path>
                <a:path w="16602075" h="1323975">
                  <a:moveTo>
                    <a:pt x="11389855" y="19049"/>
                  </a:moveTo>
                  <a:lnTo>
                    <a:pt x="11370809" y="19049"/>
                  </a:lnTo>
                  <a:lnTo>
                    <a:pt x="11370809" y="0"/>
                  </a:lnTo>
                  <a:lnTo>
                    <a:pt x="11389855" y="0"/>
                  </a:lnTo>
                  <a:lnTo>
                    <a:pt x="11389855" y="19049"/>
                  </a:lnTo>
                  <a:close/>
                </a:path>
                <a:path w="16602075" h="1323975">
                  <a:moveTo>
                    <a:pt x="11427948" y="19049"/>
                  </a:moveTo>
                  <a:lnTo>
                    <a:pt x="11408902" y="19049"/>
                  </a:lnTo>
                  <a:lnTo>
                    <a:pt x="11408902" y="0"/>
                  </a:lnTo>
                  <a:lnTo>
                    <a:pt x="11427948" y="0"/>
                  </a:lnTo>
                  <a:lnTo>
                    <a:pt x="11427948" y="19049"/>
                  </a:lnTo>
                  <a:close/>
                </a:path>
                <a:path w="16602075" h="1323975">
                  <a:moveTo>
                    <a:pt x="11466042" y="19049"/>
                  </a:moveTo>
                  <a:lnTo>
                    <a:pt x="11446995" y="19049"/>
                  </a:lnTo>
                  <a:lnTo>
                    <a:pt x="11446995" y="0"/>
                  </a:lnTo>
                  <a:lnTo>
                    <a:pt x="11466042" y="0"/>
                  </a:lnTo>
                  <a:lnTo>
                    <a:pt x="11466042" y="19049"/>
                  </a:lnTo>
                  <a:close/>
                </a:path>
                <a:path w="16602075" h="1323975">
                  <a:moveTo>
                    <a:pt x="11504135" y="19049"/>
                  </a:moveTo>
                  <a:lnTo>
                    <a:pt x="11485088" y="19049"/>
                  </a:lnTo>
                  <a:lnTo>
                    <a:pt x="11485088" y="0"/>
                  </a:lnTo>
                  <a:lnTo>
                    <a:pt x="11504135" y="0"/>
                  </a:lnTo>
                  <a:lnTo>
                    <a:pt x="11504135" y="19049"/>
                  </a:lnTo>
                  <a:close/>
                </a:path>
                <a:path w="16602075" h="1323975">
                  <a:moveTo>
                    <a:pt x="11542228" y="19049"/>
                  </a:moveTo>
                  <a:lnTo>
                    <a:pt x="11523181" y="19049"/>
                  </a:lnTo>
                  <a:lnTo>
                    <a:pt x="11523181" y="0"/>
                  </a:lnTo>
                  <a:lnTo>
                    <a:pt x="11542228" y="0"/>
                  </a:lnTo>
                  <a:lnTo>
                    <a:pt x="11542228" y="19049"/>
                  </a:lnTo>
                  <a:close/>
                </a:path>
                <a:path w="16602075" h="1323975">
                  <a:moveTo>
                    <a:pt x="11580321" y="19049"/>
                  </a:moveTo>
                  <a:lnTo>
                    <a:pt x="11561274" y="19049"/>
                  </a:lnTo>
                  <a:lnTo>
                    <a:pt x="11561274" y="0"/>
                  </a:lnTo>
                  <a:lnTo>
                    <a:pt x="11580321" y="0"/>
                  </a:lnTo>
                  <a:lnTo>
                    <a:pt x="11580321" y="19049"/>
                  </a:lnTo>
                  <a:close/>
                </a:path>
                <a:path w="16602075" h="1323975">
                  <a:moveTo>
                    <a:pt x="11618414" y="19049"/>
                  </a:moveTo>
                  <a:lnTo>
                    <a:pt x="11599368" y="19049"/>
                  </a:lnTo>
                  <a:lnTo>
                    <a:pt x="11599368" y="0"/>
                  </a:lnTo>
                  <a:lnTo>
                    <a:pt x="11618414" y="0"/>
                  </a:lnTo>
                  <a:lnTo>
                    <a:pt x="11618414" y="19049"/>
                  </a:lnTo>
                  <a:close/>
                </a:path>
                <a:path w="16602075" h="1323975">
                  <a:moveTo>
                    <a:pt x="11656507" y="19049"/>
                  </a:moveTo>
                  <a:lnTo>
                    <a:pt x="11637461" y="19049"/>
                  </a:lnTo>
                  <a:lnTo>
                    <a:pt x="11637461" y="0"/>
                  </a:lnTo>
                  <a:lnTo>
                    <a:pt x="11656507" y="0"/>
                  </a:lnTo>
                  <a:lnTo>
                    <a:pt x="11656507" y="19049"/>
                  </a:lnTo>
                  <a:close/>
                </a:path>
                <a:path w="16602075" h="1323975">
                  <a:moveTo>
                    <a:pt x="11694601" y="19049"/>
                  </a:moveTo>
                  <a:lnTo>
                    <a:pt x="11675554" y="19049"/>
                  </a:lnTo>
                  <a:lnTo>
                    <a:pt x="11675554" y="0"/>
                  </a:lnTo>
                  <a:lnTo>
                    <a:pt x="11694601" y="0"/>
                  </a:lnTo>
                  <a:lnTo>
                    <a:pt x="11694601" y="19049"/>
                  </a:lnTo>
                  <a:close/>
                </a:path>
                <a:path w="16602075" h="1323975">
                  <a:moveTo>
                    <a:pt x="11732694" y="19049"/>
                  </a:moveTo>
                  <a:lnTo>
                    <a:pt x="11713647" y="19049"/>
                  </a:lnTo>
                  <a:lnTo>
                    <a:pt x="11713647" y="0"/>
                  </a:lnTo>
                  <a:lnTo>
                    <a:pt x="11732694" y="0"/>
                  </a:lnTo>
                  <a:lnTo>
                    <a:pt x="11732694" y="19049"/>
                  </a:lnTo>
                  <a:close/>
                </a:path>
                <a:path w="16602075" h="1323975">
                  <a:moveTo>
                    <a:pt x="11770787" y="19049"/>
                  </a:moveTo>
                  <a:lnTo>
                    <a:pt x="11751740" y="19049"/>
                  </a:lnTo>
                  <a:lnTo>
                    <a:pt x="11751740" y="0"/>
                  </a:lnTo>
                  <a:lnTo>
                    <a:pt x="11770787" y="0"/>
                  </a:lnTo>
                  <a:lnTo>
                    <a:pt x="11770787" y="19049"/>
                  </a:lnTo>
                  <a:close/>
                </a:path>
                <a:path w="16602075" h="1323975">
                  <a:moveTo>
                    <a:pt x="11808880" y="19049"/>
                  </a:moveTo>
                  <a:lnTo>
                    <a:pt x="11789833" y="19049"/>
                  </a:lnTo>
                  <a:lnTo>
                    <a:pt x="11789833" y="0"/>
                  </a:lnTo>
                  <a:lnTo>
                    <a:pt x="11808880" y="0"/>
                  </a:lnTo>
                  <a:lnTo>
                    <a:pt x="11808880" y="19049"/>
                  </a:lnTo>
                  <a:close/>
                </a:path>
                <a:path w="16602075" h="1323975">
                  <a:moveTo>
                    <a:pt x="11846973" y="19049"/>
                  </a:moveTo>
                  <a:lnTo>
                    <a:pt x="11827927" y="19049"/>
                  </a:lnTo>
                  <a:lnTo>
                    <a:pt x="11827927" y="0"/>
                  </a:lnTo>
                  <a:lnTo>
                    <a:pt x="11846973" y="0"/>
                  </a:lnTo>
                  <a:lnTo>
                    <a:pt x="11846973" y="19049"/>
                  </a:lnTo>
                  <a:close/>
                </a:path>
                <a:path w="16602075" h="1323975">
                  <a:moveTo>
                    <a:pt x="11885066" y="19049"/>
                  </a:moveTo>
                  <a:lnTo>
                    <a:pt x="11866020" y="19049"/>
                  </a:lnTo>
                  <a:lnTo>
                    <a:pt x="11866020" y="0"/>
                  </a:lnTo>
                  <a:lnTo>
                    <a:pt x="11885066" y="0"/>
                  </a:lnTo>
                  <a:lnTo>
                    <a:pt x="11885066" y="19049"/>
                  </a:lnTo>
                  <a:close/>
                </a:path>
                <a:path w="16602075" h="1323975">
                  <a:moveTo>
                    <a:pt x="11923160" y="19049"/>
                  </a:moveTo>
                  <a:lnTo>
                    <a:pt x="11904113" y="19049"/>
                  </a:lnTo>
                  <a:lnTo>
                    <a:pt x="11904113" y="0"/>
                  </a:lnTo>
                  <a:lnTo>
                    <a:pt x="11923160" y="0"/>
                  </a:lnTo>
                  <a:lnTo>
                    <a:pt x="11923160" y="19049"/>
                  </a:lnTo>
                  <a:close/>
                </a:path>
                <a:path w="16602075" h="1323975">
                  <a:moveTo>
                    <a:pt x="11961253" y="19049"/>
                  </a:moveTo>
                  <a:lnTo>
                    <a:pt x="11942206" y="19049"/>
                  </a:lnTo>
                  <a:lnTo>
                    <a:pt x="11942206" y="0"/>
                  </a:lnTo>
                  <a:lnTo>
                    <a:pt x="11961253" y="0"/>
                  </a:lnTo>
                  <a:lnTo>
                    <a:pt x="11961253" y="19049"/>
                  </a:lnTo>
                  <a:close/>
                </a:path>
                <a:path w="16602075" h="1323975">
                  <a:moveTo>
                    <a:pt x="11999346" y="19049"/>
                  </a:moveTo>
                  <a:lnTo>
                    <a:pt x="11980299" y="19049"/>
                  </a:lnTo>
                  <a:lnTo>
                    <a:pt x="11980299" y="0"/>
                  </a:lnTo>
                  <a:lnTo>
                    <a:pt x="11999346" y="0"/>
                  </a:lnTo>
                  <a:lnTo>
                    <a:pt x="11999346" y="19049"/>
                  </a:lnTo>
                  <a:close/>
                </a:path>
                <a:path w="16602075" h="1323975">
                  <a:moveTo>
                    <a:pt x="12037439" y="19049"/>
                  </a:moveTo>
                  <a:lnTo>
                    <a:pt x="12018392" y="19049"/>
                  </a:lnTo>
                  <a:lnTo>
                    <a:pt x="12018392" y="0"/>
                  </a:lnTo>
                  <a:lnTo>
                    <a:pt x="12037439" y="0"/>
                  </a:lnTo>
                  <a:lnTo>
                    <a:pt x="12037439" y="19049"/>
                  </a:lnTo>
                  <a:close/>
                </a:path>
                <a:path w="16602075" h="1323975">
                  <a:moveTo>
                    <a:pt x="12075532" y="19049"/>
                  </a:moveTo>
                  <a:lnTo>
                    <a:pt x="12056486" y="19049"/>
                  </a:lnTo>
                  <a:lnTo>
                    <a:pt x="12056486" y="0"/>
                  </a:lnTo>
                  <a:lnTo>
                    <a:pt x="12075532" y="0"/>
                  </a:lnTo>
                  <a:lnTo>
                    <a:pt x="12075532" y="19049"/>
                  </a:lnTo>
                  <a:close/>
                </a:path>
                <a:path w="16602075" h="1323975">
                  <a:moveTo>
                    <a:pt x="12113625" y="19049"/>
                  </a:moveTo>
                  <a:lnTo>
                    <a:pt x="12094579" y="19049"/>
                  </a:lnTo>
                  <a:lnTo>
                    <a:pt x="12094579" y="0"/>
                  </a:lnTo>
                  <a:lnTo>
                    <a:pt x="12113625" y="0"/>
                  </a:lnTo>
                  <a:lnTo>
                    <a:pt x="12113625" y="19049"/>
                  </a:lnTo>
                  <a:close/>
                </a:path>
                <a:path w="16602075" h="1323975">
                  <a:moveTo>
                    <a:pt x="12151719" y="19049"/>
                  </a:moveTo>
                  <a:lnTo>
                    <a:pt x="12132672" y="19049"/>
                  </a:lnTo>
                  <a:lnTo>
                    <a:pt x="12132672" y="0"/>
                  </a:lnTo>
                  <a:lnTo>
                    <a:pt x="12151719" y="0"/>
                  </a:lnTo>
                  <a:lnTo>
                    <a:pt x="12151719" y="19049"/>
                  </a:lnTo>
                  <a:close/>
                </a:path>
                <a:path w="16602075" h="1323975">
                  <a:moveTo>
                    <a:pt x="12189812" y="19049"/>
                  </a:moveTo>
                  <a:lnTo>
                    <a:pt x="12170765" y="19049"/>
                  </a:lnTo>
                  <a:lnTo>
                    <a:pt x="12170765" y="0"/>
                  </a:lnTo>
                  <a:lnTo>
                    <a:pt x="12189812" y="0"/>
                  </a:lnTo>
                  <a:lnTo>
                    <a:pt x="12189812" y="19049"/>
                  </a:lnTo>
                  <a:close/>
                </a:path>
                <a:path w="16602075" h="1323975">
                  <a:moveTo>
                    <a:pt x="12227905" y="19049"/>
                  </a:moveTo>
                  <a:lnTo>
                    <a:pt x="12208858" y="19049"/>
                  </a:lnTo>
                  <a:lnTo>
                    <a:pt x="12208858" y="0"/>
                  </a:lnTo>
                  <a:lnTo>
                    <a:pt x="12227905" y="0"/>
                  </a:lnTo>
                  <a:lnTo>
                    <a:pt x="12227905" y="19049"/>
                  </a:lnTo>
                  <a:close/>
                </a:path>
                <a:path w="16602075" h="1323975">
                  <a:moveTo>
                    <a:pt x="12265998" y="19049"/>
                  </a:moveTo>
                  <a:lnTo>
                    <a:pt x="12246952" y="19049"/>
                  </a:lnTo>
                  <a:lnTo>
                    <a:pt x="12246952" y="0"/>
                  </a:lnTo>
                  <a:lnTo>
                    <a:pt x="12265998" y="0"/>
                  </a:lnTo>
                  <a:lnTo>
                    <a:pt x="12265998" y="19049"/>
                  </a:lnTo>
                  <a:close/>
                </a:path>
                <a:path w="16602075" h="1323975">
                  <a:moveTo>
                    <a:pt x="12304091" y="19049"/>
                  </a:moveTo>
                  <a:lnTo>
                    <a:pt x="12285045" y="19049"/>
                  </a:lnTo>
                  <a:lnTo>
                    <a:pt x="12285045" y="0"/>
                  </a:lnTo>
                  <a:lnTo>
                    <a:pt x="12304091" y="0"/>
                  </a:lnTo>
                  <a:lnTo>
                    <a:pt x="12304091" y="19049"/>
                  </a:lnTo>
                  <a:close/>
                </a:path>
                <a:path w="16602075" h="1323975">
                  <a:moveTo>
                    <a:pt x="12342184" y="19049"/>
                  </a:moveTo>
                  <a:lnTo>
                    <a:pt x="12323138" y="19049"/>
                  </a:lnTo>
                  <a:lnTo>
                    <a:pt x="12323138" y="0"/>
                  </a:lnTo>
                  <a:lnTo>
                    <a:pt x="12342184" y="0"/>
                  </a:lnTo>
                  <a:lnTo>
                    <a:pt x="12342184" y="19049"/>
                  </a:lnTo>
                  <a:close/>
                </a:path>
                <a:path w="16602075" h="1323975">
                  <a:moveTo>
                    <a:pt x="12380278" y="19049"/>
                  </a:moveTo>
                  <a:lnTo>
                    <a:pt x="12361231" y="19049"/>
                  </a:lnTo>
                  <a:lnTo>
                    <a:pt x="12361231" y="0"/>
                  </a:lnTo>
                  <a:lnTo>
                    <a:pt x="12380278" y="0"/>
                  </a:lnTo>
                  <a:lnTo>
                    <a:pt x="12380278" y="19049"/>
                  </a:lnTo>
                  <a:close/>
                </a:path>
                <a:path w="16602075" h="1323975">
                  <a:moveTo>
                    <a:pt x="12418371" y="19049"/>
                  </a:moveTo>
                  <a:lnTo>
                    <a:pt x="12399324" y="19049"/>
                  </a:lnTo>
                  <a:lnTo>
                    <a:pt x="12399324" y="0"/>
                  </a:lnTo>
                  <a:lnTo>
                    <a:pt x="12418371" y="0"/>
                  </a:lnTo>
                  <a:lnTo>
                    <a:pt x="12418371" y="19049"/>
                  </a:lnTo>
                  <a:close/>
                </a:path>
                <a:path w="16602075" h="1323975">
                  <a:moveTo>
                    <a:pt x="12456464" y="19049"/>
                  </a:moveTo>
                  <a:lnTo>
                    <a:pt x="12437417" y="19049"/>
                  </a:lnTo>
                  <a:lnTo>
                    <a:pt x="12437417" y="0"/>
                  </a:lnTo>
                  <a:lnTo>
                    <a:pt x="12456464" y="0"/>
                  </a:lnTo>
                  <a:lnTo>
                    <a:pt x="12456464" y="19049"/>
                  </a:lnTo>
                  <a:close/>
                </a:path>
                <a:path w="16602075" h="1323975">
                  <a:moveTo>
                    <a:pt x="12494557" y="19049"/>
                  </a:moveTo>
                  <a:lnTo>
                    <a:pt x="12475511" y="19049"/>
                  </a:lnTo>
                  <a:lnTo>
                    <a:pt x="12475511" y="0"/>
                  </a:lnTo>
                  <a:lnTo>
                    <a:pt x="12494557" y="0"/>
                  </a:lnTo>
                  <a:lnTo>
                    <a:pt x="12494557" y="19049"/>
                  </a:lnTo>
                  <a:close/>
                </a:path>
                <a:path w="16602075" h="1323975">
                  <a:moveTo>
                    <a:pt x="12532650" y="19049"/>
                  </a:moveTo>
                  <a:lnTo>
                    <a:pt x="12513604" y="19049"/>
                  </a:lnTo>
                  <a:lnTo>
                    <a:pt x="12513604" y="0"/>
                  </a:lnTo>
                  <a:lnTo>
                    <a:pt x="12532650" y="0"/>
                  </a:lnTo>
                  <a:lnTo>
                    <a:pt x="12532650" y="19049"/>
                  </a:lnTo>
                  <a:close/>
                </a:path>
                <a:path w="16602075" h="1323975">
                  <a:moveTo>
                    <a:pt x="12570743" y="19049"/>
                  </a:moveTo>
                  <a:lnTo>
                    <a:pt x="12551697" y="19049"/>
                  </a:lnTo>
                  <a:lnTo>
                    <a:pt x="12551697" y="0"/>
                  </a:lnTo>
                  <a:lnTo>
                    <a:pt x="12570743" y="0"/>
                  </a:lnTo>
                  <a:lnTo>
                    <a:pt x="12570743" y="19049"/>
                  </a:lnTo>
                  <a:close/>
                </a:path>
                <a:path w="16602075" h="1323975">
                  <a:moveTo>
                    <a:pt x="12608837" y="19049"/>
                  </a:moveTo>
                  <a:lnTo>
                    <a:pt x="12589790" y="19049"/>
                  </a:lnTo>
                  <a:lnTo>
                    <a:pt x="12589790" y="0"/>
                  </a:lnTo>
                  <a:lnTo>
                    <a:pt x="12608837" y="0"/>
                  </a:lnTo>
                  <a:lnTo>
                    <a:pt x="12608837" y="19049"/>
                  </a:lnTo>
                  <a:close/>
                </a:path>
                <a:path w="16602075" h="1323975">
                  <a:moveTo>
                    <a:pt x="12646930" y="19049"/>
                  </a:moveTo>
                  <a:lnTo>
                    <a:pt x="12627883" y="19049"/>
                  </a:lnTo>
                  <a:lnTo>
                    <a:pt x="12627883" y="0"/>
                  </a:lnTo>
                  <a:lnTo>
                    <a:pt x="12646930" y="0"/>
                  </a:lnTo>
                  <a:lnTo>
                    <a:pt x="12646930" y="19049"/>
                  </a:lnTo>
                  <a:close/>
                </a:path>
                <a:path w="16602075" h="1323975">
                  <a:moveTo>
                    <a:pt x="12685023" y="19049"/>
                  </a:moveTo>
                  <a:lnTo>
                    <a:pt x="12665976" y="19049"/>
                  </a:lnTo>
                  <a:lnTo>
                    <a:pt x="12665976" y="0"/>
                  </a:lnTo>
                  <a:lnTo>
                    <a:pt x="12685023" y="0"/>
                  </a:lnTo>
                  <a:lnTo>
                    <a:pt x="12685023" y="19049"/>
                  </a:lnTo>
                  <a:close/>
                </a:path>
                <a:path w="16602075" h="1323975">
                  <a:moveTo>
                    <a:pt x="12723116" y="19049"/>
                  </a:moveTo>
                  <a:lnTo>
                    <a:pt x="12704070" y="19049"/>
                  </a:lnTo>
                  <a:lnTo>
                    <a:pt x="12704070" y="0"/>
                  </a:lnTo>
                  <a:lnTo>
                    <a:pt x="12723116" y="0"/>
                  </a:lnTo>
                  <a:lnTo>
                    <a:pt x="12723116" y="19049"/>
                  </a:lnTo>
                  <a:close/>
                </a:path>
                <a:path w="16602075" h="1323975">
                  <a:moveTo>
                    <a:pt x="12761209" y="19049"/>
                  </a:moveTo>
                  <a:lnTo>
                    <a:pt x="12742163" y="19049"/>
                  </a:lnTo>
                  <a:lnTo>
                    <a:pt x="12742163" y="0"/>
                  </a:lnTo>
                  <a:lnTo>
                    <a:pt x="12761209" y="0"/>
                  </a:lnTo>
                  <a:lnTo>
                    <a:pt x="12761209" y="19049"/>
                  </a:lnTo>
                  <a:close/>
                </a:path>
                <a:path w="16602075" h="1323975">
                  <a:moveTo>
                    <a:pt x="12799302" y="19049"/>
                  </a:moveTo>
                  <a:lnTo>
                    <a:pt x="12780256" y="19049"/>
                  </a:lnTo>
                  <a:lnTo>
                    <a:pt x="12780256" y="0"/>
                  </a:lnTo>
                  <a:lnTo>
                    <a:pt x="12799302" y="0"/>
                  </a:lnTo>
                  <a:lnTo>
                    <a:pt x="12799302" y="19049"/>
                  </a:lnTo>
                  <a:close/>
                </a:path>
                <a:path w="16602075" h="1323975">
                  <a:moveTo>
                    <a:pt x="12837396" y="19049"/>
                  </a:moveTo>
                  <a:lnTo>
                    <a:pt x="12818349" y="19049"/>
                  </a:lnTo>
                  <a:lnTo>
                    <a:pt x="12818349" y="0"/>
                  </a:lnTo>
                  <a:lnTo>
                    <a:pt x="12837396" y="0"/>
                  </a:lnTo>
                  <a:lnTo>
                    <a:pt x="12837396" y="19049"/>
                  </a:lnTo>
                  <a:close/>
                </a:path>
                <a:path w="16602075" h="1323975">
                  <a:moveTo>
                    <a:pt x="12875489" y="19049"/>
                  </a:moveTo>
                  <a:lnTo>
                    <a:pt x="12856442" y="19049"/>
                  </a:lnTo>
                  <a:lnTo>
                    <a:pt x="12856442" y="0"/>
                  </a:lnTo>
                  <a:lnTo>
                    <a:pt x="12875489" y="0"/>
                  </a:lnTo>
                  <a:lnTo>
                    <a:pt x="12875489" y="19049"/>
                  </a:lnTo>
                  <a:close/>
                </a:path>
                <a:path w="16602075" h="1323975">
                  <a:moveTo>
                    <a:pt x="12913582" y="19049"/>
                  </a:moveTo>
                  <a:lnTo>
                    <a:pt x="12894535" y="19049"/>
                  </a:lnTo>
                  <a:lnTo>
                    <a:pt x="12894535" y="0"/>
                  </a:lnTo>
                  <a:lnTo>
                    <a:pt x="12913582" y="0"/>
                  </a:lnTo>
                  <a:lnTo>
                    <a:pt x="12913582" y="19049"/>
                  </a:lnTo>
                  <a:close/>
                </a:path>
                <a:path w="16602075" h="1323975">
                  <a:moveTo>
                    <a:pt x="12951675" y="19049"/>
                  </a:moveTo>
                  <a:lnTo>
                    <a:pt x="12932629" y="19049"/>
                  </a:lnTo>
                  <a:lnTo>
                    <a:pt x="12932629" y="0"/>
                  </a:lnTo>
                  <a:lnTo>
                    <a:pt x="12951675" y="0"/>
                  </a:lnTo>
                  <a:lnTo>
                    <a:pt x="12951675" y="19049"/>
                  </a:lnTo>
                  <a:close/>
                </a:path>
                <a:path w="16602075" h="1323975">
                  <a:moveTo>
                    <a:pt x="12989768" y="19049"/>
                  </a:moveTo>
                  <a:lnTo>
                    <a:pt x="12970722" y="19049"/>
                  </a:lnTo>
                  <a:lnTo>
                    <a:pt x="12970722" y="0"/>
                  </a:lnTo>
                  <a:lnTo>
                    <a:pt x="12989768" y="0"/>
                  </a:lnTo>
                  <a:lnTo>
                    <a:pt x="12989768" y="19049"/>
                  </a:lnTo>
                  <a:close/>
                </a:path>
                <a:path w="16602075" h="1323975">
                  <a:moveTo>
                    <a:pt x="13027861" y="19049"/>
                  </a:moveTo>
                  <a:lnTo>
                    <a:pt x="13008815" y="19049"/>
                  </a:lnTo>
                  <a:lnTo>
                    <a:pt x="13008815" y="0"/>
                  </a:lnTo>
                  <a:lnTo>
                    <a:pt x="13027861" y="0"/>
                  </a:lnTo>
                  <a:lnTo>
                    <a:pt x="13027861" y="19049"/>
                  </a:lnTo>
                  <a:close/>
                </a:path>
                <a:path w="16602075" h="1323975">
                  <a:moveTo>
                    <a:pt x="13065955" y="19049"/>
                  </a:moveTo>
                  <a:lnTo>
                    <a:pt x="13046908" y="19049"/>
                  </a:lnTo>
                  <a:lnTo>
                    <a:pt x="13046908" y="0"/>
                  </a:lnTo>
                  <a:lnTo>
                    <a:pt x="13065955" y="0"/>
                  </a:lnTo>
                  <a:lnTo>
                    <a:pt x="13065955" y="19049"/>
                  </a:lnTo>
                  <a:close/>
                </a:path>
                <a:path w="16602075" h="1323975">
                  <a:moveTo>
                    <a:pt x="13104048" y="19049"/>
                  </a:moveTo>
                  <a:lnTo>
                    <a:pt x="13085001" y="19049"/>
                  </a:lnTo>
                  <a:lnTo>
                    <a:pt x="13085001" y="0"/>
                  </a:lnTo>
                  <a:lnTo>
                    <a:pt x="13104048" y="0"/>
                  </a:lnTo>
                  <a:lnTo>
                    <a:pt x="13104048" y="19049"/>
                  </a:lnTo>
                  <a:close/>
                </a:path>
                <a:path w="16602075" h="1323975">
                  <a:moveTo>
                    <a:pt x="13142141" y="19049"/>
                  </a:moveTo>
                  <a:lnTo>
                    <a:pt x="13123094" y="19049"/>
                  </a:lnTo>
                  <a:lnTo>
                    <a:pt x="13123094" y="0"/>
                  </a:lnTo>
                  <a:lnTo>
                    <a:pt x="13142141" y="0"/>
                  </a:lnTo>
                  <a:lnTo>
                    <a:pt x="13142141" y="19049"/>
                  </a:lnTo>
                  <a:close/>
                </a:path>
                <a:path w="16602075" h="1323975">
                  <a:moveTo>
                    <a:pt x="13180234" y="19049"/>
                  </a:moveTo>
                  <a:lnTo>
                    <a:pt x="13161188" y="19049"/>
                  </a:lnTo>
                  <a:lnTo>
                    <a:pt x="13161188" y="0"/>
                  </a:lnTo>
                  <a:lnTo>
                    <a:pt x="13180234" y="0"/>
                  </a:lnTo>
                  <a:lnTo>
                    <a:pt x="13180234" y="19049"/>
                  </a:lnTo>
                  <a:close/>
                </a:path>
                <a:path w="16602075" h="1323975">
                  <a:moveTo>
                    <a:pt x="13218327" y="19049"/>
                  </a:moveTo>
                  <a:lnTo>
                    <a:pt x="13199281" y="19049"/>
                  </a:lnTo>
                  <a:lnTo>
                    <a:pt x="13199281" y="0"/>
                  </a:lnTo>
                  <a:lnTo>
                    <a:pt x="13218327" y="0"/>
                  </a:lnTo>
                  <a:lnTo>
                    <a:pt x="13218327" y="19049"/>
                  </a:lnTo>
                  <a:close/>
                </a:path>
                <a:path w="16602075" h="1323975">
                  <a:moveTo>
                    <a:pt x="13256421" y="19049"/>
                  </a:moveTo>
                  <a:lnTo>
                    <a:pt x="13237374" y="19049"/>
                  </a:lnTo>
                  <a:lnTo>
                    <a:pt x="13237374" y="0"/>
                  </a:lnTo>
                  <a:lnTo>
                    <a:pt x="13256421" y="0"/>
                  </a:lnTo>
                  <a:lnTo>
                    <a:pt x="13256421" y="19049"/>
                  </a:lnTo>
                  <a:close/>
                </a:path>
                <a:path w="16602075" h="1323975">
                  <a:moveTo>
                    <a:pt x="13294514" y="19049"/>
                  </a:moveTo>
                  <a:lnTo>
                    <a:pt x="13275467" y="19049"/>
                  </a:lnTo>
                  <a:lnTo>
                    <a:pt x="13275467" y="0"/>
                  </a:lnTo>
                  <a:lnTo>
                    <a:pt x="13294514" y="0"/>
                  </a:lnTo>
                  <a:lnTo>
                    <a:pt x="13294514" y="19049"/>
                  </a:lnTo>
                  <a:close/>
                </a:path>
                <a:path w="16602075" h="1323975">
                  <a:moveTo>
                    <a:pt x="13332607" y="19049"/>
                  </a:moveTo>
                  <a:lnTo>
                    <a:pt x="13313560" y="19049"/>
                  </a:lnTo>
                  <a:lnTo>
                    <a:pt x="13313560" y="0"/>
                  </a:lnTo>
                  <a:lnTo>
                    <a:pt x="13332607" y="0"/>
                  </a:lnTo>
                  <a:lnTo>
                    <a:pt x="13332607" y="19049"/>
                  </a:lnTo>
                  <a:close/>
                </a:path>
                <a:path w="16602075" h="1323975">
                  <a:moveTo>
                    <a:pt x="13370700" y="19049"/>
                  </a:moveTo>
                  <a:lnTo>
                    <a:pt x="13351653" y="19049"/>
                  </a:lnTo>
                  <a:lnTo>
                    <a:pt x="13351653" y="0"/>
                  </a:lnTo>
                  <a:lnTo>
                    <a:pt x="13370700" y="0"/>
                  </a:lnTo>
                  <a:lnTo>
                    <a:pt x="13370700" y="19049"/>
                  </a:lnTo>
                  <a:close/>
                </a:path>
                <a:path w="16602075" h="1323975">
                  <a:moveTo>
                    <a:pt x="13408793" y="19049"/>
                  </a:moveTo>
                  <a:lnTo>
                    <a:pt x="13389747" y="19049"/>
                  </a:lnTo>
                  <a:lnTo>
                    <a:pt x="13389747" y="0"/>
                  </a:lnTo>
                  <a:lnTo>
                    <a:pt x="13408793" y="0"/>
                  </a:lnTo>
                  <a:lnTo>
                    <a:pt x="13408793" y="19049"/>
                  </a:lnTo>
                  <a:close/>
                </a:path>
                <a:path w="16602075" h="1323975">
                  <a:moveTo>
                    <a:pt x="13446886" y="19049"/>
                  </a:moveTo>
                  <a:lnTo>
                    <a:pt x="13427840" y="19049"/>
                  </a:lnTo>
                  <a:lnTo>
                    <a:pt x="13427840" y="0"/>
                  </a:lnTo>
                  <a:lnTo>
                    <a:pt x="13446886" y="0"/>
                  </a:lnTo>
                  <a:lnTo>
                    <a:pt x="13446886" y="19049"/>
                  </a:lnTo>
                  <a:close/>
                </a:path>
                <a:path w="16602075" h="1323975">
                  <a:moveTo>
                    <a:pt x="13484980" y="19049"/>
                  </a:moveTo>
                  <a:lnTo>
                    <a:pt x="13465933" y="19049"/>
                  </a:lnTo>
                  <a:lnTo>
                    <a:pt x="13465933" y="0"/>
                  </a:lnTo>
                  <a:lnTo>
                    <a:pt x="13484980" y="0"/>
                  </a:lnTo>
                  <a:lnTo>
                    <a:pt x="13484980" y="19049"/>
                  </a:lnTo>
                  <a:close/>
                </a:path>
                <a:path w="16602075" h="1323975">
                  <a:moveTo>
                    <a:pt x="13523073" y="19049"/>
                  </a:moveTo>
                  <a:lnTo>
                    <a:pt x="13504026" y="19049"/>
                  </a:lnTo>
                  <a:lnTo>
                    <a:pt x="13504026" y="0"/>
                  </a:lnTo>
                  <a:lnTo>
                    <a:pt x="13523073" y="0"/>
                  </a:lnTo>
                  <a:lnTo>
                    <a:pt x="13523073" y="19049"/>
                  </a:lnTo>
                  <a:close/>
                </a:path>
                <a:path w="16602075" h="1323975">
                  <a:moveTo>
                    <a:pt x="13561166" y="19049"/>
                  </a:moveTo>
                  <a:lnTo>
                    <a:pt x="13542119" y="19049"/>
                  </a:lnTo>
                  <a:lnTo>
                    <a:pt x="13542119" y="0"/>
                  </a:lnTo>
                  <a:lnTo>
                    <a:pt x="13561166" y="0"/>
                  </a:lnTo>
                  <a:lnTo>
                    <a:pt x="13561166" y="19049"/>
                  </a:lnTo>
                  <a:close/>
                </a:path>
                <a:path w="16602075" h="1323975">
                  <a:moveTo>
                    <a:pt x="13599259" y="19049"/>
                  </a:moveTo>
                  <a:lnTo>
                    <a:pt x="13580212" y="19049"/>
                  </a:lnTo>
                  <a:lnTo>
                    <a:pt x="13580212" y="0"/>
                  </a:lnTo>
                  <a:lnTo>
                    <a:pt x="13599259" y="0"/>
                  </a:lnTo>
                  <a:lnTo>
                    <a:pt x="13599259" y="19049"/>
                  </a:lnTo>
                  <a:close/>
                </a:path>
                <a:path w="16602075" h="1323975">
                  <a:moveTo>
                    <a:pt x="13637352" y="19049"/>
                  </a:moveTo>
                  <a:lnTo>
                    <a:pt x="13618306" y="19049"/>
                  </a:lnTo>
                  <a:lnTo>
                    <a:pt x="13618306" y="0"/>
                  </a:lnTo>
                  <a:lnTo>
                    <a:pt x="13637352" y="0"/>
                  </a:lnTo>
                  <a:lnTo>
                    <a:pt x="13637352" y="19049"/>
                  </a:lnTo>
                  <a:close/>
                </a:path>
                <a:path w="16602075" h="1323975">
                  <a:moveTo>
                    <a:pt x="13675445" y="19049"/>
                  </a:moveTo>
                  <a:lnTo>
                    <a:pt x="13656399" y="19049"/>
                  </a:lnTo>
                  <a:lnTo>
                    <a:pt x="13656399" y="0"/>
                  </a:lnTo>
                  <a:lnTo>
                    <a:pt x="13675445" y="0"/>
                  </a:lnTo>
                  <a:lnTo>
                    <a:pt x="13675445" y="19049"/>
                  </a:lnTo>
                  <a:close/>
                </a:path>
                <a:path w="16602075" h="1323975">
                  <a:moveTo>
                    <a:pt x="13713539" y="19049"/>
                  </a:moveTo>
                  <a:lnTo>
                    <a:pt x="13694492" y="19049"/>
                  </a:lnTo>
                  <a:lnTo>
                    <a:pt x="13694492" y="0"/>
                  </a:lnTo>
                  <a:lnTo>
                    <a:pt x="13713539" y="0"/>
                  </a:lnTo>
                  <a:lnTo>
                    <a:pt x="13713539" y="19049"/>
                  </a:lnTo>
                  <a:close/>
                </a:path>
                <a:path w="16602075" h="1323975">
                  <a:moveTo>
                    <a:pt x="13751632" y="19049"/>
                  </a:moveTo>
                  <a:lnTo>
                    <a:pt x="13732585" y="19049"/>
                  </a:lnTo>
                  <a:lnTo>
                    <a:pt x="13732585" y="0"/>
                  </a:lnTo>
                  <a:lnTo>
                    <a:pt x="13751632" y="0"/>
                  </a:lnTo>
                  <a:lnTo>
                    <a:pt x="13751632" y="19049"/>
                  </a:lnTo>
                  <a:close/>
                </a:path>
                <a:path w="16602075" h="1323975">
                  <a:moveTo>
                    <a:pt x="13789725" y="19049"/>
                  </a:moveTo>
                  <a:lnTo>
                    <a:pt x="13770678" y="19049"/>
                  </a:lnTo>
                  <a:lnTo>
                    <a:pt x="13770678" y="0"/>
                  </a:lnTo>
                  <a:lnTo>
                    <a:pt x="13789725" y="0"/>
                  </a:lnTo>
                  <a:lnTo>
                    <a:pt x="13789725" y="19049"/>
                  </a:lnTo>
                  <a:close/>
                </a:path>
                <a:path w="16602075" h="1323975">
                  <a:moveTo>
                    <a:pt x="13827818" y="19049"/>
                  </a:moveTo>
                  <a:lnTo>
                    <a:pt x="13808771" y="19049"/>
                  </a:lnTo>
                  <a:lnTo>
                    <a:pt x="13808771" y="0"/>
                  </a:lnTo>
                  <a:lnTo>
                    <a:pt x="13827818" y="0"/>
                  </a:lnTo>
                  <a:lnTo>
                    <a:pt x="13827818" y="19049"/>
                  </a:lnTo>
                  <a:close/>
                </a:path>
                <a:path w="16602075" h="1323975">
                  <a:moveTo>
                    <a:pt x="13865911" y="19049"/>
                  </a:moveTo>
                  <a:lnTo>
                    <a:pt x="13846865" y="19049"/>
                  </a:lnTo>
                  <a:lnTo>
                    <a:pt x="13846865" y="0"/>
                  </a:lnTo>
                  <a:lnTo>
                    <a:pt x="13865911" y="0"/>
                  </a:lnTo>
                  <a:lnTo>
                    <a:pt x="13865911" y="19049"/>
                  </a:lnTo>
                  <a:close/>
                </a:path>
                <a:path w="16602075" h="1323975">
                  <a:moveTo>
                    <a:pt x="13904004" y="19049"/>
                  </a:moveTo>
                  <a:lnTo>
                    <a:pt x="13884958" y="19049"/>
                  </a:lnTo>
                  <a:lnTo>
                    <a:pt x="13884958" y="0"/>
                  </a:lnTo>
                  <a:lnTo>
                    <a:pt x="13904004" y="0"/>
                  </a:lnTo>
                  <a:lnTo>
                    <a:pt x="13904004" y="19049"/>
                  </a:lnTo>
                  <a:close/>
                </a:path>
                <a:path w="16602075" h="1323975">
                  <a:moveTo>
                    <a:pt x="13942098" y="19049"/>
                  </a:moveTo>
                  <a:lnTo>
                    <a:pt x="13923051" y="19049"/>
                  </a:lnTo>
                  <a:lnTo>
                    <a:pt x="13923051" y="0"/>
                  </a:lnTo>
                  <a:lnTo>
                    <a:pt x="13942098" y="0"/>
                  </a:lnTo>
                  <a:lnTo>
                    <a:pt x="13942098" y="19049"/>
                  </a:lnTo>
                  <a:close/>
                </a:path>
                <a:path w="16602075" h="1323975">
                  <a:moveTo>
                    <a:pt x="13980191" y="19049"/>
                  </a:moveTo>
                  <a:lnTo>
                    <a:pt x="13961144" y="19049"/>
                  </a:lnTo>
                  <a:lnTo>
                    <a:pt x="13961144" y="0"/>
                  </a:lnTo>
                  <a:lnTo>
                    <a:pt x="13980191" y="0"/>
                  </a:lnTo>
                  <a:lnTo>
                    <a:pt x="13980191" y="19049"/>
                  </a:lnTo>
                  <a:close/>
                </a:path>
                <a:path w="16602075" h="1323975">
                  <a:moveTo>
                    <a:pt x="14018284" y="19049"/>
                  </a:moveTo>
                  <a:lnTo>
                    <a:pt x="13999237" y="19049"/>
                  </a:lnTo>
                  <a:lnTo>
                    <a:pt x="13999237" y="0"/>
                  </a:lnTo>
                  <a:lnTo>
                    <a:pt x="14018284" y="0"/>
                  </a:lnTo>
                  <a:lnTo>
                    <a:pt x="14018284" y="19049"/>
                  </a:lnTo>
                  <a:close/>
                </a:path>
                <a:path w="16602075" h="1323975">
                  <a:moveTo>
                    <a:pt x="14056377" y="19049"/>
                  </a:moveTo>
                  <a:lnTo>
                    <a:pt x="14037331" y="19049"/>
                  </a:lnTo>
                  <a:lnTo>
                    <a:pt x="14037331" y="0"/>
                  </a:lnTo>
                  <a:lnTo>
                    <a:pt x="14056377" y="0"/>
                  </a:lnTo>
                  <a:lnTo>
                    <a:pt x="14056377" y="19049"/>
                  </a:lnTo>
                  <a:close/>
                </a:path>
                <a:path w="16602075" h="1323975">
                  <a:moveTo>
                    <a:pt x="14094470" y="19049"/>
                  </a:moveTo>
                  <a:lnTo>
                    <a:pt x="14075424" y="19049"/>
                  </a:lnTo>
                  <a:lnTo>
                    <a:pt x="14075424" y="0"/>
                  </a:lnTo>
                  <a:lnTo>
                    <a:pt x="14094470" y="0"/>
                  </a:lnTo>
                  <a:lnTo>
                    <a:pt x="14094470" y="19049"/>
                  </a:lnTo>
                  <a:close/>
                </a:path>
                <a:path w="16602075" h="1323975">
                  <a:moveTo>
                    <a:pt x="14132563" y="19049"/>
                  </a:moveTo>
                  <a:lnTo>
                    <a:pt x="14113517" y="19049"/>
                  </a:lnTo>
                  <a:lnTo>
                    <a:pt x="14113517" y="0"/>
                  </a:lnTo>
                  <a:lnTo>
                    <a:pt x="14132563" y="0"/>
                  </a:lnTo>
                  <a:lnTo>
                    <a:pt x="14132563" y="19049"/>
                  </a:lnTo>
                  <a:close/>
                </a:path>
                <a:path w="16602075" h="1323975">
                  <a:moveTo>
                    <a:pt x="14170657" y="19049"/>
                  </a:moveTo>
                  <a:lnTo>
                    <a:pt x="14151610" y="19049"/>
                  </a:lnTo>
                  <a:lnTo>
                    <a:pt x="14151610" y="0"/>
                  </a:lnTo>
                  <a:lnTo>
                    <a:pt x="14170657" y="0"/>
                  </a:lnTo>
                  <a:lnTo>
                    <a:pt x="14170657" y="19049"/>
                  </a:lnTo>
                  <a:close/>
                </a:path>
                <a:path w="16602075" h="1323975">
                  <a:moveTo>
                    <a:pt x="14208750" y="19049"/>
                  </a:moveTo>
                  <a:lnTo>
                    <a:pt x="14189703" y="19049"/>
                  </a:lnTo>
                  <a:lnTo>
                    <a:pt x="14189703" y="0"/>
                  </a:lnTo>
                  <a:lnTo>
                    <a:pt x="14208750" y="0"/>
                  </a:lnTo>
                  <a:lnTo>
                    <a:pt x="14208750" y="19049"/>
                  </a:lnTo>
                  <a:close/>
                </a:path>
                <a:path w="16602075" h="1323975">
                  <a:moveTo>
                    <a:pt x="14246843" y="19049"/>
                  </a:moveTo>
                  <a:lnTo>
                    <a:pt x="14227796" y="19049"/>
                  </a:lnTo>
                  <a:lnTo>
                    <a:pt x="14227796" y="0"/>
                  </a:lnTo>
                  <a:lnTo>
                    <a:pt x="14246843" y="0"/>
                  </a:lnTo>
                  <a:lnTo>
                    <a:pt x="14246843" y="19049"/>
                  </a:lnTo>
                  <a:close/>
                </a:path>
                <a:path w="16602075" h="1323975">
                  <a:moveTo>
                    <a:pt x="14284936" y="19049"/>
                  </a:moveTo>
                  <a:lnTo>
                    <a:pt x="14265890" y="19049"/>
                  </a:lnTo>
                  <a:lnTo>
                    <a:pt x="14265890" y="0"/>
                  </a:lnTo>
                  <a:lnTo>
                    <a:pt x="14284936" y="0"/>
                  </a:lnTo>
                  <a:lnTo>
                    <a:pt x="14284936" y="19049"/>
                  </a:lnTo>
                  <a:close/>
                </a:path>
                <a:path w="16602075" h="1323975">
                  <a:moveTo>
                    <a:pt x="14323029" y="19049"/>
                  </a:moveTo>
                  <a:lnTo>
                    <a:pt x="14303983" y="19049"/>
                  </a:lnTo>
                  <a:lnTo>
                    <a:pt x="14303983" y="0"/>
                  </a:lnTo>
                  <a:lnTo>
                    <a:pt x="14323029" y="0"/>
                  </a:lnTo>
                  <a:lnTo>
                    <a:pt x="14323029" y="19049"/>
                  </a:lnTo>
                  <a:close/>
                </a:path>
                <a:path w="16602075" h="1323975">
                  <a:moveTo>
                    <a:pt x="14361122" y="19049"/>
                  </a:moveTo>
                  <a:lnTo>
                    <a:pt x="14342076" y="19049"/>
                  </a:lnTo>
                  <a:lnTo>
                    <a:pt x="14342076" y="0"/>
                  </a:lnTo>
                  <a:lnTo>
                    <a:pt x="14361122" y="0"/>
                  </a:lnTo>
                  <a:lnTo>
                    <a:pt x="14361122" y="19049"/>
                  </a:lnTo>
                  <a:close/>
                </a:path>
                <a:path w="16602075" h="1323975">
                  <a:moveTo>
                    <a:pt x="14399216" y="19049"/>
                  </a:moveTo>
                  <a:lnTo>
                    <a:pt x="14380169" y="19049"/>
                  </a:lnTo>
                  <a:lnTo>
                    <a:pt x="14380169" y="0"/>
                  </a:lnTo>
                  <a:lnTo>
                    <a:pt x="14399216" y="0"/>
                  </a:lnTo>
                  <a:lnTo>
                    <a:pt x="14399216" y="19049"/>
                  </a:lnTo>
                  <a:close/>
                </a:path>
                <a:path w="16602075" h="1323975">
                  <a:moveTo>
                    <a:pt x="14437309" y="19049"/>
                  </a:moveTo>
                  <a:lnTo>
                    <a:pt x="14418262" y="19049"/>
                  </a:lnTo>
                  <a:lnTo>
                    <a:pt x="14418262" y="0"/>
                  </a:lnTo>
                  <a:lnTo>
                    <a:pt x="14437309" y="0"/>
                  </a:lnTo>
                  <a:lnTo>
                    <a:pt x="14437309" y="19049"/>
                  </a:lnTo>
                  <a:close/>
                </a:path>
                <a:path w="16602075" h="1323975">
                  <a:moveTo>
                    <a:pt x="14475402" y="19049"/>
                  </a:moveTo>
                  <a:lnTo>
                    <a:pt x="14456355" y="19049"/>
                  </a:lnTo>
                  <a:lnTo>
                    <a:pt x="14456355" y="0"/>
                  </a:lnTo>
                  <a:lnTo>
                    <a:pt x="14475402" y="0"/>
                  </a:lnTo>
                  <a:lnTo>
                    <a:pt x="14475402" y="19049"/>
                  </a:lnTo>
                  <a:close/>
                </a:path>
                <a:path w="16602075" h="1323975">
                  <a:moveTo>
                    <a:pt x="14513495" y="19049"/>
                  </a:moveTo>
                  <a:lnTo>
                    <a:pt x="14494449" y="19049"/>
                  </a:lnTo>
                  <a:lnTo>
                    <a:pt x="14494449" y="0"/>
                  </a:lnTo>
                  <a:lnTo>
                    <a:pt x="14513495" y="0"/>
                  </a:lnTo>
                  <a:lnTo>
                    <a:pt x="14513495" y="19049"/>
                  </a:lnTo>
                  <a:close/>
                </a:path>
                <a:path w="16602075" h="1323975">
                  <a:moveTo>
                    <a:pt x="14551588" y="19049"/>
                  </a:moveTo>
                  <a:lnTo>
                    <a:pt x="14532542" y="19049"/>
                  </a:lnTo>
                  <a:lnTo>
                    <a:pt x="14532542" y="0"/>
                  </a:lnTo>
                  <a:lnTo>
                    <a:pt x="14551588" y="0"/>
                  </a:lnTo>
                  <a:lnTo>
                    <a:pt x="14551588" y="19049"/>
                  </a:lnTo>
                  <a:close/>
                </a:path>
                <a:path w="16602075" h="1323975">
                  <a:moveTo>
                    <a:pt x="14589681" y="19049"/>
                  </a:moveTo>
                  <a:lnTo>
                    <a:pt x="14570635" y="19049"/>
                  </a:lnTo>
                  <a:lnTo>
                    <a:pt x="14570635" y="0"/>
                  </a:lnTo>
                  <a:lnTo>
                    <a:pt x="14589681" y="0"/>
                  </a:lnTo>
                  <a:lnTo>
                    <a:pt x="14589681" y="19049"/>
                  </a:lnTo>
                  <a:close/>
                </a:path>
                <a:path w="16602075" h="1323975">
                  <a:moveTo>
                    <a:pt x="14627775" y="19049"/>
                  </a:moveTo>
                  <a:lnTo>
                    <a:pt x="14608728" y="19049"/>
                  </a:lnTo>
                  <a:lnTo>
                    <a:pt x="14608728" y="0"/>
                  </a:lnTo>
                  <a:lnTo>
                    <a:pt x="14627775" y="0"/>
                  </a:lnTo>
                  <a:lnTo>
                    <a:pt x="14627775" y="19049"/>
                  </a:lnTo>
                  <a:close/>
                </a:path>
                <a:path w="16602075" h="1323975">
                  <a:moveTo>
                    <a:pt x="14665868" y="19049"/>
                  </a:moveTo>
                  <a:lnTo>
                    <a:pt x="14646821" y="19049"/>
                  </a:lnTo>
                  <a:lnTo>
                    <a:pt x="14646821" y="0"/>
                  </a:lnTo>
                  <a:lnTo>
                    <a:pt x="14665868" y="0"/>
                  </a:lnTo>
                  <a:lnTo>
                    <a:pt x="14665868" y="19049"/>
                  </a:lnTo>
                  <a:close/>
                </a:path>
                <a:path w="16602075" h="1323975">
                  <a:moveTo>
                    <a:pt x="14703961" y="19049"/>
                  </a:moveTo>
                  <a:lnTo>
                    <a:pt x="14684914" y="19049"/>
                  </a:lnTo>
                  <a:lnTo>
                    <a:pt x="14684914" y="0"/>
                  </a:lnTo>
                  <a:lnTo>
                    <a:pt x="14703961" y="0"/>
                  </a:lnTo>
                  <a:lnTo>
                    <a:pt x="14703961" y="19049"/>
                  </a:lnTo>
                  <a:close/>
                </a:path>
                <a:path w="16602075" h="1323975">
                  <a:moveTo>
                    <a:pt x="14742054" y="19049"/>
                  </a:moveTo>
                  <a:lnTo>
                    <a:pt x="14723008" y="19049"/>
                  </a:lnTo>
                  <a:lnTo>
                    <a:pt x="14723008" y="0"/>
                  </a:lnTo>
                  <a:lnTo>
                    <a:pt x="14742054" y="0"/>
                  </a:lnTo>
                  <a:lnTo>
                    <a:pt x="14742054" y="19049"/>
                  </a:lnTo>
                  <a:close/>
                </a:path>
                <a:path w="16602075" h="1323975">
                  <a:moveTo>
                    <a:pt x="14780147" y="19049"/>
                  </a:moveTo>
                  <a:lnTo>
                    <a:pt x="14761101" y="19049"/>
                  </a:lnTo>
                  <a:lnTo>
                    <a:pt x="14761101" y="0"/>
                  </a:lnTo>
                  <a:lnTo>
                    <a:pt x="14780147" y="0"/>
                  </a:lnTo>
                  <a:lnTo>
                    <a:pt x="14780147" y="19049"/>
                  </a:lnTo>
                  <a:close/>
                </a:path>
                <a:path w="16602075" h="1323975">
                  <a:moveTo>
                    <a:pt x="14818241" y="19049"/>
                  </a:moveTo>
                  <a:lnTo>
                    <a:pt x="14799194" y="19049"/>
                  </a:lnTo>
                  <a:lnTo>
                    <a:pt x="14799194" y="0"/>
                  </a:lnTo>
                  <a:lnTo>
                    <a:pt x="14818241" y="0"/>
                  </a:lnTo>
                  <a:lnTo>
                    <a:pt x="14818241" y="19049"/>
                  </a:lnTo>
                  <a:close/>
                </a:path>
                <a:path w="16602075" h="1323975">
                  <a:moveTo>
                    <a:pt x="14856334" y="19049"/>
                  </a:moveTo>
                  <a:lnTo>
                    <a:pt x="14837287" y="19049"/>
                  </a:lnTo>
                  <a:lnTo>
                    <a:pt x="14837287" y="0"/>
                  </a:lnTo>
                  <a:lnTo>
                    <a:pt x="14856334" y="0"/>
                  </a:lnTo>
                  <a:lnTo>
                    <a:pt x="14856334" y="19049"/>
                  </a:lnTo>
                  <a:close/>
                </a:path>
                <a:path w="16602075" h="1323975">
                  <a:moveTo>
                    <a:pt x="14894427" y="19049"/>
                  </a:moveTo>
                  <a:lnTo>
                    <a:pt x="14875380" y="19049"/>
                  </a:lnTo>
                  <a:lnTo>
                    <a:pt x="14875380" y="0"/>
                  </a:lnTo>
                  <a:lnTo>
                    <a:pt x="14894427" y="0"/>
                  </a:lnTo>
                  <a:lnTo>
                    <a:pt x="14894427" y="19049"/>
                  </a:lnTo>
                  <a:close/>
                </a:path>
                <a:path w="16602075" h="1323975">
                  <a:moveTo>
                    <a:pt x="14932520" y="19049"/>
                  </a:moveTo>
                  <a:lnTo>
                    <a:pt x="14913473" y="19049"/>
                  </a:lnTo>
                  <a:lnTo>
                    <a:pt x="14913473" y="0"/>
                  </a:lnTo>
                  <a:lnTo>
                    <a:pt x="14932520" y="0"/>
                  </a:lnTo>
                  <a:lnTo>
                    <a:pt x="14932520" y="19049"/>
                  </a:lnTo>
                  <a:close/>
                </a:path>
                <a:path w="16602075" h="1323975">
                  <a:moveTo>
                    <a:pt x="14970613" y="19049"/>
                  </a:moveTo>
                  <a:lnTo>
                    <a:pt x="14951567" y="19049"/>
                  </a:lnTo>
                  <a:lnTo>
                    <a:pt x="14951567" y="0"/>
                  </a:lnTo>
                  <a:lnTo>
                    <a:pt x="14970613" y="0"/>
                  </a:lnTo>
                  <a:lnTo>
                    <a:pt x="14970613" y="19049"/>
                  </a:lnTo>
                  <a:close/>
                </a:path>
                <a:path w="16602075" h="1323975">
                  <a:moveTo>
                    <a:pt x="15008706" y="19049"/>
                  </a:moveTo>
                  <a:lnTo>
                    <a:pt x="14989660" y="19049"/>
                  </a:lnTo>
                  <a:lnTo>
                    <a:pt x="14989660" y="0"/>
                  </a:lnTo>
                  <a:lnTo>
                    <a:pt x="15008706" y="0"/>
                  </a:lnTo>
                  <a:lnTo>
                    <a:pt x="15008706" y="19049"/>
                  </a:lnTo>
                  <a:close/>
                </a:path>
                <a:path w="16602075" h="1323975">
                  <a:moveTo>
                    <a:pt x="15046800" y="19049"/>
                  </a:moveTo>
                  <a:lnTo>
                    <a:pt x="15027753" y="19049"/>
                  </a:lnTo>
                  <a:lnTo>
                    <a:pt x="15027753" y="0"/>
                  </a:lnTo>
                  <a:lnTo>
                    <a:pt x="15046800" y="0"/>
                  </a:lnTo>
                  <a:lnTo>
                    <a:pt x="15046800" y="19049"/>
                  </a:lnTo>
                  <a:close/>
                </a:path>
                <a:path w="16602075" h="1323975">
                  <a:moveTo>
                    <a:pt x="15084893" y="19049"/>
                  </a:moveTo>
                  <a:lnTo>
                    <a:pt x="15065846" y="19049"/>
                  </a:lnTo>
                  <a:lnTo>
                    <a:pt x="15065846" y="0"/>
                  </a:lnTo>
                  <a:lnTo>
                    <a:pt x="15084893" y="0"/>
                  </a:lnTo>
                  <a:lnTo>
                    <a:pt x="15084893" y="19049"/>
                  </a:lnTo>
                  <a:close/>
                </a:path>
                <a:path w="16602075" h="1323975">
                  <a:moveTo>
                    <a:pt x="15122986" y="19049"/>
                  </a:moveTo>
                  <a:lnTo>
                    <a:pt x="15103939" y="19049"/>
                  </a:lnTo>
                  <a:lnTo>
                    <a:pt x="15103939" y="0"/>
                  </a:lnTo>
                  <a:lnTo>
                    <a:pt x="15122986" y="0"/>
                  </a:lnTo>
                  <a:lnTo>
                    <a:pt x="15122986" y="19049"/>
                  </a:lnTo>
                  <a:close/>
                </a:path>
                <a:path w="16602075" h="1323975">
                  <a:moveTo>
                    <a:pt x="15161079" y="19049"/>
                  </a:moveTo>
                  <a:lnTo>
                    <a:pt x="15142032" y="19049"/>
                  </a:lnTo>
                  <a:lnTo>
                    <a:pt x="15142032" y="0"/>
                  </a:lnTo>
                  <a:lnTo>
                    <a:pt x="15161079" y="0"/>
                  </a:lnTo>
                  <a:lnTo>
                    <a:pt x="15161079" y="19049"/>
                  </a:lnTo>
                  <a:close/>
                </a:path>
                <a:path w="16602075" h="1323975">
                  <a:moveTo>
                    <a:pt x="15199172" y="19049"/>
                  </a:moveTo>
                  <a:lnTo>
                    <a:pt x="15180126" y="19049"/>
                  </a:lnTo>
                  <a:lnTo>
                    <a:pt x="15180126" y="0"/>
                  </a:lnTo>
                  <a:lnTo>
                    <a:pt x="15199172" y="0"/>
                  </a:lnTo>
                  <a:lnTo>
                    <a:pt x="15199172" y="19049"/>
                  </a:lnTo>
                  <a:close/>
                </a:path>
                <a:path w="16602075" h="1323975">
                  <a:moveTo>
                    <a:pt x="15237265" y="19049"/>
                  </a:moveTo>
                  <a:lnTo>
                    <a:pt x="15218219" y="19049"/>
                  </a:lnTo>
                  <a:lnTo>
                    <a:pt x="15218219" y="0"/>
                  </a:lnTo>
                  <a:lnTo>
                    <a:pt x="15237265" y="0"/>
                  </a:lnTo>
                  <a:lnTo>
                    <a:pt x="15237265" y="19049"/>
                  </a:lnTo>
                  <a:close/>
                </a:path>
                <a:path w="16602075" h="1323975">
                  <a:moveTo>
                    <a:pt x="15275359" y="19049"/>
                  </a:moveTo>
                  <a:lnTo>
                    <a:pt x="15256312" y="19049"/>
                  </a:lnTo>
                  <a:lnTo>
                    <a:pt x="15256312" y="0"/>
                  </a:lnTo>
                  <a:lnTo>
                    <a:pt x="15275359" y="0"/>
                  </a:lnTo>
                  <a:lnTo>
                    <a:pt x="15275359" y="19049"/>
                  </a:lnTo>
                  <a:close/>
                </a:path>
                <a:path w="16602075" h="1323975">
                  <a:moveTo>
                    <a:pt x="15313452" y="19049"/>
                  </a:moveTo>
                  <a:lnTo>
                    <a:pt x="15294405" y="19049"/>
                  </a:lnTo>
                  <a:lnTo>
                    <a:pt x="15294405" y="0"/>
                  </a:lnTo>
                  <a:lnTo>
                    <a:pt x="15313452" y="0"/>
                  </a:lnTo>
                  <a:lnTo>
                    <a:pt x="15313452" y="19049"/>
                  </a:lnTo>
                  <a:close/>
                </a:path>
                <a:path w="16602075" h="1323975">
                  <a:moveTo>
                    <a:pt x="15351545" y="19049"/>
                  </a:moveTo>
                  <a:lnTo>
                    <a:pt x="15332498" y="19049"/>
                  </a:lnTo>
                  <a:lnTo>
                    <a:pt x="15332498" y="0"/>
                  </a:lnTo>
                  <a:lnTo>
                    <a:pt x="15351545" y="0"/>
                  </a:lnTo>
                  <a:lnTo>
                    <a:pt x="15351545" y="19049"/>
                  </a:lnTo>
                  <a:close/>
                </a:path>
                <a:path w="16602075" h="1323975">
                  <a:moveTo>
                    <a:pt x="15389638" y="19049"/>
                  </a:moveTo>
                  <a:lnTo>
                    <a:pt x="15370591" y="19049"/>
                  </a:lnTo>
                  <a:lnTo>
                    <a:pt x="15370591" y="0"/>
                  </a:lnTo>
                  <a:lnTo>
                    <a:pt x="15389638" y="0"/>
                  </a:lnTo>
                  <a:lnTo>
                    <a:pt x="15389638" y="19049"/>
                  </a:lnTo>
                  <a:close/>
                </a:path>
                <a:path w="16602075" h="1323975">
                  <a:moveTo>
                    <a:pt x="15427731" y="19049"/>
                  </a:moveTo>
                  <a:lnTo>
                    <a:pt x="15408685" y="19049"/>
                  </a:lnTo>
                  <a:lnTo>
                    <a:pt x="15408685" y="0"/>
                  </a:lnTo>
                  <a:lnTo>
                    <a:pt x="15427731" y="0"/>
                  </a:lnTo>
                  <a:lnTo>
                    <a:pt x="15427731" y="19049"/>
                  </a:lnTo>
                  <a:close/>
                </a:path>
                <a:path w="16602075" h="1323975">
                  <a:moveTo>
                    <a:pt x="15465824" y="19049"/>
                  </a:moveTo>
                  <a:lnTo>
                    <a:pt x="15446778" y="19049"/>
                  </a:lnTo>
                  <a:lnTo>
                    <a:pt x="15446778" y="0"/>
                  </a:lnTo>
                  <a:lnTo>
                    <a:pt x="15465824" y="0"/>
                  </a:lnTo>
                  <a:lnTo>
                    <a:pt x="15465824" y="19049"/>
                  </a:lnTo>
                  <a:close/>
                </a:path>
                <a:path w="16602075" h="1323975">
                  <a:moveTo>
                    <a:pt x="15503918" y="19049"/>
                  </a:moveTo>
                  <a:lnTo>
                    <a:pt x="15484871" y="19049"/>
                  </a:lnTo>
                  <a:lnTo>
                    <a:pt x="15484871" y="0"/>
                  </a:lnTo>
                  <a:lnTo>
                    <a:pt x="15503918" y="0"/>
                  </a:lnTo>
                  <a:lnTo>
                    <a:pt x="15503918" y="19049"/>
                  </a:lnTo>
                  <a:close/>
                </a:path>
                <a:path w="16602075" h="1323975">
                  <a:moveTo>
                    <a:pt x="15542011" y="19049"/>
                  </a:moveTo>
                  <a:lnTo>
                    <a:pt x="15522964" y="19049"/>
                  </a:lnTo>
                  <a:lnTo>
                    <a:pt x="15522964" y="0"/>
                  </a:lnTo>
                  <a:lnTo>
                    <a:pt x="15542011" y="0"/>
                  </a:lnTo>
                  <a:lnTo>
                    <a:pt x="15542011" y="19049"/>
                  </a:lnTo>
                  <a:close/>
                </a:path>
                <a:path w="16602075" h="1323975">
                  <a:moveTo>
                    <a:pt x="15580104" y="19049"/>
                  </a:moveTo>
                  <a:lnTo>
                    <a:pt x="15561057" y="19049"/>
                  </a:lnTo>
                  <a:lnTo>
                    <a:pt x="15561057" y="0"/>
                  </a:lnTo>
                  <a:lnTo>
                    <a:pt x="15580104" y="0"/>
                  </a:lnTo>
                  <a:lnTo>
                    <a:pt x="15580104" y="19049"/>
                  </a:lnTo>
                  <a:close/>
                </a:path>
                <a:path w="16602075" h="1323975">
                  <a:moveTo>
                    <a:pt x="15618197" y="19049"/>
                  </a:moveTo>
                  <a:lnTo>
                    <a:pt x="15599151" y="19049"/>
                  </a:lnTo>
                  <a:lnTo>
                    <a:pt x="15599151" y="0"/>
                  </a:lnTo>
                  <a:lnTo>
                    <a:pt x="15618197" y="0"/>
                  </a:lnTo>
                  <a:lnTo>
                    <a:pt x="15618197" y="19049"/>
                  </a:lnTo>
                  <a:close/>
                </a:path>
                <a:path w="16602075" h="1323975">
                  <a:moveTo>
                    <a:pt x="15656290" y="19049"/>
                  </a:moveTo>
                  <a:lnTo>
                    <a:pt x="15637244" y="19049"/>
                  </a:lnTo>
                  <a:lnTo>
                    <a:pt x="15637244" y="0"/>
                  </a:lnTo>
                  <a:lnTo>
                    <a:pt x="15656290" y="0"/>
                  </a:lnTo>
                  <a:lnTo>
                    <a:pt x="15656290" y="19049"/>
                  </a:lnTo>
                  <a:close/>
                </a:path>
                <a:path w="16602075" h="1323975">
                  <a:moveTo>
                    <a:pt x="15694383" y="19049"/>
                  </a:moveTo>
                  <a:lnTo>
                    <a:pt x="15675337" y="19049"/>
                  </a:lnTo>
                  <a:lnTo>
                    <a:pt x="15675337" y="0"/>
                  </a:lnTo>
                  <a:lnTo>
                    <a:pt x="15694383" y="0"/>
                  </a:lnTo>
                  <a:lnTo>
                    <a:pt x="15694383" y="19049"/>
                  </a:lnTo>
                  <a:close/>
                </a:path>
                <a:path w="16602075" h="1323975">
                  <a:moveTo>
                    <a:pt x="15732477" y="19049"/>
                  </a:moveTo>
                  <a:lnTo>
                    <a:pt x="15713430" y="19049"/>
                  </a:lnTo>
                  <a:lnTo>
                    <a:pt x="15713430" y="0"/>
                  </a:lnTo>
                  <a:lnTo>
                    <a:pt x="15732477" y="0"/>
                  </a:lnTo>
                  <a:lnTo>
                    <a:pt x="15732477" y="19049"/>
                  </a:lnTo>
                  <a:close/>
                </a:path>
                <a:path w="16602075" h="1323975">
                  <a:moveTo>
                    <a:pt x="15770570" y="19049"/>
                  </a:moveTo>
                  <a:lnTo>
                    <a:pt x="15751523" y="19049"/>
                  </a:lnTo>
                  <a:lnTo>
                    <a:pt x="15751523" y="0"/>
                  </a:lnTo>
                  <a:lnTo>
                    <a:pt x="15770570" y="0"/>
                  </a:lnTo>
                  <a:lnTo>
                    <a:pt x="15770570" y="19049"/>
                  </a:lnTo>
                  <a:close/>
                </a:path>
                <a:path w="16602075" h="1323975">
                  <a:moveTo>
                    <a:pt x="15808663" y="19049"/>
                  </a:moveTo>
                  <a:lnTo>
                    <a:pt x="15789616" y="19049"/>
                  </a:lnTo>
                  <a:lnTo>
                    <a:pt x="15789616" y="0"/>
                  </a:lnTo>
                  <a:lnTo>
                    <a:pt x="15808663" y="0"/>
                  </a:lnTo>
                  <a:lnTo>
                    <a:pt x="15808663" y="19049"/>
                  </a:lnTo>
                  <a:close/>
                </a:path>
                <a:path w="16602075" h="1323975">
                  <a:moveTo>
                    <a:pt x="15846756" y="19049"/>
                  </a:moveTo>
                  <a:lnTo>
                    <a:pt x="15827710" y="19049"/>
                  </a:lnTo>
                  <a:lnTo>
                    <a:pt x="15827710" y="0"/>
                  </a:lnTo>
                  <a:lnTo>
                    <a:pt x="15846756" y="0"/>
                  </a:lnTo>
                  <a:lnTo>
                    <a:pt x="15846756" y="19049"/>
                  </a:lnTo>
                  <a:close/>
                </a:path>
                <a:path w="16602075" h="1323975">
                  <a:moveTo>
                    <a:pt x="15884849" y="19049"/>
                  </a:moveTo>
                  <a:lnTo>
                    <a:pt x="15865803" y="19049"/>
                  </a:lnTo>
                  <a:lnTo>
                    <a:pt x="15865803" y="0"/>
                  </a:lnTo>
                  <a:lnTo>
                    <a:pt x="15884849" y="0"/>
                  </a:lnTo>
                  <a:lnTo>
                    <a:pt x="15884849" y="19049"/>
                  </a:lnTo>
                  <a:close/>
                </a:path>
                <a:path w="16602075" h="1323975">
                  <a:moveTo>
                    <a:pt x="15922942" y="19049"/>
                  </a:moveTo>
                  <a:lnTo>
                    <a:pt x="15903896" y="19049"/>
                  </a:lnTo>
                  <a:lnTo>
                    <a:pt x="15903896" y="0"/>
                  </a:lnTo>
                  <a:lnTo>
                    <a:pt x="15922942" y="0"/>
                  </a:lnTo>
                  <a:lnTo>
                    <a:pt x="15922942" y="19049"/>
                  </a:lnTo>
                  <a:close/>
                </a:path>
                <a:path w="16602075" h="1323975">
                  <a:moveTo>
                    <a:pt x="15961036" y="19049"/>
                  </a:moveTo>
                  <a:lnTo>
                    <a:pt x="15941989" y="19049"/>
                  </a:lnTo>
                  <a:lnTo>
                    <a:pt x="15941989" y="0"/>
                  </a:lnTo>
                  <a:lnTo>
                    <a:pt x="15961036" y="0"/>
                  </a:lnTo>
                  <a:lnTo>
                    <a:pt x="15961036" y="19049"/>
                  </a:lnTo>
                  <a:close/>
                </a:path>
                <a:path w="16602075" h="1323975">
                  <a:moveTo>
                    <a:pt x="15999129" y="19049"/>
                  </a:moveTo>
                  <a:lnTo>
                    <a:pt x="15980083" y="19049"/>
                  </a:lnTo>
                  <a:lnTo>
                    <a:pt x="15980083" y="0"/>
                  </a:lnTo>
                  <a:lnTo>
                    <a:pt x="15999129" y="0"/>
                  </a:lnTo>
                  <a:lnTo>
                    <a:pt x="15999129" y="19049"/>
                  </a:lnTo>
                  <a:close/>
                </a:path>
                <a:path w="16602075" h="1323975">
                  <a:moveTo>
                    <a:pt x="16037222" y="19049"/>
                  </a:moveTo>
                  <a:lnTo>
                    <a:pt x="16018176" y="19049"/>
                  </a:lnTo>
                  <a:lnTo>
                    <a:pt x="16018176" y="0"/>
                  </a:lnTo>
                  <a:lnTo>
                    <a:pt x="16037222" y="0"/>
                  </a:lnTo>
                  <a:lnTo>
                    <a:pt x="16037222" y="19049"/>
                  </a:lnTo>
                  <a:close/>
                </a:path>
                <a:path w="16602075" h="1323975">
                  <a:moveTo>
                    <a:pt x="16075316" y="19049"/>
                  </a:moveTo>
                  <a:lnTo>
                    <a:pt x="16056269" y="19049"/>
                  </a:lnTo>
                  <a:lnTo>
                    <a:pt x="16056269" y="0"/>
                  </a:lnTo>
                  <a:lnTo>
                    <a:pt x="16075316" y="0"/>
                  </a:lnTo>
                  <a:lnTo>
                    <a:pt x="16075316" y="19049"/>
                  </a:lnTo>
                  <a:close/>
                </a:path>
                <a:path w="16602075" h="1323975">
                  <a:moveTo>
                    <a:pt x="16113409" y="19049"/>
                  </a:moveTo>
                  <a:lnTo>
                    <a:pt x="16094362" y="19049"/>
                  </a:lnTo>
                  <a:lnTo>
                    <a:pt x="16094362" y="0"/>
                  </a:lnTo>
                  <a:lnTo>
                    <a:pt x="16113409" y="0"/>
                  </a:lnTo>
                  <a:lnTo>
                    <a:pt x="16113409" y="19049"/>
                  </a:lnTo>
                  <a:close/>
                </a:path>
                <a:path w="16602075" h="1323975">
                  <a:moveTo>
                    <a:pt x="16151502" y="19049"/>
                  </a:moveTo>
                  <a:lnTo>
                    <a:pt x="16132455" y="19049"/>
                  </a:lnTo>
                  <a:lnTo>
                    <a:pt x="16132455" y="0"/>
                  </a:lnTo>
                  <a:lnTo>
                    <a:pt x="16151502" y="0"/>
                  </a:lnTo>
                  <a:lnTo>
                    <a:pt x="16151502" y="19049"/>
                  </a:lnTo>
                  <a:close/>
                </a:path>
                <a:path w="16602075" h="1323975">
                  <a:moveTo>
                    <a:pt x="16189595" y="19049"/>
                  </a:moveTo>
                  <a:lnTo>
                    <a:pt x="16170548" y="19049"/>
                  </a:lnTo>
                  <a:lnTo>
                    <a:pt x="16170548" y="0"/>
                  </a:lnTo>
                  <a:lnTo>
                    <a:pt x="16189595" y="0"/>
                  </a:lnTo>
                  <a:lnTo>
                    <a:pt x="16189595" y="19049"/>
                  </a:lnTo>
                  <a:close/>
                </a:path>
                <a:path w="16602075" h="1323975">
                  <a:moveTo>
                    <a:pt x="16227688" y="19049"/>
                  </a:moveTo>
                  <a:lnTo>
                    <a:pt x="16208642" y="19049"/>
                  </a:lnTo>
                  <a:lnTo>
                    <a:pt x="16208642" y="0"/>
                  </a:lnTo>
                  <a:lnTo>
                    <a:pt x="16227688" y="0"/>
                  </a:lnTo>
                  <a:lnTo>
                    <a:pt x="16227688" y="19049"/>
                  </a:lnTo>
                  <a:close/>
                </a:path>
                <a:path w="16602075" h="1323975">
                  <a:moveTo>
                    <a:pt x="16265781" y="19049"/>
                  </a:moveTo>
                  <a:lnTo>
                    <a:pt x="16246735" y="19049"/>
                  </a:lnTo>
                  <a:lnTo>
                    <a:pt x="16246735" y="0"/>
                  </a:lnTo>
                  <a:lnTo>
                    <a:pt x="16265781" y="0"/>
                  </a:lnTo>
                  <a:lnTo>
                    <a:pt x="16265781" y="19049"/>
                  </a:lnTo>
                  <a:close/>
                </a:path>
                <a:path w="16602075" h="1323975">
                  <a:moveTo>
                    <a:pt x="16303875" y="19049"/>
                  </a:moveTo>
                  <a:lnTo>
                    <a:pt x="16284828" y="19049"/>
                  </a:lnTo>
                  <a:lnTo>
                    <a:pt x="16284828" y="0"/>
                  </a:lnTo>
                  <a:lnTo>
                    <a:pt x="16303875" y="0"/>
                  </a:lnTo>
                  <a:lnTo>
                    <a:pt x="16303875" y="19049"/>
                  </a:lnTo>
                  <a:close/>
                </a:path>
                <a:path w="16602075" h="1323975">
                  <a:moveTo>
                    <a:pt x="16340364" y="20130"/>
                  </a:moveTo>
                  <a:lnTo>
                    <a:pt x="16334434" y="19594"/>
                  </a:lnTo>
                  <a:lnTo>
                    <a:pt x="16328492" y="19258"/>
                  </a:lnTo>
                  <a:lnTo>
                    <a:pt x="16322538" y="19120"/>
                  </a:lnTo>
                  <a:lnTo>
                    <a:pt x="16322967" y="521"/>
                  </a:lnTo>
                  <a:lnTo>
                    <a:pt x="16341998" y="2028"/>
                  </a:lnTo>
                  <a:lnTo>
                    <a:pt x="16340364" y="20130"/>
                  </a:lnTo>
                  <a:close/>
                </a:path>
                <a:path w="16602075" h="1323975">
                  <a:moveTo>
                    <a:pt x="16375433" y="25671"/>
                  </a:moveTo>
                  <a:lnTo>
                    <a:pt x="16369655" y="24359"/>
                  </a:lnTo>
                  <a:lnTo>
                    <a:pt x="16363841" y="23240"/>
                  </a:lnTo>
                  <a:lnTo>
                    <a:pt x="16357993" y="22316"/>
                  </a:lnTo>
                  <a:lnTo>
                    <a:pt x="16360961" y="3529"/>
                  </a:lnTo>
                  <a:lnTo>
                    <a:pt x="16361340" y="3559"/>
                  </a:lnTo>
                  <a:lnTo>
                    <a:pt x="16379463" y="7925"/>
                  </a:lnTo>
                  <a:lnTo>
                    <a:pt x="16375433" y="25671"/>
                  </a:lnTo>
                  <a:close/>
                </a:path>
                <a:path w="16602075" h="1323975">
                  <a:moveTo>
                    <a:pt x="16409529" y="35852"/>
                  </a:moveTo>
                  <a:lnTo>
                    <a:pt x="16403973" y="33780"/>
                  </a:lnTo>
                  <a:lnTo>
                    <a:pt x="16398351" y="31895"/>
                  </a:lnTo>
                  <a:lnTo>
                    <a:pt x="16392663" y="30196"/>
                  </a:lnTo>
                  <a:lnTo>
                    <a:pt x="16397982" y="12386"/>
                  </a:lnTo>
                  <a:lnTo>
                    <a:pt x="16404790" y="14026"/>
                  </a:lnTo>
                  <a:lnTo>
                    <a:pt x="16415942" y="18646"/>
                  </a:lnTo>
                  <a:lnTo>
                    <a:pt x="16409529" y="35852"/>
                  </a:lnTo>
                  <a:close/>
                </a:path>
                <a:path w="16602075" h="1323975">
                  <a:moveTo>
                    <a:pt x="16441929" y="50462"/>
                  </a:moveTo>
                  <a:lnTo>
                    <a:pt x="16436696" y="47668"/>
                  </a:lnTo>
                  <a:lnTo>
                    <a:pt x="16431376" y="45053"/>
                  </a:lnTo>
                  <a:lnTo>
                    <a:pt x="16425969" y="42615"/>
                  </a:lnTo>
                  <a:lnTo>
                    <a:pt x="16433494" y="25918"/>
                  </a:lnTo>
                  <a:lnTo>
                    <a:pt x="16445961" y="31083"/>
                  </a:lnTo>
                  <a:lnTo>
                    <a:pt x="16450717" y="33993"/>
                  </a:lnTo>
                  <a:lnTo>
                    <a:pt x="16441929" y="50462"/>
                  </a:lnTo>
                  <a:close/>
                </a:path>
                <a:path w="16602075" h="1323975">
                  <a:moveTo>
                    <a:pt x="16472119" y="69264"/>
                  </a:moveTo>
                  <a:lnTo>
                    <a:pt x="16467307" y="65802"/>
                  </a:lnTo>
                  <a:lnTo>
                    <a:pt x="16462386" y="62504"/>
                  </a:lnTo>
                  <a:lnTo>
                    <a:pt x="16457356" y="59370"/>
                  </a:lnTo>
                  <a:lnTo>
                    <a:pt x="16466966" y="43936"/>
                  </a:lnTo>
                  <a:lnTo>
                    <a:pt x="16483194" y="53866"/>
                  </a:lnTo>
                  <a:lnTo>
                    <a:pt x="16472119" y="69264"/>
                  </a:lnTo>
                  <a:close/>
                </a:path>
                <a:path w="16602075" h="1323975">
                  <a:moveTo>
                    <a:pt x="16499551" y="91933"/>
                  </a:moveTo>
                  <a:lnTo>
                    <a:pt x="16495221" y="87840"/>
                  </a:lnTo>
                  <a:lnTo>
                    <a:pt x="16490764" y="83900"/>
                  </a:lnTo>
                  <a:lnTo>
                    <a:pt x="16486178" y="80111"/>
                  </a:lnTo>
                  <a:lnTo>
                    <a:pt x="16497762" y="66083"/>
                  </a:lnTo>
                  <a:lnTo>
                    <a:pt x="16512275" y="78470"/>
                  </a:lnTo>
                  <a:lnTo>
                    <a:pt x="16499551" y="91933"/>
                  </a:lnTo>
                  <a:close/>
                </a:path>
                <a:path w="16602075" h="1323975">
                  <a:moveTo>
                    <a:pt x="16523814" y="118167"/>
                  </a:moveTo>
                  <a:lnTo>
                    <a:pt x="16520077" y="113540"/>
                  </a:lnTo>
                  <a:lnTo>
                    <a:pt x="16516190" y="109043"/>
                  </a:lnTo>
                  <a:lnTo>
                    <a:pt x="16512152" y="104677"/>
                  </a:lnTo>
                  <a:lnTo>
                    <a:pt x="16525647" y="92193"/>
                  </a:lnTo>
                  <a:lnTo>
                    <a:pt x="16538017" y="106692"/>
                  </a:lnTo>
                  <a:lnTo>
                    <a:pt x="16523814" y="118167"/>
                  </a:lnTo>
                  <a:close/>
                </a:path>
                <a:path w="16602075" h="1323975">
                  <a:moveTo>
                    <a:pt x="16544241" y="147224"/>
                  </a:moveTo>
                  <a:lnTo>
                    <a:pt x="16541164" y="142161"/>
                  </a:lnTo>
                  <a:lnTo>
                    <a:pt x="16537915" y="137198"/>
                  </a:lnTo>
                  <a:lnTo>
                    <a:pt x="16534499" y="132338"/>
                  </a:lnTo>
                  <a:lnTo>
                    <a:pt x="16549838" y="121550"/>
                  </a:lnTo>
                  <a:lnTo>
                    <a:pt x="16559768" y="137784"/>
                  </a:lnTo>
                  <a:lnTo>
                    <a:pt x="16544241" y="147224"/>
                  </a:lnTo>
                  <a:close/>
                </a:path>
                <a:path w="16602075" h="1323975">
                  <a:moveTo>
                    <a:pt x="16560645" y="178790"/>
                  </a:moveTo>
                  <a:lnTo>
                    <a:pt x="16558270" y="173365"/>
                  </a:lnTo>
                  <a:lnTo>
                    <a:pt x="16555712" y="168015"/>
                  </a:lnTo>
                  <a:lnTo>
                    <a:pt x="16552972" y="162740"/>
                  </a:lnTo>
                  <a:lnTo>
                    <a:pt x="16569712" y="154042"/>
                  </a:lnTo>
                  <a:lnTo>
                    <a:pt x="16570996" y="156140"/>
                  </a:lnTo>
                  <a:lnTo>
                    <a:pt x="16577347" y="171475"/>
                  </a:lnTo>
                  <a:lnTo>
                    <a:pt x="16560645" y="178790"/>
                  </a:lnTo>
                  <a:close/>
                </a:path>
                <a:path w="16602075" h="1323975">
                  <a:moveTo>
                    <a:pt x="16572699" y="212235"/>
                  </a:moveTo>
                  <a:lnTo>
                    <a:pt x="16571064" y="206530"/>
                  </a:lnTo>
                  <a:lnTo>
                    <a:pt x="16569239" y="200887"/>
                  </a:lnTo>
                  <a:lnTo>
                    <a:pt x="16567227" y="195305"/>
                  </a:lnTo>
                  <a:lnTo>
                    <a:pt x="16584619" y="189034"/>
                  </a:lnTo>
                  <a:lnTo>
                    <a:pt x="16588049" y="197318"/>
                  </a:lnTo>
                  <a:lnTo>
                    <a:pt x="16590418" y="207152"/>
                  </a:lnTo>
                  <a:lnTo>
                    <a:pt x="16572699" y="212235"/>
                  </a:lnTo>
                  <a:close/>
                </a:path>
                <a:path w="16602075" h="1323975">
                  <a:moveTo>
                    <a:pt x="16580198" y="246986"/>
                  </a:moveTo>
                  <a:lnTo>
                    <a:pt x="16579273" y="240777"/>
                  </a:lnTo>
                  <a:lnTo>
                    <a:pt x="16578282" y="235299"/>
                  </a:lnTo>
                  <a:lnTo>
                    <a:pt x="16577036" y="229521"/>
                  </a:lnTo>
                  <a:lnTo>
                    <a:pt x="16594878" y="225674"/>
                  </a:lnTo>
                  <a:lnTo>
                    <a:pt x="16598515" y="240777"/>
                  </a:lnTo>
                  <a:lnTo>
                    <a:pt x="16598790" y="244253"/>
                  </a:lnTo>
                  <a:lnTo>
                    <a:pt x="16580198" y="246986"/>
                  </a:lnTo>
                  <a:close/>
                </a:path>
                <a:path w="16602075" h="1323975">
                  <a:moveTo>
                    <a:pt x="16583008" y="282507"/>
                  </a:moveTo>
                  <a:lnTo>
                    <a:pt x="16582937" y="276555"/>
                  </a:lnTo>
                  <a:lnTo>
                    <a:pt x="16582665" y="270604"/>
                  </a:lnTo>
                  <a:lnTo>
                    <a:pt x="16582194" y="264653"/>
                  </a:lnTo>
                  <a:lnTo>
                    <a:pt x="16600291" y="263217"/>
                  </a:lnTo>
                  <a:lnTo>
                    <a:pt x="16601800" y="282282"/>
                  </a:lnTo>
                  <a:lnTo>
                    <a:pt x="16583008" y="282507"/>
                  </a:lnTo>
                  <a:close/>
                </a:path>
                <a:path w="16602075" h="1323975">
                  <a:moveTo>
                    <a:pt x="16602073" y="320411"/>
                  </a:moveTo>
                  <a:lnTo>
                    <a:pt x="16583028" y="320411"/>
                  </a:lnTo>
                  <a:lnTo>
                    <a:pt x="16583028" y="301361"/>
                  </a:lnTo>
                  <a:lnTo>
                    <a:pt x="16602073" y="301361"/>
                  </a:lnTo>
                  <a:lnTo>
                    <a:pt x="16602073" y="320411"/>
                  </a:lnTo>
                  <a:close/>
                </a:path>
                <a:path w="16602075" h="1323975">
                  <a:moveTo>
                    <a:pt x="16602073" y="358511"/>
                  </a:moveTo>
                  <a:lnTo>
                    <a:pt x="16583028" y="358511"/>
                  </a:lnTo>
                  <a:lnTo>
                    <a:pt x="16583028" y="339461"/>
                  </a:lnTo>
                  <a:lnTo>
                    <a:pt x="16602073" y="339461"/>
                  </a:lnTo>
                  <a:lnTo>
                    <a:pt x="16602073" y="358511"/>
                  </a:lnTo>
                  <a:close/>
                </a:path>
                <a:path w="16602075" h="1323975">
                  <a:moveTo>
                    <a:pt x="16602073" y="396611"/>
                  </a:moveTo>
                  <a:lnTo>
                    <a:pt x="16583028" y="396611"/>
                  </a:lnTo>
                  <a:lnTo>
                    <a:pt x="16583028" y="377561"/>
                  </a:lnTo>
                  <a:lnTo>
                    <a:pt x="16602073" y="377561"/>
                  </a:lnTo>
                  <a:lnTo>
                    <a:pt x="16602073" y="396611"/>
                  </a:lnTo>
                  <a:close/>
                </a:path>
                <a:path w="16602075" h="1323975">
                  <a:moveTo>
                    <a:pt x="16602073" y="434711"/>
                  </a:moveTo>
                  <a:lnTo>
                    <a:pt x="16583028" y="434711"/>
                  </a:lnTo>
                  <a:lnTo>
                    <a:pt x="16583028" y="415661"/>
                  </a:lnTo>
                  <a:lnTo>
                    <a:pt x="16602073" y="415661"/>
                  </a:lnTo>
                  <a:lnTo>
                    <a:pt x="16602073" y="434711"/>
                  </a:lnTo>
                  <a:close/>
                </a:path>
                <a:path w="16602075" h="1323975">
                  <a:moveTo>
                    <a:pt x="16602073" y="472811"/>
                  </a:moveTo>
                  <a:lnTo>
                    <a:pt x="16583028" y="472811"/>
                  </a:lnTo>
                  <a:lnTo>
                    <a:pt x="16583028" y="453761"/>
                  </a:lnTo>
                  <a:lnTo>
                    <a:pt x="16602073" y="453761"/>
                  </a:lnTo>
                  <a:lnTo>
                    <a:pt x="16602073" y="472811"/>
                  </a:lnTo>
                  <a:close/>
                </a:path>
                <a:path w="16602075" h="1323975">
                  <a:moveTo>
                    <a:pt x="16602073" y="510911"/>
                  </a:moveTo>
                  <a:lnTo>
                    <a:pt x="16583028" y="510911"/>
                  </a:lnTo>
                  <a:lnTo>
                    <a:pt x="16583028" y="491861"/>
                  </a:lnTo>
                  <a:lnTo>
                    <a:pt x="16602073" y="491861"/>
                  </a:lnTo>
                  <a:lnTo>
                    <a:pt x="16602073" y="510911"/>
                  </a:lnTo>
                  <a:close/>
                </a:path>
                <a:path w="16602075" h="1323975">
                  <a:moveTo>
                    <a:pt x="16602073" y="549011"/>
                  </a:moveTo>
                  <a:lnTo>
                    <a:pt x="16583028" y="549011"/>
                  </a:lnTo>
                  <a:lnTo>
                    <a:pt x="16583028" y="529961"/>
                  </a:lnTo>
                  <a:lnTo>
                    <a:pt x="16602073" y="529961"/>
                  </a:lnTo>
                  <a:lnTo>
                    <a:pt x="16602073" y="549011"/>
                  </a:lnTo>
                  <a:close/>
                </a:path>
                <a:path w="16602075" h="1323975">
                  <a:moveTo>
                    <a:pt x="16602073" y="587111"/>
                  </a:moveTo>
                  <a:lnTo>
                    <a:pt x="16583028" y="587111"/>
                  </a:lnTo>
                  <a:lnTo>
                    <a:pt x="16583028" y="568061"/>
                  </a:lnTo>
                  <a:lnTo>
                    <a:pt x="16602073" y="568061"/>
                  </a:lnTo>
                  <a:lnTo>
                    <a:pt x="16602073" y="587111"/>
                  </a:lnTo>
                  <a:close/>
                </a:path>
                <a:path w="16602075" h="1323975">
                  <a:moveTo>
                    <a:pt x="16602073" y="625211"/>
                  </a:moveTo>
                  <a:lnTo>
                    <a:pt x="16583028" y="625211"/>
                  </a:lnTo>
                  <a:lnTo>
                    <a:pt x="16583028" y="606161"/>
                  </a:lnTo>
                  <a:lnTo>
                    <a:pt x="16602073" y="606161"/>
                  </a:lnTo>
                  <a:lnTo>
                    <a:pt x="16602073" y="625211"/>
                  </a:lnTo>
                  <a:close/>
                </a:path>
                <a:path w="16602075" h="1323975">
                  <a:moveTo>
                    <a:pt x="16602073" y="663311"/>
                  </a:moveTo>
                  <a:lnTo>
                    <a:pt x="16583028" y="663311"/>
                  </a:lnTo>
                  <a:lnTo>
                    <a:pt x="16583028" y="644261"/>
                  </a:lnTo>
                  <a:lnTo>
                    <a:pt x="16602073" y="644261"/>
                  </a:lnTo>
                  <a:lnTo>
                    <a:pt x="16602073" y="663311"/>
                  </a:lnTo>
                  <a:close/>
                </a:path>
                <a:path w="16602075" h="1323975">
                  <a:moveTo>
                    <a:pt x="16602073" y="701411"/>
                  </a:moveTo>
                  <a:lnTo>
                    <a:pt x="16583028" y="701411"/>
                  </a:lnTo>
                  <a:lnTo>
                    <a:pt x="16583028" y="682361"/>
                  </a:lnTo>
                  <a:lnTo>
                    <a:pt x="16602073" y="682361"/>
                  </a:lnTo>
                  <a:lnTo>
                    <a:pt x="16602073" y="701411"/>
                  </a:lnTo>
                  <a:close/>
                </a:path>
                <a:path w="16602075" h="1323975">
                  <a:moveTo>
                    <a:pt x="16602073" y="739511"/>
                  </a:moveTo>
                  <a:lnTo>
                    <a:pt x="16583028" y="739511"/>
                  </a:lnTo>
                  <a:lnTo>
                    <a:pt x="16583028" y="720461"/>
                  </a:lnTo>
                  <a:lnTo>
                    <a:pt x="16602073" y="720461"/>
                  </a:lnTo>
                  <a:lnTo>
                    <a:pt x="16602073" y="739511"/>
                  </a:lnTo>
                  <a:close/>
                </a:path>
                <a:path w="16602075" h="1323975">
                  <a:moveTo>
                    <a:pt x="16602073" y="777611"/>
                  </a:moveTo>
                  <a:lnTo>
                    <a:pt x="16583028" y="777611"/>
                  </a:lnTo>
                  <a:lnTo>
                    <a:pt x="16583028" y="758561"/>
                  </a:lnTo>
                  <a:lnTo>
                    <a:pt x="16602073" y="758561"/>
                  </a:lnTo>
                  <a:lnTo>
                    <a:pt x="16602073" y="777611"/>
                  </a:lnTo>
                  <a:close/>
                </a:path>
                <a:path w="16602075" h="1323975">
                  <a:moveTo>
                    <a:pt x="16602073" y="815711"/>
                  </a:moveTo>
                  <a:lnTo>
                    <a:pt x="16583028" y="815711"/>
                  </a:lnTo>
                  <a:lnTo>
                    <a:pt x="16583028" y="796661"/>
                  </a:lnTo>
                  <a:lnTo>
                    <a:pt x="16602073" y="796661"/>
                  </a:lnTo>
                  <a:lnTo>
                    <a:pt x="16602073" y="815711"/>
                  </a:lnTo>
                  <a:close/>
                </a:path>
                <a:path w="16602075" h="1323975">
                  <a:moveTo>
                    <a:pt x="16602073" y="853811"/>
                  </a:moveTo>
                  <a:lnTo>
                    <a:pt x="16583028" y="853811"/>
                  </a:lnTo>
                  <a:lnTo>
                    <a:pt x="16583028" y="834761"/>
                  </a:lnTo>
                  <a:lnTo>
                    <a:pt x="16602073" y="834761"/>
                  </a:lnTo>
                  <a:lnTo>
                    <a:pt x="16602073" y="853811"/>
                  </a:lnTo>
                  <a:close/>
                </a:path>
                <a:path w="16602075" h="1323975">
                  <a:moveTo>
                    <a:pt x="16602073" y="891911"/>
                  </a:moveTo>
                  <a:lnTo>
                    <a:pt x="16583028" y="891911"/>
                  </a:lnTo>
                  <a:lnTo>
                    <a:pt x="16583028" y="872861"/>
                  </a:lnTo>
                  <a:lnTo>
                    <a:pt x="16602073" y="872861"/>
                  </a:lnTo>
                  <a:lnTo>
                    <a:pt x="16602073" y="891911"/>
                  </a:lnTo>
                  <a:close/>
                </a:path>
                <a:path w="16602075" h="1323975">
                  <a:moveTo>
                    <a:pt x="16602073" y="930011"/>
                  </a:moveTo>
                  <a:lnTo>
                    <a:pt x="16583028" y="930011"/>
                  </a:lnTo>
                  <a:lnTo>
                    <a:pt x="16583028" y="910961"/>
                  </a:lnTo>
                  <a:lnTo>
                    <a:pt x="16602073" y="910961"/>
                  </a:lnTo>
                  <a:lnTo>
                    <a:pt x="16602073" y="930011"/>
                  </a:lnTo>
                  <a:close/>
                </a:path>
                <a:path w="16602075" h="1323975">
                  <a:moveTo>
                    <a:pt x="16602073" y="968111"/>
                  </a:moveTo>
                  <a:lnTo>
                    <a:pt x="16583028" y="968111"/>
                  </a:lnTo>
                  <a:lnTo>
                    <a:pt x="16583028" y="949061"/>
                  </a:lnTo>
                  <a:lnTo>
                    <a:pt x="16602073" y="949061"/>
                  </a:lnTo>
                  <a:lnTo>
                    <a:pt x="16602073" y="968111"/>
                  </a:lnTo>
                  <a:close/>
                </a:path>
                <a:path w="16602075" h="1323975">
                  <a:moveTo>
                    <a:pt x="16602073" y="1006211"/>
                  </a:moveTo>
                  <a:lnTo>
                    <a:pt x="16583028" y="1006211"/>
                  </a:lnTo>
                  <a:lnTo>
                    <a:pt x="16583028" y="987161"/>
                  </a:lnTo>
                  <a:lnTo>
                    <a:pt x="16602073" y="987161"/>
                  </a:lnTo>
                  <a:lnTo>
                    <a:pt x="16602073" y="1006211"/>
                  </a:lnTo>
                  <a:close/>
                </a:path>
                <a:path w="16602075" h="1323975">
                  <a:moveTo>
                    <a:pt x="16601588" y="1044356"/>
                  </a:moveTo>
                  <a:lnTo>
                    <a:pt x="16582966" y="1043954"/>
                  </a:lnTo>
                  <a:lnTo>
                    <a:pt x="16583028" y="1025261"/>
                  </a:lnTo>
                  <a:lnTo>
                    <a:pt x="16602073" y="1025261"/>
                  </a:lnTo>
                  <a:lnTo>
                    <a:pt x="16602073" y="1038229"/>
                  </a:lnTo>
                  <a:lnTo>
                    <a:pt x="16601588" y="1044356"/>
                  </a:lnTo>
                  <a:close/>
                </a:path>
                <a:path w="16602075" h="1323975">
                  <a:moveTo>
                    <a:pt x="16598580" y="1082360"/>
                  </a:moveTo>
                  <a:lnTo>
                    <a:pt x="16579827" y="1079426"/>
                  </a:lnTo>
                  <a:lnTo>
                    <a:pt x="16580742" y="1073571"/>
                  </a:lnTo>
                  <a:lnTo>
                    <a:pt x="16581462" y="1067693"/>
                  </a:lnTo>
                  <a:lnTo>
                    <a:pt x="16581985" y="1061791"/>
                  </a:lnTo>
                  <a:lnTo>
                    <a:pt x="16600081" y="1063395"/>
                  </a:lnTo>
                  <a:lnTo>
                    <a:pt x="16598580" y="1082360"/>
                  </a:lnTo>
                  <a:close/>
                </a:path>
                <a:path w="16602075" h="1323975">
                  <a:moveTo>
                    <a:pt x="16589794" y="1119398"/>
                  </a:moveTo>
                  <a:lnTo>
                    <a:pt x="16572002" y="1114116"/>
                  </a:lnTo>
                  <a:lnTo>
                    <a:pt x="16573695" y="1108409"/>
                  </a:lnTo>
                  <a:lnTo>
                    <a:pt x="16575195" y="1102660"/>
                  </a:lnTo>
                  <a:lnTo>
                    <a:pt x="16576501" y="1096872"/>
                  </a:lnTo>
                  <a:lnTo>
                    <a:pt x="16594254" y="1100877"/>
                  </a:lnTo>
                  <a:lnTo>
                    <a:pt x="16589794" y="1119398"/>
                  </a:lnTo>
                  <a:close/>
                </a:path>
                <a:path w="16602075" h="1323975">
                  <a:moveTo>
                    <a:pt x="16576331" y="1154939"/>
                  </a:moveTo>
                  <a:lnTo>
                    <a:pt x="16559638" y="1147444"/>
                  </a:lnTo>
                  <a:lnTo>
                    <a:pt x="16562069" y="1142030"/>
                  </a:lnTo>
                  <a:lnTo>
                    <a:pt x="16564314" y="1136546"/>
                  </a:lnTo>
                  <a:lnTo>
                    <a:pt x="16566374" y="1130991"/>
                  </a:lnTo>
                  <a:lnTo>
                    <a:pt x="16583602" y="1137384"/>
                  </a:lnTo>
                  <a:lnTo>
                    <a:pt x="16576331" y="1154939"/>
                  </a:lnTo>
                  <a:close/>
                </a:path>
                <a:path w="16602075" h="1323975">
                  <a:moveTo>
                    <a:pt x="16558380" y="1188448"/>
                  </a:moveTo>
                  <a:lnTo>
                    <a:pt x="16542935" y="1178861"/>
                  </a:lnTo>
                  <a:lnTo>
                    <a:pt x="16546069" y="1173810"/>
                  </a:lnTo>
                  <a:lnTo>
                    <a:pt x="16549031" y="1168663"/>
                  </a:lnTo>
                  <a:lnTo>
                    <a:pt x="16551818" y="1163419"/>
                  </a:lnTo>
                  <a:lnTo>
                    <a:pt x="16568321" y="1172195"/>
                  </a:lnTo>
                  <a:lnTo>
                    <a:pt x="16558380" y="1188448"/>
                  </a:lnTo>
                  <a:close/>
                </a:path>
                <a:path w="16602075" h="1323975">
                  <a:moveTo>
                    <a:pt x="16536294" y="1219290"/>
                  </a:moveTo>
                  <a:lnTo>
                    <a:pt x="16522244" y="1207720"/>
                  </a:lnTo>
                  <a:lnTo>
                    <a:pt x="16526011" y="1203144"/>
                  </a:lnTo>
                  <a:lnTo>
                    <a:pt x="16529618" y="1198451"/>
                  </a:lnTo>
                  <a:lnTo>
                    <a:pt x="16533067" y="1193642"/>
                  </a:lnTo>
                  <a:lnTo>
                    <a:pt x="16548452" y="1204678"/>
                  </a:lnTo>
                  <a:lnTo>
                    <a:pt x="16547672" y="1205953"/>
                  </a:lnTo>
                  <a:lnTo>
                    <a:pt x="16536294" y="1219290"/>
                  </a:lnTo>
                  <a:close/>
                </a:path>
                <a:path w="16602075" h="1323975">
                  <a:moveTo>
                    <a:pt x="16510240" y="1247229"/>
                  </a:moveTo>
                  <a:lnTo>
                    <a:pt x="16497725" y="1233738"/>
                  </a:lnTo>
                  <a:lnTo>
                    <a:pt x="16500175" y="1231464"/>
                  </a:lnTo>
                  <a:lnTo>
                    <a:pt x="16502577" y="1229150"/>
                  </a:lnTo>
                  <a:lnTo>
                    <a:pt x="16506784" y="1224943"/>
                  </a:lnTo>
                  <a:lnTo>
                    <a:pt x="16508622" y="1223048"/>
                  </a:lnTo>
                  <a:lnTo>
                    <a:pt x="16510446" y="1221112"/>
                  </a:lnTo>
                  <a:lnTo>
                    <a:pt x="16523911" y="1233803"/>
                  </a:lnTo>
                  <a:lnTo>
                    <a:pt x="16518395" y="1240269"/>
                  </a:lnTo>
                  <a:lnTo>
                    <a:pt x="16510240" y="1247229"/>
                  </a:lnTo>
                  <a:close/>
                </a:path>
                <a:path w="16602075" h="1323975">
                  <a:moveTo>
                    <a:pt x="16480928" y="1271483"/>
                  </a:moveTo>
                  <a:lnTo>
                    <a:pt x="16470102" y="1256135"/>
                  </a:lnTo>
                  <a:lnTo>
                    <a:pt x="16474936" y="1252724"/>
                  </a:lnTo>
                  <a:lnTo>
                    <a:pt x="16479653" y="1249154"/>
                  </a:lnTo>
                  <a:lnTo>
                    <a:pt x="16484253" y="1245425"/>
                  </a:lnTo>
                  <a:lnTo>
                    <a:pt x="16495742" y="1259603"/>
                  </a:lnTo>
                  <a:lnTo>
                    <a:pt x="16484085" y="1269551"/>
                  </a:lnTo>
                  <a:lnTo>
                    <a:pt x="16480928" y="1271483"/>
                  </a:lnTo>
                  <a:close/>
                </a:path>
                <a:path w="16602075" h="1323975">
                  <a:moveTo>
                    <a:pt x="16448443" y="1291361"/>
                  </a:moveTo>
                  <a:lnTo>
                    <a:pt x="16439731" y="1274660"/>
                  </a:lnTo>
                  <a:lnTo>
                    <a:pt x="16444998" y="1271912"/>
                  </a:lnTo>
                  <a:lnTo>
                    <a:pt x="16450167" y="1268991"/>
                  </a:lnTo>
                  <a:lnTo>
                    <a:pt x="16455234" y="1265899"/>
                  </a:lnTo>
                  <a:lnTo>
                    <a:pt x="16464697" y="1281415"/>
                  </a:lnTo>
                  <a:lnTo>
                    <a:pt x="16448443" y="1291361"/>
                  </a:lnTo>
                  <a:close/>
                </a:path>
                <a:path w="16602075" h="1323975">
                  <a:moveTo>
                    <a:pt x="16413487" y="1306333"/>
                  </a:moveTo>
                  <a:lnTo>
                    <a:pt x="16407197" y="1288967"/>
                  </a:lnTo>
                  <a:lnTo>
                    <a:pt x="16412776" y="1286945"/>
                  </a:lnTo>
                  <a:lnTo>
                    <a:pt x="16418277" y="1284742"/>
                  </a:lnTo>
                  <a:lnTo>
                    <a:pt x="16423700" y="1282357"/>
                  </a:lnTo>
                  <a:lnTo>
                    <a:pt x="16431042" y="1299060"/>
                  </a:lnTo>
                  <a:lnTo>
                    <a:pt x="16413487" y="1306333"/>
                  </a:lnTo>
                  <a:close/>
                </a:path>
                <a:path w="16602075" h="1323975">
                  <a:moveTo>
                    <a:pt x="16376876" y="1316660"/>
                  </a:moveTo>
                  <a:lnTo>
                    <a:pt x="16373001" y="1298831"/>
                  </a:lnTo>
                  <a:lnTo>
                    <a:pt x="16378810" y="1297569"/>
                  </a:lnTo>
                  <a:lnTo>
                    <a:pt x="16384568" y="1296114"/>
                  </a:lnTo>
                  <a:lnTo>
                    <a:pt x="16390280" y="1294466"/>
                  </a:lnTo>
                  <a:lnTo>
                    <a:pt x="16395395" y="1312199"/>
                  </a:lnTo>
                  <a:lnTo>
                    <a:pt x="16376876" y="1316660"/>
                  </a:lnTo>
                  <a:close/>
                </a:path>
                <a:path w="16602075" h="1323975">
                  <a:moveTo>
                    <a:pt x="16339351" y="1322144"/>
                  </a:moveTo>
                  <a:lnTo>
                    <a:pt x="16337887" y="1304044"/>
                  </a:lnTo>
                  <a:lnTo>
                    <a:pt x="16343798" y="1303566"/>
                  </a:lnTo>
                  <a:lnTo>
                    <a:pt x="16349685" y="1302892"/>
                  </a:lnTo>
                  <a:lnTo>
                    <a:pt x="16355545" y="1302021"/>
                  </a:lnTo>
                  <a:lnTo>
                    <a:pt x="16358311" y="1320643"/>
                  </a:lnTo>
                  <a:lnTo>
                    <a:pt x="16339351" y="1322144"/>
                  </a:lnTo>
                  <a:close/>
                </a:path>
                <a:path w="16602075" h="1323975">
                  <a:moveTo>
                    <a:pt x="16320168" y="1304913"/>
                  </a:moveTo>
                  <a:lnTo>
                    <a:pt x="16316248" y="1304913"/>
                  </a:lnTo>
                  <a:lnTo>
                    <a:pt x="16320168" y="1304886"/>
                  </a:lnTo>
                  <a:close/>
                </a:path>
                <a:path w="16602075" h="1323975">
                  <a:moveTo>
                    <a:pt x="16316377" y="1323963"/>
                  </a:moveTo>
                  <a:lnTo>
                    <a:pt x="16301216" y="1323963"/>
                  </a:lnTo>
                  <a:lnTo>
                    <a:pt x="16301216" y="1304913"/>
                  </a:lnTo>
                  <a:lnTo>
                    <a:pt x="16320168" y="1304913"/>
                  </a:lnTo>
                  <a:lnTo>
                    <a:pt x="16320296" y="1323652"/>
                  </a:lnTo>
                  <a:lnTo>
                    <a:pt x="16316377" y="1323963"/>
                  </a:lnTo>
                  <a:close/>
                </a:path>
                <a:path w="16602075" h="1323975">
                  <a:moveTo>
                    <a:pt x="16282169" y="1323963"/>
                  </a:moveTo>
                  <a:lnTo>
                    <a:pt x="16263122" y="1323963"/>
                  </a:lnTo>
                  <a:lnTo>
                    <a:pt x="16263122" y="1304913"/>
                  </a:lnTo>
                  <a:lnTo>
                    <a:pt x="16282169" y="1304913"/>
                  </a:lnTo>
                  <a:lnTo>
                    <a:pt x="16282169" y="1323963"/>
                  </a:lnTo>
                  <a:close/>
                </a:path>
                <a:path w="16602075" h="1323975">
                  <a:moveTo>
                    <a:pt x="16244076" y="1323963"/>
                  </a:moveTo>
                  <a:lnTo>
                    <a:pt x="16225029" y="1323963"/>
                  </a:lnTo>
                  <a:lnTo>
                    <a:pt x="16225029" y="1304913"/>
                  </a:lnTo>
                  <a:lnTo>
                    <a:pt x="16244076" y="1304913"/>
                  </a:lnTo>
                  <a:lnTo>
                    <a:pt x="16244076" y="1323963"/>
                  </a:lnTo>
                  <a:close/>
                </a:path>
                <a:path w="16602075" h="1323975">
                  <a:moveTo>
                    <a:pt x="16205983" y="1323963"/>
                  </a:moveTo>
                  <a:lnTo>
                    <a:pt x="16186936" y="1323963"/>
                  </a:lnTo>
                  <a:lnTo>
                    <a:pt x="16186936" y="1304913"/>
                  </a:lnTo>
                  <a:lnTo>
                    <a:pt x="16205983" y="1304913"/>
                  </a:lnTo>
                  <a:lnTo>
                    <a:pt x="16205983" y="1323963"/>
                  </a:lnTo>
                  <a:close/>
                </a:path>
                <a:path w="16602075" h="1323975">
                  <a:moveTo>
                    <a:pt x="16167890" y="1323963"/>
                  </a:moveTo>
                  <a:lnTo>
                    <a:pt x="16148843" y="1323963"/>
                  </a:lnTo>
                  <a:lnTo>
                    <a:pt x="16148843" y="1304913"/>
                  </a:lnTo>
                  <a:lnTo>
                    <a:pt x="16167890" y="1304913"/>
                  </a:lnTo>
                  <a:lnTo>
                    <a:pt x="16167890" y="1323963"/>
                  </a:lnTo>
                  <a:close/>
                </a:path>
                <a:path w="16602075" h="1323975">
                  <a:moveTo>
                    <a:pt x="16129796" y="1323963"/>
                  </a:moveTo>
                  <a:lnTo>
                    <a:pt x="16110750" y="1323963"/>
                  </a:lnTo>
                  <a:lnTo>
                    <a:pt x="16110750" y="1304913"/>
                  </a:lnTo>
                  <a:lnTo>
                    <a:pt x="16129796" y="1304913"/>
                  </a:lnTo>
                  <a:lnTo>
                    <a:pt x="16129796" y="1323963"/>
                  </a:lnTo>
                  <a:close/>
                </a:path>
                <a:path w="16602075" h="1323975">
                  <a:moveTo>
                    <a:pt x="16091703" y="1323963"/>
                  </a:moveTo>
                  <a:lnTo>
                    <a:pt x="16072657" y="1323963"/>
                  </a:lnTo>
                  <a:lnTo>
                    <a:pt x="16072657" y="1304913"/>
                  </a:lnTo>
                  <a:lnTo>
                    <a:pt x="16091703" y="1304913"/>
                  </a:lnTo>
                  <a:lnTo>
                    <a:pt x="16091703" y="1323963"/>
                  </a:lnTo>
                  <a:close/>
                </a:path>
                <a:path w="16602075" h="1323975">
                  <a:moveTo>
                    <a:pt x="16053610" y="1323963"/>
                  </a:moveTo>
                  <a:lnTo>
                    <a:pt x="16034563" y="1323963"/>
                  </a:lnTo>
                  <a:lnTo>
                    <a:pt x="16034563" y="1304913"/>
                  </a:lnTo>
                  <a:lnTo>
                    <a:pt x="16053610" y="1304913"/>
                  </a:lnTo>
                  <a:lnTo>
                    <a:pt x="16053610" y="1323963"/>
                  </a:lnTo>
                  <a:close/>
                </a:path>
                <a:path w="16602075" h="1323975">
                  <a:moveTo>
                    <a:pt x="16015517" y="1323963"/>
                  </a:moveTo>
                  <a:lnTo>
                    <a:pt x="15996470" y="1323963"/>
                  </a:lnTo>
                  <a:lnTo>
                    <a:pt x="15996470" y="1304913"/>
                  </a:lnTo>
                  <a:lnTo>
                    <a:pt x="16015517" y="1304913"/>
                  </a:lnTo>
                  <a:lnTo>
                    <a:pt x="16015517" y="1323963"/>
                  </a:lnTo>
                  <a:close/>
                </a:path>
                <a:path w="16602075" h="1323975">
                  <a:moveTo>
                    <a:pt x="15977423" y="1323963"/>
                  </a:moveTo>
                  <a:lnTo>
                    <a:pt x="15958377" y="1323963"/>
                  </a:lnTo>
                  <a:lnTo>
                    <a:pt x="15958377" y="1304913"/>
                  </a:lnTo>
                  <a:lnTo>
                    <a:pt x="15977423" y="1304913"/>
                  </a:lnTo>
                  <a:lnTo>
                    <a:pt x="15977423" y="1323963"/>
                  </a:lnTo>
                  <a:close/>
                </a:path>
                <a:path w="16602075" h="1323975">
                  <a:moveTo>
                    <a:pt x="15939330" y="1323963"/>
                  </a:moveTo>
                  <a:lnTo>
                    <a:pt x="15920284" y="1323963"/>
                  </a:lnTo>
                  <a:lnTo>
                    <a:pt x="15920284" y="1304913"/>
                  </a:lnTo>
                  <a:lnTo>
                    <a:pt x="15939330" y="1304913"/>
                  </a:lnTo>
                  <a:lnTo>
                    <a:pt x="15939330" y="1323963"/>
                  </a:lnTo>
                  <a:close/>
                </a:path>
                <a:path w="16602075" h="1323975">
                  <a:moveTo>
                    <a:pt x="15901237" y="1323963"/>
                  </a:moveTo>
                  <a:lnTo>
                    <a:pt x="15882191" y="1323963"/>
                  </a:lnTo>
                  <a:lnTo>
                    <a:pt x="15882191" y="1304913"/>
                  </a:lnTo>
                  <a:lnTo>
                    <a:pt x="15901237" y="1304913"/>
                  </a:lnTo>
                  <a:lnTo>
                    <a:pt x="15901237" y="1323963"/>
                  </a:lnTo>
                  <a:close/>
                </a:path>
                <a:path w="16602075" h="1323975">
                  <a:moveTo>
                    <a:pt x="15863144" y="1323963"/>
                  </a:moveTo>
                  <a:lnTo>
                    <a:pt x="15844097" y="1323963"/>
                  </a:lnTo>
                  <a:lnTo>
                    <a:pt x="15844097" y="1304913"/>
                  </a:lnTo>
                  <a:lnTo>
                    <a:pt x="15863144" y="1304913"/>
                  </a:lnTo>
                  <a:lnTo>
                    <a:pt x="15863144" y="1323963"/>
                  </a:lnTo>
                  <a:close/>
                </a:path>
                <a:path w="16602075" h="1323975">
                  <a:moveTo>
                    <a:pt x="15825051" y="1323963"/>
                  </a:moveTo>
                  <a:lnTo>
                    <a:pt x="15806004" y="1323963"/>
                  </a:lnTo>
                  <a:lnTo>
                    <a:pt x="15806004" y="1304913"/>
                  </a:lnTo>
                  <a:lnTo>
                    <a:pt x="15825051" y="1304913"/>
                  </a:lnTo>
                  <a:lnTo>
                    <a:pt x="15825051" y="1323963"/>
                  </a:lnTo>
                  <a:close/>
                </a:path>
                <a:path w="16602075" h="1323975">
                  <a:moveTo>
                    <a:pt x="15786958" y="1323963"/>
                  </a:moveTo>
                  <a:lnTo>
                    <a:pt x="15767911" y="1323963"/>
                  </a:lnTo>
                  <a:lnTo>
                    <a:pt x="15767911" y="1304913"/>
                  </a:lnTo>
                  <a:lnTo>
                    <a:pt x="15786958" y="1304913"/>
                  </a:lnTo>
                  <a:lnTo>
                    <a:pt x="15786958" y="1323963"/>
                  </a:lnTo>
                  <a:close/>
                </a:path>
                <a:path w="16602075" h="1323975">
                  <a:moveTo>
                    <a:pt x="15748864" y="1323963"/>
                  </a:moveTo>
                  <a:lnTo>
                    <a:pt x="15729818" y="1323963"/>
                  </a:lnTo>
                  <a:lnTo>
                    <a:pt x="15729818" y="1304913"/>
                  </a:lnTo>
                  <a:lnTo>
                    <a:pt x="15748864" y="1304913"/>
                  </a:lnTo>
                  <a:lnTo>
                    <a:pt x="15748864" y="1323963"/>
                  </a:lnTo>
                  <a:close/>
                </a:path>
                <a:path w="16602075" h="1323975">
                  <a:moveTo>
                    <a:pt x="15710771" y="1323963"/>
                  </a:moveTo>
                  <a:lnTo>
                    <a:pt x="15691725" y="1323963"/>
                  </a:lnTo>
                  <a:lnTo>
                    <a:pt x="15691725" y="1304913"/>
                  </a:lnTo>
                  <a:lnTo>
                    <a:pt x="15710771" y="1304913"/>
                  </a:lnTo>
                  <a:lnTo>
                    <a:pt x="15710771" y="1323963"/>
                  </a:lnTo>
                  <a:close/>
                </a:path>
                <a:path w="16602075" h="1323975">
                  <a:moveTo>
                    <a:pt x="15672678" y="1323963"/>
                  </a:moveTo>
                  <a:lnTo>
                    <a:pt x="15653632" y="1323963"/>
                  </a:lnTo>
                  <a:lnTo>
                    <a:pt x="15653632" y="1304913"/>
                  </a:lnTo>
                  <a:lnTo>
                    <a:pt x="15672678" y="1304913"/>
                  </a:lnTo>
                  <a:lnTo>
                    <a:pt x="15672678" y="1323963"/>
                  </a:lnTo>
                  <a:close/>
                </a:path>
                <a:path w="16602075" h="1323975">
                  <a:moveTo>
                    <a:pt x="15634585" y="1323963"/>
                  </a:moveTo>
                  <a:lnTo>
                    <a:pt x="15615538" y="1323963"/>
                  </a:lnTo>
                  <a:lnTo>
                    <a:pt x="15615538" y="1304913"/>
                  </a:lnTo>
                  <a:lnTo>
                    <a:pt x="15634585" y="1304913"/>
                  </a:lnTo>
                  <a:lnTo>
                    <a:pt x="15634585" y="1323963"/>
                  </a:lnTo>
                  <a:close/>
                </a:path>
                <a:path w="16602075" h="1323975">
                  <a:moveTo>
                    <a:pt x="15596492" y="1323963"/>
                  </a:moveTo>
                  <a:lnTo>
                    <a:pt x="15577445" y="1323963"/>
                  </a:lnTo>
                  <a:lnTo>
                    <a:pt x="15577445" y="1304913"/>
                  </a:lnTo>
                  <a:lnTo>
                    <a:pt x="15596492" y="1304913"/>
                  </a:lnTo>
                  <a:lnTo>
                    <a:pt x="15596492" y="1323963"/>
                  </a:lnTo>
                  <a:close/>
                </a:path>
                <a:path w="16602075" h="1323975">
                  <a:moveTo>
                    <a:pt x="15558399" y="1323963"/>
                  </a:moveTo>
                  <a:lnTo>
                    <a:pt x="15539352" y="1323963"/>
                  </a:lnTo>
                  <a:lnTo>
                    <a:pt x="15539352" y="1304913"/>
                  </a:lnTo>
                  <a:lnTo>
                    <a:pt x="15558399" y="1304913"/>
                  </a:lnTo>
                  <a:lnTo>
                    <a:pt x="15558399" y="1323963"/>
                  </a:lnTo>
                  <a:close/>
                </a:path>
                <a:path w="16602075" h="1323975">
                  <a:moveTo>
                    <a:pt x="15520305" y="1323963"/>
                  </a:moveTo>
                  <a:lnTo>
                    <a:pt x="15501259" y="1323963"/>
                  </a:lnTo>
                  <a:lnTo>
                    <a:pt x="15501259" y="1304913"/>
                  </a:lnTo>
                  <a:lnTo>
                    <a:pt x="15520305" y="1304913"/>
                  </a:lnTo>
                  <a:lnTo>
                    <a:pt x="15520305" y="1323963"/>
                  </a:lnTo>
                  <a:close/>
                </a:path>
                <a:path w="16602075" h="1323975">
                  <a:moveTo>
                    <a:pt x="15482212" y="1323963"/>
                  </a:moveTo>
                  <a:lnTo>
                    <a:pt x="15463166" y="1323963"/>
                  </a:lnTo>
                  <a:lnTo>
                    <a:pt x="15463166" y="1304913"/>
                  </a:lnTo>
                  <a:lnTo>
                    <a:pt x="15482212" y="1304913"/>
                  </a:lnTo>
                  <a:lnTo>
                    <a:pt x="15482212" y="1323963"/>
                  </a:lnTo>
                  <a:close/>
                </a:path>
                <a:path w="16602075" h="1323975">
                  <a:moveTo>
                    <a:pt x="15444119" y="1323963"/>
                  </a:moveTo>
                  <a:lnTo>
                    <a:pt x="15425073" y="1323963"/>
                  </a:lnTo>
                  <a:lnTo>
                    <a:pt x="15425073" y="1304913"/>
                  </a:lnTo>
                  <a:lnTo>
                    <a:pt x="15444119" y="1304913"/>
                  </a:lnTo>
                  <a:lnTo>
                    <a:pt x="15444119" y="1323963"/>
                  </a:lnTo>
                  <a:close/>
                </a:path>
                <a:path w="16602075" h="1323975">
                  <a:moveTo>
                    <a:pt x="15406026" y="1323963"/>
                  </a:moveTo>
                  <a:lnTo>
                    <a:pt x="15386979" y="1323963"/>
                  </a:lnTo>
                  <a:lnTo>
                    <a:pt x="15386979" y="1304913"/>
                  </a:lnTo>
                  <a:lnTo>
                    <a:pt x="15406026" y="1304913"/>
                  </a:lnTo>
                  <a:lnTo>
                    <a:pt x="15406026" y="1323963"/>
                  </a:lnTo>
                  <a:close/>
                </a:path>
                <a:path w="16602075" h="1323975">
                  <a:moveTo>
                    <a:pt x="15367933" y="1323963"/>
                  </a:moveTo>
                  <a:lnTo>
                    <a:pt x="15348886" y="1323963"/>
                  </a:lnTo>
                  <a:lnTo>
                    <a:pt x="15348886" y="1304913"/>
                  </a:lnTo>
                  <a:lnTo>
                    <a:pt x="15367933" y="1304913"/>
                  </a:lnTo>
                  <a:lnTo>
                    <a:pt x="15367933" y="1323963"/>
                  </a:lnTo>
                  <a:close/>
                </a:path>
                <a:path w="16602075" h="1323975">
                  <a:moveTo>
                    <a:pt x="15329840" y="1323963"/>
                  </a:moveTo>
                  <a:lnTo>
                    <a:pt x="15310793" y="1323963"/>
                  </a:lnTo>
                  <a:lnTo>
                    <a:pt x="15310793" y="1304913"/>
                  </a:lnTo>
                  <a:lnTo>
                    <a:pt x="15329840" y="1304913"/>
                  </a:lnTo>
                  <a:lnTo>
                    <a:pt x="15329840" y="1323963"/>
                  </a:lnTo>
                  <a:close/>
                </a:path>
                <a:path w="16602075" h="1323975">
                  <a:moveTo>
                    <a:pt x="15291746" y="1323963"/>
                  </a:moveTo>
                  <a:lnTo>
                    <a:pt x="15272700" y="1323963"/>
                  </a:lnTo>
                  <a:lnTo>
                    <a:pt x="15272700" y="1304913"/>
                  </a:lnTo>
                  <a:lnTo>
                    <a:pt x="15291746" y="1304913"/>
                  </a:lnTo>
                  <a:lnTo>
                    <a:pt x="15291746" y="1323963"/>
                  </a:lnTo>
                  <a:close/>
                </a:path>
                <a:path w="16602075" h="1323975">
                  <a:moveTo>
                    <a:pt x="15253653" y="1323963"/>
                  </a:moveTo>
                  <a:lnTo>
                    <a:pt x="15234607" y="1323963"/>
                  </a:lnTo>
                  <a:lnTo>
                    <a:pt x="15234607" y="1304913"/>
                  </a:lnTo>
                  <a:lnTo>
                    <a:pt x="15253653" y="1304913"/>
                  </a:lnTo>
                  <a:lnTo>
                    <a:pt x="15253653" y="1323963"/>
                  </a:lnTo>
                  <a:close/>
                </a:path>
                <a:path w="16602075" h="1323975">
                  <a:moveTo>
                    <a:pt x="15215560" y="1323963"/>
                  </a:moveTo>
                  <a:lnTo>
                    <a:pt x="15196513" y="1323963"/>
                  </a:lnTo>
                  <a:lnTo>
                    <a:pt x="15196513" y="1304913"/>
                  </a:lnTo>
                  <a:lnTo>
                    <a:pt x="15215560" y="1304913"/>
                  </a:lnTo>
                  <a:lnTo>
                    <a:pt x="15215560" y="1323963"/>
                  </a:lnTo>
                  <a:close/>
                </a:path>
                <a:path w="16602075" h="1323975">
                  <a:moveTo>
                    <a:pt x="15177467" y="1323963"/>
                  </a:moveTo>
                  <a:lnTo>
                    <a:pt x="15158420" y="1323963"/>
                  </a:lnTo>
                  <a:lnTo>
                    <a:pt x="15158420" y="1304913"/>
                  </a:lnTo>
                  <a:lnTo>
                    <a:pt x="15177467" y="1304913"/>
                  </a:lnTo>
                  <a:lnTo>
                    <a:pt x="15177467" y="1323963"/>
                  </a:lnTo>
                  <a:close/>
                </a:path>
                <a:path w="16602075" h="1323975">
                  <a:moveTo>
                    <a:pt x="15139374" y="1323963"/>
                  </a:moveTo>
                  <a:lnTo>
                    <a:pt x="15120327" y="1323963"/>
                  </a:lnTo>
                  <a:lnTo>
                    <a:pt x="15120327" y="1304913"/>
                  </a:lnTo>
                  <a:lnTo>
                    <a:pt x="15139374" y="1304913"/>
                  </a:lnTo>
                  <a:lnTo>
                    <a:pt x="15139374" y="1323963"/>
                  </a:lnTo>
                  <a:close/>
                </a:path>
                <a:path w="16602075" h="1323975">
                  <a:moveTo>
                    <a:pt x="15101281" y="1323963"/>
                  </a:moveTo>
                  <a:lnTo>
                    <a:pt x="15082234" y="1323963"/>
                  </a:lnTo>
                  <a:lnTo>
                    <a:pt x="15082234" y="1304913"/>
                  </a:lnTo>
                  <a:lnTo>
                    <a:pt x="15101281" y="1304913"/>
                  </a:lnTo>
                  <a:lnTo>
                    <a:pt x="15101281" y="1323963"/>
                  </a:lnTo>
                  <a:close/>
                </a:path>
                <a:path w="16602075" h="1323975">
                  <a:moveTo>
                    <a:pt x="15063187" y="1323963"/>
                  </a:moveTo>
                  <a:lnTo>
                    <a:pt x="15044141" y="1323963"/>
                  </a:lnTo>
                  <a:lnTo>
                    <a:pt x="15044141" y="1304913"/>
                  </a:lnTo>
                  <a:lnTo>
                    <a:pt x="15063187" y="1304913"/>
                  </a:lnTo>
                  <a:lnTo>
                    <a:pt x="15063187" y="1323963"/>
                  </a:lnTo>
                  <a:close/>
                </a:path>
                <a:path w="16602075" h="1323975">
                  <a:moveTo>
                    <a:pt x="15025094" y="1323963"/>
                  </a:moveTo>
                  <a:lnTo>
                    <a:pt x="15006048" y="1323963"/>
                  </a:lnTo>
                  <a:lnTo>
                    <a:pt x="15006048" y="1304913"/>
                  </a:lnTo>
                  <a:lnTo>
                    <a:pt x="15025094" y="1304913"/>
                  </a:lnTo>
                  <a:lnTo>
                    <a:pt x="15025094" y="1323963"/>
                  </a:lnTo>
                  <a:close/>
                </a:path>
                <a:path w="16602075" h="1323975">
                  <a:moveTo>
                    <a:pt x="14987001" y="1323963"/>
                  </a:moveTo>
                  <a:lnTo>
                    <a:pt x="14967954" y="1323963"/>
                  </a:lnTo>
                  <a:lnTo>
                    <a:pt x="14967954" y="1304913"/>
                  </a:lnTo>
                  <a:lnTo>
                    <a:pt x="14987001" y="1304913"/>
                  </a:lnTo>
                  <a:lnTo>
                    <a:pt x="14987001" y="1323963"/>
                  </a:lnTo>
                  <a:close/>
                </a:path>
                <a:path w="16602075" h="1323975">
                  <a:moveTo>
                    <a:pt x="14948908" y="1323963"/>
                  </a:moveTo>
                  <a:lnTo>
                    <a:pt x="14929861" y="1323963"/>
                  </a:lnTo>
                  <a:lnTo>
                    <a:pt x="14929861" y="1304913"/>
                  </a:lnTo>
                  <a:lnTo>
                    <a:pt x="14948908" y="1304913"/>
                  </a:lnTo>
                  <a:lnTo>
                    <a:pt x="14948908" y="1323963"/>
                  </a:lnTo>
                  <a:close/>
                </a:path>
                <a:path w="16602075" h="1323975">
                  <a:moveTo>
                    <a:pt x="14910815" y="1323963"/>
                  </a:moveTo>
                  <a:lnTo>
                    <a:pt x="14891768" y="1323963"/>
                  </a:lnTo>
                  <a:lnTo>
                    <a:pt x="14891768" y="1304913"/>
                  </a:lnTo>
                  <a:lnTo>
                    <a:pt x="14910815" y="1304913"/>
                  </a:lnTo>
                  <a:lnTo>
                    <a:pt x="14910815" y="1323963"/>
                  </a:lnTo>
                  <a:close/>
                </a:path>
                <a:path w="16602075" h="1323975">
                  <a:moveTo>
                    <a:pt x="14872722" y="1323963"/>
                  </a:moveTo>
                  <a:lnTo>
                    <a:pt x="14853675" y="1323963"/>
                  </a:lnTo>
                  <a:lnTo>
                    <a:pt x="14853675" y="1304913"/>
                  </a:lnTo>
                  <a:lnTo>
                    <a:pt x="14872722" y="1304913"/>
                  </a:lnTo>
                  <a:lnTo>
                    <a:pt x="14872722" y="1323963"/>
                  </a:lnTo>
                  <a:close/>
                </a:path>
                <a:path w="16602075" h="1323975">
                  <a:moveTo>
                    <a:pt x="14834628" y="1323963"/>
                  </a:moveTo>
                  <a:lnTo>
                    <a:pt x="14815582" y="1323963"/>
                  </a:lnTo>
                  <a:lnTo>
                    <a:pt x="14815582" y="1304913"/>
                  </a:lnTo>
                  <a:lnTo>
                    <a:pt x="14834628" y="1304913"/>
                  </a:lnTo>
                  <a:lnTo>
                    <a:pt x="14834628" y="1323963"/>
                  </a:lnTo>
                  <a:close/>
                </a:path>
                <a:path w="16602075" h="1323975">
                  <a:moveTo>
                    <a:pt x="14796535" y="1323963"/>
                  </a:moveTo>
                  <a:lnTo>
                    <a:pt x="14777489" y="1323963"/>
                  </a:lnTo>
                  <a:lnTo>
                    <a:pt x="14777489" y="1304913"/>
                  </a:lnTo>
                  <a:lnTo>
                    <a:pt x="14796535" y="1304913"/>
                  </a:lnTo>
                  <a:lnTo>
                    <a:pt x="14796535" y="1323963"/>
                  </a:lnTo>
                  <a:close/>
                </a:path>
                <a:path w="16602075" h="1323975">
                  <a:moveTo>
                    <a:pt x="14758442" y="1323963"/>
                  </a:moveTo>
                  <a:lnTo>
                    <a:pt x="14739395" y="1323963"/>
                  </a:lnTo>
                  <a:lnTo>
                    <a:pt x="14739395" y="1304913"/>
                  </a:lnTo>
                  <a:lnTo>
                    <a:pt x="14758442" y="1304913"/>
                  </a:lnTo>
                  <a:lnTo>
                    <a:pt x="14758442" y="1323963"/>
                  </a:lnTo>
                  <a:close/>
                </a:path>
                <a:path w="16602075" h="1323975">
                  <a:moveTo>
                    <a:pt x="14720349" y="1323963"/>
                  </a:moveTo>
                  <a:lnTo>
                    <a:pt x="14701302" y="1323963"/>
                  </a:lnTo>
                  <a:lnTo>
                    <a:pt x="14701302" y="1304913"/>
                  </a:lnTo>
                  <a:lnTo>
                    <a:pt x="14720349" y="1304913"/>
                  </a:lnTo>
                  <a:lnTo>
                    <a:pt x="14720349" y="1323963"/>
                  </a:lnTo>
                  <a:close/>
                </a:path>
                <a:path w="16602075" h="1323975">
                  <a:moveTo>
                    <a:pt x="14682256" y="1323963"/>
                  </a:moveTo>
                  <a:lnTo>
                    <a:pt x="14663209" y="1323963"/>
                  </a:lnTo>
                  <a:lnTo>
                    <a:pt x="14663209" y="1304913"/>
                  </a:lnTo>
                  <a:lnTo>
                    <a:pt x="14682256" y="1304913"/>
                  </a:lnTo>
                  <a:lnTo>
                    <a:pt x="14682256" y="1323963"/>
                  </a:lnTo>
                  <a:close/>
                </a:path>
                <a:path w="16602075" h="1323975">
                  <a:moveTo>
                    <a:pt x="14644163" y="1323963"/>
                  </a:moveTo>
                  <a:lnTo>
                    <a:pt x="14625116" y="1323963"/>
                  </a:lnTo>
                  <a:lnTo>
                    <a:pt x="14625116" y="1304913"/>
                  </a:lnTo>
                  <a:lnTo>
                    <a:pt x="14644163" y="1304913"/>
                  </a:lnTo>
                  <a:lnTo>
                    <a:pt x="14644163" y="1323963"/>
                  </a:lnTo>
                  <a:close/>
                </a:path>
                <a:path w="16602075" h="1323975">
                  <a:moveTo>
                    <a:pt x="14606069" y="1323963"/>
                  </a:moveTo>
                  <a:lnTo>
                    <a:pt x="14587023" y="1323963"/>
                  </a:lnTo>
                  <a:lnTo>
                    <a:pt x="14587023" y="1304913"/>
                  </a:lnTo>
                  <a:lnTo>
                    <a:pt x="14606069" y="1304913"/>
                  </a:lnTo>
                  <a:lnTo>
                    <a:pt x="14606069" y="1323963"/>
                  </a:lnTo>
                  <a:close/>
                </a:path>
                <a:path w="16602075" h="1323975">
                  <a:moveTo>
                    <a:pt x="14567976" y="1323963"/>
                  </a:moveTo>
                  <a:lnTo>
                    <a:pt x="14548930" y="1323963"/>
                  </a:lnTo>
                  <a:lnTo>
                    <a:pt x="14548930" y="1304913"/>
                  </a:lnTo>
                  <a:lnTo>
                    <a:pt x="14567976" y="1304913"/>
                  </a:lnTo>
                  <a:lnTo>
                    <a:pt x="14567976" y="1323963"/>
                  </a:lnTo>
                  <a:close/>
                </a:path>
                <a:path w="16602075" h="1323975">
                  <a:moveTo>
                    <a:pt x="14529883" y="1323963"/>
                  </a:moveTo>
                  <a:lnTo>
                    <a:pt x="14510836" y="1323963"/>
                  </a:lnTo>
                  <a:lnTo>
                    <a:pt x="14510836" y="1304913"/>
                  </a:lnTo>
                  <a:lnTo>
                    <a:pt x="14529883" y="1304913"/>
                  </a:lnTo>
                  <a:lnTo>
                    <a:pt x="14529883" y="1323963"/>
                  </a:lnTo>
                  <a:close/>
                </a:path>
                <a:path w="16602075" h="1323975">
                  <a:moveTo>
                    <a:pt x="14491790" y="1323963"/>
                  </a:moveTo>
                  <a:lnTo>
                    <a:pt x="14472743" y="1323963"/>
                  </a:lnTo>
                  <a:lnTo>
                    <a:pt x="14472743" y="1304913"/>
                  </a:lnTo>
                  <a:lnTo>
                    <a:pt x="14491790" y="1304913"/>
                  </a:lnTo>
                  <a:lnTo>
                    <a:pt x="14491790" y="1323963"/>
                  </a:lnTo>
                  <a:close/>
                </a:path>
                <a:path w="16602075" h="1323975">
                  <a:moveTo>
                    <a:pt x="14453697" y="1323963"/>
                  </a:moveTo>
                  <a:lnTo>
                    <a:pt x="14434650" y="1323963"/>
                  </a:lnTo>
                  <a:lnTo>
                    <a:pt x="14434650" y="1304913"/>
                  </a:lnTo>
                  <a:lnTo>
                    <a:pt x="14453697" y="1304913"/>
                  </a:lnTo>
                  <a:lnTo>
                    <a:pt x="14453697" y="1323963"/>
                  </a:lnTo>
                  <a:close/>
                </a:path>
                <a:path w="16602075" h="1323975">
                  <a:moveTo>
                    <a:pt x="14415604" y="1323963"/>
                  </a:moveTo>
                  <a:lnTo>
                    <a:pt x="14396557" y="1323963"/>
                  </a:lnTo>
                  <a:lnTo>
                    <a:pt x="14396557" y="1304913"/>
                  </a:lnTo>
                  <a:lnTo>
                    <a:pt x="14415604" y="1304913"/>
                  </a:lnTo>
                  <a:lnTo>
                    <a:pt x="14415604" y="1323963"/>
                  </a:lnTo>
                  <a:close/>
                </a:path>
                <a:path w="16602075" h="1323975">
                  <a:moveTo>
                    <a:pt x="14377510" y="1323963"/>
                  </a:moveTo>
                  <a:lnTo>
                    <a:pt x="14358464" y="1323963"/>
                  </a:lnTo>
                  <a:lnTo>
                    <a:pt x="14358464" y="1304913"/>
                  </a:lnTo>
                  <a:lnTo>
                    <a:pt x="14377510" y="1304913"/>
                  </a:lnTo>
                  <a:lnTo>
                    <a:pt x="14377510" y="1323963"/>
                  </a:lnTo>
                  <a:close/>
                </a:path>
                <a:path w="16602075" h="1323975">
                  <a:moveTo>
                    <a:pt x="14339417" y="1323963"/>
                  </a:moveTo>
                  <a:lnTo>
                    <a:pt x="14320371" y="1323963"/>
                  </a:lnTo>
                  <a:lnTo>
                    <a:pt x="14320371" y="1304913"/>
                  </a:lnTo>
                  <a:lnTo>
                    <a:pt x="14339417" y="1304913"/>
                  </a:lnTo>
                  <a:lnTo>
                    <a:pt x="14339417" y="1323963"/>
                  </a:lnTo>
                  <a:close/>
                </a:path>
                <a:path w="16602075" h="1323975">
                  <a:moveTo>
                    <a:pt x="14301324" y="1323963"/>
                  </a:moveTo>
                  <a:lnTo>
                    <a:pt x="14282277" y="1323963"/>
                  </a:lnTo>
                  <a:lnTo>
                    <a:pt x="14282277" y="1304913"/>
                  </a:lnTo>
                  <a:lnTo>
                    <a:pt x="14301324" y="1304913"/>
                  </a:lnTo>
                  <a:lnTo>
                    <a:pt x="14301324" y="1323963"/>
                  </a:lnTo>
                  <a:close/>
                </a:path>
                <a:path w="16602075" h="1323975">
                  <a:moveTo>
                    <a:pt x="14263231" y="1323963"/>
                  </a:moveTo>
                  <a:lnTo>
                    <a:pt x="14244184" y="1323963"/>
                  </a:lnTo>
                  <a:lnTo>
                    <a:pt x="14244184" y="1304913"/>
                  </a:lnTo>
                  <a:lnTo>
                    <a:pt x="14263231" y="1304913"/>
                  </a:lnTo>
                  <a:lnTo>
                    <a:pt x="14263231" y="1323963"/>
                  </a:lnTo>
                  <a:close/>
                </a:path>
                <a:path w="16602075" h="1323975">
                  <a:moveTo>
                    <a:pt x="14225138" y="1323963"/>
                  </a:moveTo>
                  <a:lnTo>
                    <a:pt x="14206091" y="1323963"/>
                  </a:lnTo>
                  <a:lnTo>
                    <a:pt x="14206091" y="1304913"/>
                  </a:lnTo>
                  <a:lnTo>
                    <a:pt x="14225138" y="1304913"/>
                  </a:lnTo>
                  <a:lnTo>
                    <a:pt x="14225138" y="1323963"/>
                  </a:lnTo>
                  <a:close/>
                </a:path>
                <a:path w="16602075" h="1323975">
                  <a:moveTo>
                    <a:pt x="14187044" y="1323963"/>
                  </a:moveTo>
                  <a:lnTo>
                    <a:pt x="14167998" y="1323963"/>
                  </a:lnTo>
                  <a:lnTo>
                    <a:pt x="14167998" y="1304913"/>
                  </a:lnTo>
                  <a:lnTo>
                    <a:pt x="14187044" y="1304913"/>
                  </a:lnTo>
                  <a:lnTo>
                    <a:pt x="14187044" y="1323963"/>
                  </a:lnTo>
                  <a:close/>
                </a:path>
                <a:path w="16602075" h="1323975">
                  <a:moveTo>
                    <a:pt x="14148951" y="1323963"/>
                  </a:moveTo>
                  <a:lnTo>
                    <a:pt x="14129905" y="1323963"/>
                  </a:lnTo>
                  <a:lnTo>
                    <a:pt x="14129905" y="1304913"/>
                  </a:lnTo>
                  <a:lnTo>
                    <a:pt x="14148951" y="1304913"/>
                  </a:lnTo>
                  <a:lnTo>
                    <a:pt x="14148951" y="1323963"/>
                  </a:lnTo>
                  <a:close/>
                </a:path>
                <a:path w="16602075" h="1323975">
                  <a:moveTo>
                    <a:pt x="14110858" y="1323963"/>
                  </a:moveTo>
                  <a:lnTo>
                    <a:pt x="14091812" y="1323963"/>
                  </a:lnTo>
                  <a:lnTo>
                    <a:pt x="14091812" y="1304913"/>
                  </a:lnTo>
                  <a:lnTo>
                    <a:pt x="14110858" y="1304913"/>
                  </a:lnTo>
                  <a:lnTo>
                    <a:pt x="14110858" y="1323963"/>
                  </a:lnTo>
                  <a:close/>
                </a:path>
                <a:path w="16602075" h="1323975">
                  <a:moveTo>
                    <a:pt x="14072765" y="1323963"/>
                  </a:moveTo>
                  <a:lnTo>
                    <a:pt x="14053718" y="1323963"/>
                  </a:lnTo>
                  <a:lnTo>
                    <a:pt x="14053718" y="1304913"/>
                  </a:lnTo>
                  <a:lnTo>
                    <a:pt x="14072765" y="1304913"/>
                  </a:lnTo>
                  <a:lnTo>
                    <a:pt x="14072765" y="1323963"/>
                  </a:lnTo>
                  <a:close/>
                </a:path>
                <a:path w="16602075" h="1323975">
                  <a:moveTo>
                    <a:pt x="14034672" y="1323963"/>
                  </a:moveTo>
                  <a:lnTo>
                    <a:pt x="14015625" y="1323963"/>
                  </a:lnTo>
                  <a:lnTo>
                    <a:pt x="14015625" y="1304913"/>
                  </a:lnTo>
                  <a:lnTo>
                    <a:pt x="14034672" y="1304913"/>
                  </a:lnTo>
                  <a:lnTo>
                    <a:pt x="14034672" y="1323963"/>
                  </a:lnTo>
                  <a:close/>
                </a:path>
                <a:path w="16602075" h="1323975">
                  <a:moveTo>
                    <a:pt x="13996579" y="1323963"/>
                  </a:moveTo>
                  <a:lnTo>
                    <a:pt x="13977532" y="1323963"/>
                  </a:lnTo>
                  <a:lnTo>
                    <a:pt x="13977532" y="1304913"/>
                  </a:lnTo>
                  <a:lnTo>
                    <a:pt x="13996579" y="1304913"/>
                  </a:lnTo>
                  <a:lnTo>
                    <a:pt x="13996579" y="1323963"/>
                  </a:lnTo>
                  <a:close/>
                </a:path>
                <a:path w="16602075" h="1323975">
                  <a:moveTo>
                    <a:pt x="13958485" y="1323963"/>
                  </a:moveTo>
                  <a:lnTo>
                    <a:pt x="13939439" y="1323963"/>
                  </a:lnTo>
                  <a:lnTo>
                    <a:pt x="13939439" y="1304913"/>
                  </a:lnTo>
                  <a:lnTo>
                    <a:pt x="13958485" y="1304913"/>
                  </a:lnTo>
                  <a:lnTo>
                    <a:pt x="13958485" y="1323963"/>
                  </a:lnTo>
                  <a:close/>
                </a:path>
                <a:path w="16602075" h="1323975">
                  <a:moveTo>
                    <a:pt x="13920392" y="1323963"/>
                  </a:moveTo>
                  <a:lnTo>
                    <a:pt x="13901346" y="1323963"/>
                  </a:lnTo>
                  <a:lnTo>
                    <a:pt x="13901346" y="1304913"/>
                  </a:lnTo>
                  <a:lnTo>
                    <a:pt x="13920392" y="1304913"/>
                  </a:lnTo>
                  <a:lnTo>
                    <a:pt x="13920392" y="1323963"/>
                  </a:lnTo>
                  <a:close/>
                </a:path>
                <a:path w="16602075" h="1323975">
                  <a:moveTo>
                    <a:pt x="13882299" y="1323963"/>
                  </a:moveTo>
                  <a:lnTo>
                    <a:pt x="13863253" y="1323963"/>
                  </a:lnTo>
                  <a:lnTo>
                    <a:pt x="13863253" y="1304913"/>
                  </a:lnTo>
                  <a:lnTo>
                    <a:pt x="13882299" y="1304913"/>
                  </a:lnTo>
                  <a:lnTo>
                    <a:pt x="13882299" y="1323963"/>
                  </a:lnTo>
                  <a:close/>
                </a:path>
                <a:path w="16602075" h="1323975">
                  <a:moveTo>
                    <a:pt x="13844206" y="1323963"/>
                  </a:moveTo>
                  <a:lnTo>
                    <a:pt x="13825159" y="1323963"/>
                  </a:lnTo>
                  <a:lnTo>
                    <a:pt x="13825159" y="1304913"/>
                  </a:lnTo>
                  <a:lnTo>
                    <a:pt x="13844206" y="1304913"/>
                  </a:lnTo>
                  <a:lnTo>
                    <a:pt x="13844206" y="1323963"/>
                  </a:lnTo>
                  <a:close/>
                </a:path>
                <a:path w="16602075" h="1323975">
                  <a:moveTo>
                    <a:pt x="13806113" y="1323963"/>
                  </a:moveTo>
                  <a:lnTo>
                    <a:pt x="13787066" y="1323963"/>
                  </a:lnTo>
                  <a:lnTo>
                    <a:pt x="13787066" y="1304913"/>
                  </a:lnTo>
                  <a:lnTo>
                    <a:pt x="13806113" y="1304913"/>
                  </a:lnTo>
                  <a:lnTo>
                    <a:pt x="13806113" y="1323963"/>
                  </a:lnTo>
                  <a:close/>
                </a:path>
                <a:path w="16602075" h="1323975">
                  <a:moveTo>
                    <a:pt x="13768020" y="1323963"/>
                  </a:moveTo>
                  <a:lnTo>
                    <a:pt x="13748973" y="1323963"/>
                  </a:lnTo>
                  <a:lnTo>
                    <a:pt x="13748973" y="1304913"/>
                  </a:lnTo>
                  <a:lnTo>
                    <a:pt x="13768020" y="1304913"/>
                  </a:lnTo>
                  <a:lnTo>
                    <a:pt x="13768020" y="1323963"/>
                  </a:lnTo>
                  <a:close/>
                </a:path>
                <a:path w="16602075" h="1323975">
                  <a:moveTo>
                    <a:pt x="13729926" y="1323963"/>
                  </a:moveTo>
                  <a:lnTo>
                    <a:pt x="13710880" y="1323963"/>
                  </a:lnTo>
                  <a:lnTo>
                    <a:pt x="13710880" y="1304913"/>
                  </a:lnTo>
                  <a:lnTo>
                    <a:pt x="13729926" y="1304913"/>
                  </a:lnTo>
                  <a:lnTo>
                    <a:pt x="13729926" y="1323963"/>
                  </a:lnTo>
                  <a:close/>
                </a:path>
                <a:path w="16602075" h="1323975">
                  <a:moveTo>
                    <a:pt x="13691833" y="1323963"/>
                  </a:moveTo>
                  <a:lnTo>
                    <a:pt x="13672787" y="1323963"/>
                  </a:lnTo>
                  <a:lnTo>
                    <a:pt x="13672787" y="1304913"/>
                  </a:lnTo>
                  <a:lnTo>
                    <a:pt x="13691833" y="1304913"/>
                  </a:lnTo>
                  <a:lnTo>
                    <a:pt x="13691833" y="1323963"/>
                  </a:lnTo>
                  <a:close/>
                </a:path>
                <a:path w="16602075" h="1323975">
                  <a:moveTo>
                    <a:pt x="13653740" y="1323963"/>
                  </a:moveTo>
                  <a:lnTo>
                    <a:pt x="13634694" y="1323963"/>
                  </a:lnTo>
                  <a:lnTo>
                    <a:pt x="13634694" y="1304913"/>
                  </a:lnTo>
                  <a:lnTo>
                    <a:pt x="13653740" y="1304913"/>
                  </a:lnTo>
                  <a:lnTo>
                    <a:pt x="13653740" y="1323963"/>
                  </a:lnTo>
                  <a:close/>
                </a:path>
                <a:path w="16602075" h="1323975">
                  <a:moveTo>
                    <a:pt x="13615647" y="1323963"/>
                  </a:moveTo>
                  <a:lnTo>
                    <a:pt x="13596600" y="1323963"/>
                  </a:lnTo>
                  <a:lnTo>
                    <a:pt x="13596600" y="1304913"/>
                  </a:lnTo>
                  <a:lnTo>
                    <a:pt x="13615647" y="1304913"/>
                  </a:lnTo>
                  <a:lnTo>
                    <a:pt x="13615647" y="1323963"/>
                  </a:lnTo>
                  <a:close/>
                </a:path>
                <a:path w="16602075" h="1323975">
                  <a:moveTo>
                    <a:pt x="13577554" y="1323963"/>
                  </a:moveTo>
                  <a:lnTo>
                    <a:pt x="13558507" y="1323963"/>
                  </a:lnTo>
                  <a:lnTo>
                    <a:pt x="13558507" y="1304913"/>
                  </a:lnTo>
                  <a:lnTo>
                    <a:pt x="13577554" y="1304913"/>
                  </a:lnTo>
                  <a:lnTo>
                    <a:pt x="13577554" y="1323963"/>
                  </a:lnTo>
                  <a:close/>
                </a:path>
                <a:path w="16602075" h="1323975">
                  <a:moveTo>
                    <a:pt x="13539461" y="1323963"/>
                  </a:moveTo>
                  <a:lnTo>
                    <a:pt x="13520414" y="1323963"/>
                  </a:lnTo>
                  <a:lnTo>
                    <a:pt x="13520414" y="1304913"/>
                  </a:lnTo>
                  <a:lnTo>
                    <a:pt x="13539461" y="1304913"/>
                  </a:lnTo>
                  <a:lnTo>
                    <a:pt x="13539461" y="1323963"/>
                  </a:lnTo>
                  <a:close/>
                </a:path>
                <a:path w="16602075" h="1323975">
                  <a:moveTo>
                    <a:pt x="13501367" y="1323963"/>
                  </a:moveTo>
                  <a:lnTo>
                    <a:pt x="13482321" y="1323963"/>
                  </a:lnTo>
                  <a:lnTo>
                    <a:pt x="13482321" y="1304913"/>
                  </a:lnTo>
                  <a:lnTo>
                    <a:pt x="13501367" y="1304913"/>
                  </a:lnTo>
                  <a:lnTo>
                    <a:pt x="13501367" y="1323963"/>
                  </a:lnTo>
                  <a:close/>
                </a:path>
                <a:path w="16602075" h="1323975">
                  <a:moveTo>
                    <a:pt x="13463274" y="1323963"/>
                  </a:moveTo>
                  <a:lnTo>
                    <a:pt x="13444228" y="1323963"/>
                  </a:lnTo>
                  <a:lnTo>
                    <a:pt x="13444228" y="1304913"/>
                  </a:lnTo>
                  <a:lnTo>
                    <a:pt x="13463274" y="1304913"/>
                  </a:lnTo>
                  <a:lnTo>
                    <a:pt x="13463274" y="1323963"/>
                  </a:lnTo>
                  <a:close/>
                </a:path>
                <a:path w="16602075" h="1323975">
                  <a:moveTo>
                    <a:pt x="13425181" y="1323963"/>
                  </a:moveTo>
                  <a:lnTo>
                    <a:pt x="13406134" y="1323963"/>
                  </a:lnTo>
                  <a:lnTo>
                    <a:pt x="13406134" y="1304913"/>
                  </a:lnTo>
                  <a:lnTo>
                    <a:pt x="13425181" y="1304913"/>
                  </a:lnTo>
                  <a:lnTo>
                    <a:pt x="13425181" y="1323963"/>
                  </a:lnTo>
                  <a:close/>
                </a:path>
                <a:path w="16602075" h="1323975">
                  <a:moveTo>
                    <a:pt x="13387088" y="1323963"/>
                  </a:moveTo>
                  <a:lnTo>
                    <a:pt x="13368041" y="1323963"/>
                  </a:lnTo>
                  <a:lnTo>
                    <a:pt x="13368041" y="1304913"/>
                  </a:lnTo>
                  <a:lnTo>
                    <a:pt x="13387088" y="1304913"/>
                  </a:lnTo>
                  <a:lnTo>
                    <a:pt x="13387088" y="1323963"/>
                  </a:lnTo>
                  <a:close/>
                </a:path>
                <a:path w="16602075" h="1323975">
                  <a:moveTo>
                    <a:pt x="13348995" y="1323963"/>
                  </a:moveTo>
                  <a:lnTo>
                    <a:pt x="13329948" y="1323963"/>
                  </a:lnTo>
                  <a:lnTo>
                    <a:pt x="13329948" y="1304913"/>
                  </a:lnTo>
                  <a:lnTo>
                    <a:pt x="13348995" y="1304913"/>
                  </a:lnTo>
                  <a:lnTo>
                    <a:pt x="13348995" y="1323963"/>
                  </a:lnTo>
                  <a:close/>
                </a:path>
                <a:path w="16602075" h="1323975">
                  <a:moveTo>
                    <a:pt x="13310902" y="1323963"/>
                  </a:moveTo>
                  <a:lnTo>
                    <a:pt x="13291855" y="1323963"/>
                  </a:lnTo>
                  <a:lnTo>
                    <a:pt x="13291855" y="1304913"/>
                  </a:lnTo>
                  <a:lnTo>
                    <a:pt x="13310902" y="1304913"/>
                  </a:lnTo>
                  <a:lnTo>
                    <a:pt x="13310902" y="1323963"/>
                  </a:lnTo>
                  <a:close/>
                </a:path>
                <a:path w="16602075" h="1323975">
                  <a:moveTo>
                    <a:pt x="13272808" y="1323963"/>
                  </a:moveTo>
                  <a:lnTo>
                    <a:pt x="13253762" y="1323963"/>
                  </a:lnTo>
                  <a:lnTo>
                    <a:pt x="13253762" y="1304913"/>
                  </a:lnTo>
                  <a:lnTo>
                    <a:pt x="13272808" y="1304913"/>
                  </a:lnTo>
                  <a:lnTo>
                    <a:pt x="13272808" y="1323963"/>
                  </a:lnTo>
                  <a:close/>
                </a:path>
                <a:path w="16602075" h="1323975">
                  <a:moveTo>
                    <a:pt x="13234715" y="1323963"/>
                  </a:moveTo>
                  <a:lnTo>
                    <a:pt x="13215669" y="1323963"/>
                  </a:lnTo>
                  <a:lnTo>
                    <a:pt x="13215669" y="1304913"/>
                  </a:lnTo>
                  <a:lnTo>
                    <a:pt x="13234715" y="1304913"/>
                  </a:lnTo>
                  <a:lnTo>
                    <a:pt x="13234715" y="1323963"/>
                  </a:lnTo>
                  <a:close/>
                </a:path>
                <a:path w="16602075" h="1323975">
                  <a:moveTo>
                    <a:pt x="13196622" y="1323963"/>
                  </a:moveTo>
                  <a:lnTo>
                    <a:pt x="13177575" y="1323963"/>
                  </a:lnTo>
                  <a:lnTo>
                    <a:pt x="13177575" y="1304913"/>
                  </a:lnTo>
                  <a:lnTo>
                    <a:pt x="13196622" y="1304913"/>
                  </a:lnTo>
                  <a:lnTo>
                    <a:pt x="13196622" y="1323963"/>
                  </a:lnTo>
                  <a:close/>
                </a:path>
                <a:path w="16602075" h="1323975">
                  <a:moveTo>
                    <a:pt x="13158529" y="1323963"/>
                  </a:moveTo>
                  <a:lnTo>
                    <a:pt x="13139482" y="1323963"/>
                  </a:lnTo>
                  <a:lnTo>
                    <a:pt x="13139482" y="1304913"/>
                  </a:lnTo>
                  <a:lnTo>
                    <a:pt x="13158529" y="1304913"/>
                  </a:lnTo>
                  <a:lnTo>
                    <a:pt x="13158529" y="1323963"/>
                  </a:lnTo>
                  <a:close/>
                </a:path>
                <a:path w="16602075" h="1323975">
                  <a:moveTo>
                    <a:pt x="13120436" y="1323963"/>
                  </a:moveTo>
                  <a:lnTo>
                    <a:pt x="13101389" y="1323963"/>
                  </a:lnTo>
                  <a:lnTo>
                    <a:pt x="13101389" y="1304913"/>
                  </a:lnTo>
                  <a:lnTo>
                    <a:pt x="13120436" y="1304913"/>
                  </a:lnTo>
                  <a:lnTo>
                    <a:pt x="13120436" y="1323963"/>
                  </a:lnTo>
                  <a:close/>
                </a:path>
                <a:path w="16602075" h="1323975">
                  <a:moveTo>
                    <a:pt x="13082343" y="1323963"/>
                  </a:moveTo>
                  <a:lnTo>
                    <a:pt x="13063296" y="1323963"/>
                  </a:lnTo>
                  <a:lnTo>
                    <a:pt x="13063296" y="1304913"/>
                  </a:lnTo>
                  <a:lnTo>
                    <a:pt x="13082343" y="1304913"/>
                  </a:lnTo>
                  <a:lnTo>
                    <a:pt x="13082343" y="1323963"/>
                  </a:lnTo>
                  <a:close/>
                </a:path>
                <a:path w="16602075" h="1323975">
                  <a:moveTo>
                    <a:pt x="13044249" y="1323963"/>
                  </a:moveTo>
                  <a:lnTo>
                    <a:pt x="13025203" y="1323963"/>
                  </a:lnTo>
                  <a:lnTo>
                    <a:pt x="13025203" y="1304913"/>
                  </a:lnTo>
                  <a:lnTo>
                    <a:pt x="13044249" y="1304913"/>
                  </a:lnTo>
                  <a:lnTo>
                    <a:pt x="13044249" y="1323963"/>
                  </a:lnTo>
                  <a:close/>
                </a:path>
                <a:path w="16602075" h="1323975">
                  <a:moveTo>
                    <a:pt x="13006156" y="1323963"/>
                  </a:moveTo>
                  <a:lnTo>
                    <a:pt x="12987110" y="1323963"/>
                  </a:lnTo>
                  <a:lnTo>
                    <a:pt x="12987110" y="1304913"/>
                  </a:lnTo>
                  <a:lnTo>
                    <a:pt x="13006156" y="1304913"/>
                  </a:lnTo>
                  <a:lnTo>
                    <a:pt x="13006156" y="1323963"/>
                  </a:lnTo>
                  <a:close/>
                </a:path>
                <a:path w="16602075" h="1323975">
                  <a:moveTo>
                    <a:pt x="12968063" y="1323963"/>
                  </a:moveTo>
                  <a:lnTo>
                    <a:pt x="12949016" y="1323963"/>
                  </a:lnTo>
                  <a:lnTo>
                    <a:pt x="12949016" y="1304913"/>
                  </a:lnTo>
                  <a:lnTo>
                    <a:pt x="12968063" y="1304913"/>
                  </a:lnTo>
                  <a:lnTo>
                    <a:pt x="12968063" y="1323963"/>
                  </a:lnTo>
                  <a:close/>
                </a:path>
                <a:path w="16602075" h="1323975">
                  <a:moveTo>
                    <a:pt x="12929970" y="1323963"/>
                  </a:moveTo>
                  <a:lnTo>
                    <a:pt x="12910923" y="1323963"/>
                  </a:lnTo>
                  <a:lnTo>
                    <a:pt x="12910923" y="1304913"/>
                  </a:lnTo>
                  <a:lnTo>
                    <a:pt x="12929970" y="1304913"/>
                  </a:lnTo>
                  <a:lnTo>
                    <a:pt x="12929970" y="1323963"/>
                  </a:lnTo>
                  <a:close/>
                </a:path>
                <a:path w="16602075" h="1323975">
                  <a:moveTo>
                    <a:pt x="12891877" y="1323963"/>
                  </a:moveTo>
                  <a:lnTo>
                    <a:pt x="12872830" y="1323963"/>
                  </a:lnTo>
                  <a:lnTo>
                    <a:pt x="12872830" y="1304913"/>
                  </a:lnTo>
                  <a:lnTo>
                    <a:pt x="12891877" y="1304913"/>
                  </a:lnTo>
                  <a:lnTo>
                    <a:pt x="12891877" y="1323963"/>
                  </a:lnTo>
                  <a:close/>
                </a:path>
                <a:path w="16602075" h="1323975">
                  <a:moveTo>
                    <a:pt x="12853784" y="1323963"/>
                  </a:moveTo>
                  <a:lnTo>
                    <a:pt x="12834737" y="1323963"/>
                  </a:lnTo>
                  <a:lnTo>
                    <a:pt x="12834737" y="1304913"/>
                  </a:lnTo>
                  <a:lnTo>
                    <a:pt x="12853784" y="1304913"/>
                  </a:lnTo>
                  <a:lnTo>
                    <a:pt x="12853784" y="1323963"/>
                  </a:lnTo>
                  <a:close/>
                </a:path>
                <a:path w="16602075" h="1323975">
                  <a:moveTo>
                    <a:pt x="12815690" y="1323963"/>
                  </a:moveTo>
                  <a:lnTo>
                    <a:pt x="12796644" y="1323963"/>
                  </a:lnTo>
                  <a:lnTo>
                    <a:pt x="12796644" y="1304913"/>
                  </a:lnTo>
                  <a:lnTo>
                    <a:pt x="12815690" y="1304913"/>
                  </a:lnTo>
                  <a:lnTo>
                    <a:pt x="12815690" y="1323963"/>
                  </a:lnTo>
                  <a:close/>
                </a:path>
                <a:path w="16602075" h="1323975">
                  <a:moveTo>
                    <a:pt x="12777597" y="1323963"/>
                  </a:moveTo>
                  <a:lnTo>
                    <a:pt x="12758551" y="1323963"/>
                  </a:lnTo>
                  <a:lnTo>
                    <a:pt x="12758551" y="1304913"/>
                  </a:lnTo>
                  <a:lnTo>
                    <a:pt x="12777597" y="1304913"/>
                  </a:lnTo>
                  <a:lnTo>
                    <a:pt x="12777597" y="1323963"/>
                  </a:lnTo>
                  <a:close/>
                </a:path>
                <a:path w="16602075" h="1323975">
                  <a:moveTo>
                    <a:pt x="12739504" y="1323963"/>
                  </a:moveTo>
                  <a:lnTo>
                    <a:pt x="12720457" y="1323963"/>
                  </a:lnTo>
                  <a:lnTo>
                    <a:pt x="12720457" y="1304913"/>
                  </a:lnTo>
                  <a:lnTo>
                    <a:pt x="12739504" y="1304913"/>
                  </a:lnTo>
                  <a:lnTo>
                    <a:pt x="12739504" y="1323963"/>
                  </a:lnTo>
                  <a:close/>
                </a:path>
                <a:path w="16602075" h="1323975">
                  <a:moveTo>
                    <a:pt x="12701411" y="1323963"/>
                  </a:moveTo>
                  <a:lnTo>
                    <a:pt x="12682364" y="1323963"/>
                  </a:lnTo>
                  <a:lnTo>
                    <a:pt x="12682364" y="1304913"/>
                  </a:lnTo>
                  <a:lnTo>
                    <a:pt x="12701411" y="1304913"/>
                  </a:lnTo>
                  <a:lnTo>
                    <a:pt x="12701411" y="1323963"/>
                  </a:lnTo>
                  <a:close/>
                </a:path>
                <a:path w="16602075" h="1323975">
                  <a:moveTo>
                    <a:pt x="12663318" y="1323963"/>
                  </a:moveTo>
                  <a:lnTo>
                    <a:pt x="12644271" y="1323963"/>
                  </a:lnTo>
                  <a:lnTo>
                    <a:pt x="12644271" y="1304913"/>
                  </a:lnTo>
                  <a:lnTo>
                    <a:pt x="12663318" y="1304913"/>
                  </a:lnTo>
                  <a:lnTo>
                    <a:pt x="12663318" y="1323963"/>
                  </a:lnTo>
                  <a:close/>
                </a:path>
                <a:path w="16602075" h="1323975">
                  <a:moveTo>
                    <a:pt x="12625224" y="1323963"/>
                  </a:moveTo>
                  <a:lnTo>
                    <a:pt x="12606178" y="1323963"/>
                  </a:lnTo>
                  <a:lnTo>
                    <a:pt x="12606178" y="1304913"/>
                  </a:lnTo>
                  <a:lnTo>
                    <a:pt x="12625224" y="1304913"/>
                  </a:lnTo>
                  <a:lnTo>
                    <a:pt x="12625224" y="1323963"/>
                  </a:lnTo>
                  <a:close/>
                </a:path>
                <a:path w="16602075" h="1323975">
                  <a:moveTo>
                    <a:pt x="12587131" y="1323963"/>
                  </a:moveTo>
                  <a:lnTo>
                    <a:pt x="12568085" y="1323963"/>
                  </a:lnTo>
                  <a:lnTo>
                    <a:pt x="12568085" y="1304913"/>
                  </a:lnTo>
                  <a:lnTo>
                    <a:pt x="12587131" y="1304913"/>
                  </a:lnTo>
                  <a:lnTo>
                    <a:pt x="12587131" y="1323963"/>
                  </a:lnTo>
                  <a:close/>
                </a:path>
                <a:path w="16602075" h="1323975">
                  <a:moveTo>
                    <a:pt x="12549038" y="1323963"/>
                  </a:moveTo>
                  <a:lnTo>
                    <a:pt x="12529992" y="1323963"/>
                  </a:lnTo>
                  <a:lnTo>
                    <a:pt x="12529992" y="1304913"/>
                  </a:lnTo>
                  <a:lnTo>
                    <a:pt x="12549038" y="1304913"/>
                  </a:lnTo>
                  <a:lnTo>
                    <a:pt x="12549038" y="1323963"/>
                  </a:lnTo>
                  <a:close/>
                </a:path>
                <a:path w="16602075" h="1323975">
                  <a:moveTo>
                    <a:pt x="12510945" y="1323963"/>
                  </a:moveTo>
                  <a:lnTo>
                    <a:pt x="12491898" y="1323963"/>
                  </a:lnTo>
                  <a:lnTo>
                    <a:pt x="12491898" y="1304913"/>
                  </a:lnTo>
                  <a:lnTo>
                    <a:pt x="12510945" y="1304913"/>
                  </a:lnTo>
                  <a:lnTo>
                    <a:pt x="12510945" y="1323963"/>
                  </a:lnTo>
                  <a:close/>
                </a:path>
                <a:path w="16602075" h="1323975">
                  <a:moveTo>
                    <a:pt x="12472852" y="1323963"/>
                  </a:moveTo>
                  <a:lnTo>
                    <a:pt x="12453805" y="1323963"/>
                  </a:lnTo>
                  <a:lnTo>
                    <a:pt x="12453805" y="1304913"/>
                  </a:lnTo>
                  <a:lnTo>
                    <a:pt x="12472852" y="1304913"/>
                  </a:lnTo>
                  <a:lnTo>
                    <a:pt x="12472852" y="1323963"/>
                  </a:lnTo>
                  <a:close/>
                </a:path>
                <a:path w="16602075" h="1323975">
                  <a:moveTo>
                    <a:pt x="12434759" y="1323963"/>
                  </a:moveTo>
                  <a:lnTo>
                    <a:pt x="12415712" y="1323963"/>
                  </a:lnTo>
                  <a:lnTo>
                    <a:pt x="12415712" y="1304913"/>
                  </a:lnTo>
                  <a:lnTo>
                    <a:pt x="12434759" y="1304913"/>
                  </a:lnTo>
                  <a:lnTo>
                    <a:pt x="12434759" y="1323963"/>
                  </a:lnTo>
                  <a:close/>
                </a:path>
                <a:path w="16602075" h="1323975">
                  <a:moveTo>
                    <a:pt x="12396665" y="1323963"/>
                  </a:moveTo>
                  <a:lnTo>
                    <a:pt x="12377619" y="1323963"/>
                  </a:lnTo>
                  <a:lnTo>
                    <a:pt x="12377619" y="1304913"/>
                  </a:lnTo>
                  <a:lnTo>
                    <a:pt x="12396665" y="1304913"/>
                  </a:lnTo>
                  <a:lnTo>
                    <a:pt x="12396665" y="1323963"/>
                  </a:lnTo>
                  <a:close/>
                </a:path>
                <a:path w="16602075" h="1323975">
                  <a:moveTo>
                    <a:pt x="12358572" y="1323963"/>
                  </a:moveTo>
                  <a:lnTo>
                    <a:pt x="12339526" y="1323963"/>
                  </a:lnTo>
                  <a:lnTo>
                    <a:pt x="12339526" y="1304913"/>
                  </a:lnTo>
                  <a:lnTo>
                    <a:pt x="12358572" y="1304913"/>
                  </a:lnTo>
                  <a:lnTo>
                    <a:pt x="12358572" y="1323963"/>
                  </a:lnTo>
                  <a:close/>
                </a:path>
                <a:path w="16602075" h="1323975">
                  <a:moveTo>
                    <a:pt x="12320479" y="1323963"/>
                  </a:moveTo>
                  <a:lnTo>
                    <a:pt x="12301433" y="1323963"/>
                  </a:lnTo>
                  <a:lnTo>
                    <a:pt x="12301433" y="1304913"/>
                  </a:lnTo>
                  <a:lnTo>
                    <a:pt x="12320479" y="1304913"/>
                  </a:lnTo>
                  <a:lnTo>
                    <a:pt x="12320479" y="1323963"/>
                  </a:lnTo>
                  <a:close/>
                </a:path>
                <a:path w="16602075" h="1323975">
                  <a:moveTo>
                    <a:pt x="12282386" y="1323963"/>
                  </a:moveTo>
                  <a:lnTo>
                    <a:pt x="12263339" y="1323963"/>
                  </a:lnTo>
                  <a:lnTo>
                    <a:pt x="12263339" y="1304913"/>
                  </a:lnTo>
                  <a:lnTo>
                    <a:pt x="12282386" y="1304913"/>
                  </a:lnTo>
                  <a:lnTo>
                    <a:pt x="12282386" y="1323963"/>
                  </a:lnTo>
                  <a:close/>
                </a:path>
                <a:path w="16602075" h="1323975">
                  <a:moveTo>
                    <a:pt x="12244292" y="1323963"/>
                  </a:moveTo>
                  <a:lnTo>
                    <a:pt x="12225246" y="1323963"/>
                  </a:lnTo>
                  <a:lnTo>
                    <a:pt x="12225246" y="1304913"/>
                  </a:lnTo>
                  <a:lnTo>
                    <a:pt x="12244292" y="1304913"/>
                  </a:lnTo>
                  <a:lnTo>
                    <a:pt x="12244292" y="1323963"/>
                  </a:lnTo>
                  <a:close/>
                </a:path>
                <a:path w="16602075" h="1323975">
                  <a:moveTo>
                    <a:pt x="12206200" y="1323963"/>
                  </a:moveTo>
                  <a:lnTo>
                    <a:pt x="12187153" y="1323963"/>
                  </a:lnTo>
                  <a:lnTo>
                    <a:pt x="12187153" y="1304913"/>
                  </a:lnTo>
                  <a:lnTo>
                    <a:pt x="12206200" y="1304913"/>
                  </a:lnTo>
                  <a:lnTo>
                    <a:pt x="12206200" y="1323963"/>
                  </a:lnTo>
                  <a:close/>
                </a:path>
                <a:path w="16602075" h="1323975">
                  <a:moveTo>
                    <a:pt x="12168106" y="1323963"/>
                  </a:moveTo>
                  <a:lnTo>
                    <a:pt x="12149060" y="1323963"/>
                  </a:lnTo>
                  <a:lnTo>
                    <a:pt x="12149060" y="1304913"/>
                  </a:lnTo>
                  <a:lnTo>
                    <a:pt x="12168106" y="1304913"/>
                  </a:lnTo>
                  <a:lnTo>
                    <a:pt x="12168106" y="1323963"/>
                  </a:lnTo>
                  <a:close/>
                </a:path>
                <a:path w="16602075" h="1323975">
                  <a:moveTo>
                    <a:pt x="12130013" y="1323963"/>
                  </a:moveTo>
                  <a:lnTo>
                    <a:pt x="12110966" y="1323963"/>
                  </a:lnTo>
                  <a:lnTo>
                    <a:pt x="12110966" y="1304913"/>
                  </a:lnTo>
                  <a:lnTo>
                    <a:pt x="12130013" y="1304913"/>
                  </a:lnTo>
                  <a:lnTo>
                    <a:pt x="12130013" y="1323963"/>
                  </a:lnTo>
                  <a:close/>
                </a:path>
                <a:path w="16602075" h="1323975">
                  <a:moveTo>
                    <a:pt x="12091919" y="1323963"/>
                  </a:moveTo>
                  <a:lnTo>
                    <a:pt x="12072874" y="1323963"/>
                  </a:lnTo>
                  <a:lnTo>
                    <a:pt x="12072874" y="1304913"/>
                  </a:lnTo>
                  <a:lnTo>
                    <a:pt x="12091919" y="1304913"/>
                  </a:lnTo>
                  <a:lnTo>
                    <a:pt x="12091919" y="1323963"/>
                  </a:lnTo>
                  <a:close/>
                </a:path>
                <a:path w="16602075" h="1323975">
                  <a:moveTo>
                    <a:pt x="12053827" y="1323963"/>
                  </a:moveTo>
                  <a:lnTo>
                    <a:pt x="12034780" y="1323963"/>
                  </a:lnTo>
                  <a:lnTo>
                    <a:pt x="12034780" y="1304913"/>
                  </a:lnTo>
                  <a:lnTo>
                    <a:pt x="12053827" y="1304913"/>
                  </a:lnTo>
                  <a:lnTo>
                    <a:pt x="12053827" y="1323963"/>
                  </a:lnTo>
                  <a:close/>
                </a:path>
                <a:path w="16602075" h="1323975">
                  <a:moveTo>
                    <a:pt x="12015734" y="1323963"/>
                  </a:moveTo>
                  <a:lnTo>
                    <a:pt x="11996687" y="1323963"/>
                  </a:lnTo>
                  <a:lnTo>
                    <a:pt x="11996687" y="1304913"/>
                  </a:lnTo>
                  <a:lnTo>
                    <a:pt x="12015734" y="1304913"/>
                  </a:lnTo>
                  <a:lnTo>
                    <a:pt x="12015734" y="1323963"/>
                  </a:lnTo>
                  <a:close/>
                </a:path>
                <a:path w="16602075" h="1323975">
                  <a:moveTo>
                    <a:pt x="11977639" y="1323963"/>
                  </a:moveTo>
                  <a:lnTo>
                    <a:pt x="11958593" y="1323963"/>
                  </a:lnTo>
                  <a:lnTo>
                    <a:pt x="11958593" y="1304913"/>
                  </a:lnTo>
                  <a:lnTo>
                    <a:pt x="11977639" y="1304913"/>
                  </a:lnTo>
                  <a:lnTo>
                    <a:pt x="11977639" y="1323963"/>
                  </a:lnTo>
                  <a:close/>
                </a:path>
                <a:path w="16602075" h="1323975">
                  <a:moveTo>
                    <a:pt x="11939547" y="1323963"/>
                  </a:moveTo>
                  <a:lnTo>
                    <a:pt x="11920501" y="1323963"/>
                  </a:lnTo>
                  <a:lnTo>
                    <a:pt x="11920501" y="1304913"/>
                  </a:lnTo>
                  <a:lnTo>
                    <a:pt x="11939547" y="1304913"/>
                  </a:lnTo>
                  <a:lnTo>
                    <a:pt x="11939547" y="1323963"/>
                  </a:lnTo>
                  <a:close/>
                </a:path>
                <a:path w="16602075" h="1323975">
                  <a:moveTo>
                    <a:pt x="11901454" y="1323963"/>
                  </a:moveTo>
                  <a:lnTo>
                    <a:pt x="11882408" y="1323963"/>
                  </a:lnTo>
                  <a:lnTo>
                    <a:pt x="11882408" y="1304913"/>
                  </a:lnTo>
                  <a:lnTo>
                    <a:pt x="11901454" y="1304913"/>
                  </a:lnTo>
                  <a:lnTo>
                    <a:pt x="11901454" y="1323963"/>
                  </a:lnTo>
                  <a:close/>
                </a:path>
                <a:path w="16602075" h="1323975">
                  <a:moveTo>
                    <a:pt x="11863361" y="1323963"/>
                  </a:moveTo>
                  <a:lnTo>
                    <a:pt x="11844314" y="1323963"/>
                  </a:lnTo>
                  <a:lnTo>
                    <a:pt x="11844314" y="1304913"/>
                  </a:lnTo>
                  <a:lnTo>
                    <a:pt x="11863361" y="1304913"/>
                  </a:lnTo>
                  <a:lnTo>
                    <a:pt x="11863361" y="1323963"/>
                  </a:lnTo>
                  <a:close/>
                </a:path>
                <a:path w="16602075" h="1323975">
                  <a:moveTo>
                    <a:pt x="11825267" y="1323963"/>
                  </a:moveTo>
                  <a:lnTo>
                    <a:pt x="11806220" y="1323963"/>
                  </a:lnTo>
                  <a:lnTo>
                    <a:pt x="11806220" y="1304913"/>
                  </a:lnTo>
                  <a:lnTo>
                    <a:pt x="11825267" y="1304913"/>
                  </a:lnTo>
                  <a:lnTo>
                    <a:pt x="11825267" y="1323963"/>
                  </a:lnTo>
                  <a:close/>
                </a:path>
                <a:path w="16602075" h="1323975">
                  <a:moveTo>
                    <a:pt x="11787175" y="1323963"/>
                  </a:moveTo>
                  <a:lnTo>
                    <a:pt x="11768128" y="1323963"/>
                  </a:lnTo>
                  <a:lnTo>
                    <a:pt x="11768128" y="1304913"/>
                  </a:lnTo>
                  <a:lnTo>
                    <a:pt x="11787175" y="1304913"/>
                  </a:lnTo>
                  <a:lnTo>
                    <a:pt x="11787175" y="1323963"/>
                  </a:lnTo>
                  <a:close/>
                </a:path>
                <a:path w="16602075" h="1323975">
                  <a:moveTo>
                    <a:pt x="11749082" y="1323963"/>
                  </a:moveTo>
                  <a:lnTo>
                    <a:pt x="11730035" y="1323963"/>
                  </a:lnTo>
                  <a:lnTo>
                    <a:pt x="11730035" y="1304913"/>
                  </a:lnTo>
                  <a:lnTo>
                    <a:pt x="11749082" y="1304913"/>
                  </a:lnTo>
                  <a:lnTo>
                    <a:pt x="11749082" y="1323963"/>
                  </a:lnTo>
                  <a:close/>
                </a:path>
                <a:path w="16602075" h="1323975">
                  <a:moveTo>
                    <a:pt x="11710988" y="1323963"/>
                  </a:moveTo>
                  <a:lnTo>
                    <a:pt x="11691941" y="1323963"/>
                  </a:lnTo>
                  <a:lnTo>
                    <a:pt x="11691941" y="1304913"/>
                  </a:lnTo>
                  <a:lnTo>
                    <a:pt x="11710988" y="1304913"/>
                  </a:lnTo>
                  <a:lnTo>
                    <a:pt x="11710988" y="1323963"/>
                  </a:lnTo>
                  <a:close/>
                </a:path>
                <a:path w="16602075" h="1323975">
                  <a:moveTo>
                    <a:pt x="11672894" y="1323963"/>
                  </a:moveTo>
                  <a:lnTo>
                    <a:pt x="11653849" y="1323963"/>
                  </a:lnTo>
                  <a:lnTo>
                    <a:pt x="11653849" y="1304913"/>
                  </a:lnTo>
                  <a:lnTo>
                    <a:pt x="11672894" y="1304913"/>
                  </a:lnTo>
                  <a:lnTo>
                    <a:pt x="11672894" y="1323963"/>
                  </a:lnTo>
                  <a:close/>
                </a:path>
                <a:path w="16602075" h="1323975">
                  <a:moveTo>
                    <a:pt x="11634802" y="1323963"/>
                  </a:moveTo>
                  <a:lnTo>
                    <a:pt x="11615755" y="1323963"/>
                  </a:lnTo>
                  <a:lnTo>
                    <a:pt x="11615755" y="1304913"/>
                  </a:lnTo>
                  <a:lnTo>
                    <a:pt x="11634802" y="1304913"/>
                  </a:lnTo>
                  <a:lnTo>
                    <a:pt x="11634802" y="1323963"/>
                  </a:lnTo>
                  <a:close/>
                </a:path>
                <a:path w="16602075" h="1323975">
                  <a:moveTo>
                    <a:pt x="11596709" y="1323963"/>
                  </a:moveTo>
                  <a:lnTo>
                    <a:pt x="11577662" y="1323963"/>
                  </a:lnTo>
                  <a:lnTo>
                    <a:pt x="11577662" y="1304913"/>
                  </a:lnTo>
                  <a:lnTo>
                    <a:pt x="11596709" y="1304913"/>
                  </a:lnTo>
                  <a:lnTo>
                    <a:pt x="11596709" y="1323963"/>
                  </a:lnTo>
                  <a:close/>
                </a:path>
                <a:path w="16602075" h="1323975">
                  <a:moveTo>
                    <a:pt x="11558615" y="1323963"/>
                  </a:moveTo>
                  <a:lnTo>
                    <a:pt x="11539568" y="1323963"/>
                  </a:lnTo>
                  <a:lnTo>
                    <a:pt x="11539568" y="1304913"/>
                  </a:lnTo>
                  <a:lnTo>
                    <a:pt x="11558615" y="1304913"/>
                  </a:lnTo>
                  <a:lnTo>
                    <a:pt x="11558615" y="1323963"/>
                  </a:lnTo>
                  <a:close/>
                </a:path>
                <a:path w="16602075" h="1323975">
                  <a:moveTo>
                    <a:pt x="11520521" y="1323963"/>
                  </a:moveTo>
                  <a:lnTo>
                    <a:pt x="11501476" y="1323963"/>
                  </a:lnTo>
                  <a:lnTo>
                    <a:pt x="11501476" y="1304913"/>
                  </a:lnTo>
                  <a:lnTo>
                    <a:pt x="11520521" y="1304913"/>
                  </a:lnTo>
                  <a:lnTo>
                    <a:pt x="11520521" y="1323963"/>
                  </a:lnTo>
                  <a:close/>
                </a:path>
                <a:path w="16602075" h="1323975">
                  <a:moveTo>
                    <a:pt x="11482429" y="1323963"/>
                  </a:moveTo>
                  <a:lnTo>
                    <a:pt x="11463383" y="1323963"/>
                  </a:lnTo>
                  <a:lnTo>
                    <a:pt x="11463383" y="1304913"/>
                  </a:lnTo>
                  <a:lnTo>
                    <a:pt x="11482429" y="1304913"/>
                  </a:lnTo>
                  <a:lnTo>
                    <a:pt x="11482429" y="1323963"/>
                  </a:lnTo>
                  <a:close/>
                </a:path>
                <a:path w="16602075" h="1323975">
                  <a:moveTo>
                    <a:pt x="11444336" y="1323963"/>
                  </a:moveTo>
                  <a:lnTo>
                    <a:pt x="11425290" y="1323963"/>
                  </a:lnTo>
                  <a:lnTo>
                    <a:pt x="11425290" y="1304913"/>
                  </a:lnTo>
                  <a:lnTo>
                    <a:pt x="11444336" y="1304913"/>
                  </a:lnTo>
                  <a:lnTo>
                    <a:pt x="11444336" y="1323963"/>
                  </a:lnTo>
                  <a:close/>
                </a:path>
                <a:path w="16602075" h="1323975">
                  <a:moveTo>
                    <a:pt x="11406242" y="1323963"/>
                  </a:moveTo>
                  <a:lnTo>
                    <a:pt x="11387195" y="1323963"/>
                  </a:lnTo>
                  <a:lnTo>
                    <a:pt x="11387195" y="1304913"/>
                  </a:lnTo>
                  <a:lnTo>
                    <a:pt x="11406242" y="1304913"/>
                  </a:lnTo>
                  <a:lnTo>
                    <a:pt x="11406242" y="1323963"/>
                  </a:lnTo>
                  <a:close/>
                </a:path>
                <a:path w="16602075" h="1323975">
                  <a:moveTo>
                    <a:pt x="11368149" y="1323963"/>
                  </a:moveTo>
                  <a:lnTo>
                    <a:pt x="11349102" y="1323963"/>
                  </a:lnTo>
                  <a:lnTo>
                    <a:pt x="11349102" y="1304913"/>
                  </a:lnTo>
                  <a:lnTo>
                    <a:pt x="11368149" y="1304913"/>
                  </a:lnTo>
                  <a:lnTo>
                    <a:pt x="11368149" y="1323963"/>
                  </a:lnTo>
                  <a:close/>
                </a:path>
                <a:path w="16602075" h="1323975">
                  <a:moveTo>
                    <a:pt x="11330056" y="1323963"/>
                  </a:moveTo>
                  <a:lnTo>
                    <a:pt x="11311010" y="1323963"/>
                  </a:lnTo>
                  <a:lnTo>
                    <a:pt x="11311010" y="1304913"/>
                  </a:lnTo>
                  <a:lnTo>
                    <a:pt x="11330056" y="1304913"/>
                  </a:lnTo>
                  <a:lnTo>
                    <a:pt x="11330056" y="1323963"/>
                  </a:lnTo>
                  <a:close/>
                </a:path>
                <a:path w="16602075" h="1323975">
                  <a:moveTo>
                    <a:pt x="11291964" y="1323963"/>
                  </a:moveTo>
                  <a:lnTo>
                    <a:pt x="11272916" y="1323963"/>
                  </a:lnTo>
                  <a:lnTo>
                    <a:pt x="11272916" y="1304913"/>
                  </a:lnTo>
                  <a:lnTo>
                    <a:pt x="11291964" y="1304913"/>
                  </a:lnTo>
                  <a:lnTo>
                    <a:pt x="11291964" y="1323963"/>
                  </a:lnTo>
                  <a:close/>
                </a:path>
                <a:path w="16602075" h="1323975">
                  <a:moveTo>
                    <a:pt x="11253869" y="1323963"/>
                  </a:moveTo>
                  <a:lnTo>
                    <a:pt x="11234823" y="1323963"/>
                  </a:lnTo>
                  <a:lnTo>
                    <a:pt x="11234823" y="1304913"/>
                  </a:lnTo>
                  <a:lnTo>
                    <a:pt x="11253869" y="1304913"/>
                  </a:lnTo>
                  <a:lnTo>
                    <a:pt x="11253869" y="1323963"/>
                  </a:lnTo>
                  <a:close/>
                </a:path>
                <a:path w="16602075" h="1323975">
                  <a:moveTo>
                    <a:pt x="11215776" y="1323963"/>
                  </a:moveTo>
                  <a:lnTo>
                    <a:pt x="11196729" y="1323963"/>
                  </a:lnTo>
                  <a:lnTo>
                    <a:pt x="11196729" y="1304913"/>
                  </a:lnTo>
                  <a:lnTo>
                    <a:pt x="11215776" y="1304913"/>
                  </a:lnTo>
                  <a:lnTo>
                    <a:pt x="11215776" y="1323963"/>
                  </a:lnTo>
                  <a:close/>
                </a:path>
                <a:path w="16602075" h="1323975">
                  <a:moveTo>
                    <a:pt x="11177684" y="1323963"/>
                  </a:moveTo>
                  <a:lnTo>
                    <a:pt x="11158637" y="1323963"/>
                  </a:lnTo>
                  <a:lnTo>
                    <a:pt x="11158637" y="1304913"/>
                  </a:lnTo>
                  <a:lnTo>
                    <a:pt x="11177684" y="1304913"/>
                  </a:lnTo>
                  <a:lnTo>
                    <a:pt x="11177684" y="1323963"/>
                  </a:lnTo>
                  <a:close/>
                </a:path>
                <a:path w="16602075" h="1323975">
                  <a:moveTo>
                    <a:pt x="11139590" y="1323963"/>
                  </a:moveTo>
                  <a:lnTo>
                    <a:pt x="11120543" y="1323963"/>
                  </a:lnTo>
                  <a:lnTo>
                    <a:pt x="11120543" y="1304913"/>
                  </a:lnTo>
                  <a:lnTo>
                    <a:pt x="11139590" y="1304913"/>
                  </a:lnTo>
                  <a:lnTo>
                    <a:pt x="11139590" y="1323963"/>
                  </a:lnTo>
                  <a:close/>
                </a:path>
                <a:path w="16602075" h="1323975">
                  <a:moveTo>
                    <a:pt x="11101497" y="1323963"/>
                  </a:moveTo>
                  <a:lnTo>
                    <a:pt x="11082450" y="1323963"/>
                  </a:lnTo>
                  <a:lnTo>
                    <a:pt x="11082450" y="1304913"/>
                  </a:lnTo>
                  <a:lnTo>
                    <a:pt x="11101497" y="1304913"/>
                  </a:lnTo>
                  <a:lnTo>
                    <a:pt x="11101497" y="1323963"/>
                  </a:lnTo>
                  <a:close/>
                </a:path>
                <a:path w="16602075" h="1323975">
                  <a:moveTo>
                    <a:pt x="11063403" y="1323963"/>
                  </a:moveTo>
                  <a:lnTo>
                    <a:pt x="11044358" y="1323963"/>
                  </a:lnTo>
                  <a:lnTo>
                    <a:pt x="11044358" y="1304913"/>
                  </a:lnTo>
                  <a:lnTo>
                    <a:pt x="11063403" y="1304913"/>
                  </a:lnTo>
                  <a:lnTo>
                    <a:pt x="11063403" y="1323963"/>
                  </a:lnTo>
                  <a:close/>
                </a:path>
                <a:path w="16602075" h="1323975">
                  <a:moveTo>
                    <a:pt x="11025311" y="1323963"/>
                  </a:moveTo>
                  <a:lnTo>
                    <a:pt x="11006265" y="1323963"/>
                  </a:lnTo>
                  <a:lnTo>
                    <a:pt x="11006265" y="1304913"/>
                  </a:lnTo>
                  <a:lnTo>
                    <a:pt x="11025311" y="1304913"/>
                  </a:lnTo>
                  <a:lnTo>
                    <a:pt x="11025311" y="1323963"/>
                  </a:lnTo>
                  <a:close/>
                </a:path>
                <a:path w="16602075" h="1323975">
                  <a:moveTo>
                    <a:pt x="10987217" y="1323963"/>
                  </a:moveTo>
                  <a:lnTo>
                    <a:pt x="10968170" y="1323963"/>
                  </a:lnTo>
                  <a:lnTo>
                    <a:pt x="10968170" y="1304913"/>
                  </a:lnTo>
                  <a:lnTo>
                    <a:pt x="10987217" y="1304913"/>
                  </a:lnTo>
                  <a:lnTo>
                    <a:pt x="10987217" y="1323963"/>
                  </a:lnTo>
                  <a:close/>
                </a:path>
                <a:path w="16602075" h="1323975">
                  <a:moveTo>
                    <a:pt x="10949124" y="1323963"/>
                  </a:moveTo>
                  <a:lnTo>
                    <a:pt x="10930077" y="1323963"/>
                  </a:lnTo>
                  <a:lnTo>
                    <a:pt x="10930077" y="1304913"/>
                  </a:lnTo>
                  <a:lnTo>
                    <a:pt x="10949124" y="1304913"/>
                  </a:lnTo>
                  <a:lnTo>
                    <a:pt x="10949124" y="1323963"/>
                  </a:lnTo>
                  <a:close/>
                </a:path>
                <a:path w="16602075" h="1323975">
                  <a:moveTo>
                    <a:pt x="10911031" y="1323963"/>
                  </a:moveTo>
                  <a:lnTo>
                    <a:pt x="10891985" y="1323963"/>
                  </a:lnTo>
                  <a:lnTo>
                    <a:pt x="10891985" y="1304913"/>
                  </a:lnTo>
                  <a:lnTo>
                    <a:pt x="10911031" y="1304913"/>
                  </a:lnTo>
                  <a:lnTo>
                    <a:pt x="10911031" y="1323963"/>
                  </a:lnTo>
                  <a:close/>
                </a:path>
                <a:path w="16602075" h="1323975">
                  <a:moveTo>
                    <a:pt x="10872939" y="1323963"/>
                  </a:moveTo>
                  <a:lnTo>
                    <a:pt x="10853891" y="1323963"/>
                  </a:lnTo>
                  <a:lnTo>
                    <a:pt x="10853891" y="1304913"/>
                  </a:lnTo>
                  <a:lnTo>
                    <a:pt x="10872939" y="1304913"/>
                  </a:lnTo>
                  <a:lnTo>
                    <a:pt x="10872939" y="1323963"/>
                  </a:lnTo>
                  <a:close/>
                </a:path>
                <a:path w="16602075" h="1323975">
                  <a:moveTo>
                    <a:pt x="10834844" y="1323963"/>
                  </a:moveTo>
                  <a:lnTo>
                    <a:pt x="10815798" y="1323963"/>
                  </a:lnTo>
                  <a:lnTo>
                    <a:pt x="10815798" y="1304913"/>
                  </a:lnTo>
                  <a:lnTo>
                    <a:pt x="10834844" y="1304913"/>
                  </a:lnTo>
                  <a:lnTo>
                    <a:pt x="10834844" y="1323963"/>
                  </a:lnTo>
                  <a:close/>
                </a:path>
                <a:path w="16602075" h="1323975">
                  <a:moveTo>
                    <a:pt x="10796751" y="1323963"/>
                  </a:moveTo>
                  <a:lnTo>
                    <a:pt x="10777705" y="1323963"/>
                  </a:lnTo>
                  <a:lnTo>
                    <a:pt x="10777705" y="1304913"/>
                  </a:lnTo>
                  <a:lnTo>
                    <a:pt x="10796751" y="1304913"/>
                  </a:lnTo>
                  <a:lnTo>
                    <a:pt x="10796751" y="1323963"/>
                  </a:lnTo>
                  <a:close/>
                </a:path>
                <a:path w="16602075" h="1323975">
                  <a:moveTo>
                    <a:pt x="10758659" y="1323963"/>
                  </a:moveTo>
                  <a:lnTo>
                    <a:pt x="10739613" y="1323963"/>
                  </a:lnTo>
                  <a:lnTo>
                    <a:pt x="10739613" y="1304913"/>
                  </a:lnTo>
                  <a:lnTo>
                    <a:pt x="10758659" y="1304913"/>
                  </a:lnTo>
                  <a:lnTo>
                    <a:pt x="10758659" y="1323963"/>
                  </a:lnTo>
                  <a:close/>
                </a:path>
                <a:path w="16602075" h="1323975">
                  <a:moveTo>
                    <a:pt x="10720565" y="1323963"/>
                  </a:moveTo>
                  <a:lnTo>
                    <a:pt x="10701518" y="1323963"/>
                  </a:lnTo>
                  <a:lnTo>
                    <a:pt x="10701518" y="1304913"/>
                  </a:lnTo>
                  <a:lnTo>
                    <a:pt x="10720565" y="1304913"/>
                  </a:lnTo>
                  <a:lnTo>
                    <a:pt x="10720565" y="1323963"/>
                  </a:lnTo>
                  <a:close/>
                </a:path>
                <a:path w="16602075" h="1323975">
                  <a:moveTo>
                    <a:pt x="10682472" y="1323963"/>
                  </a:moveTo>
                  <a:lnTo>
                    <a:pt x="10663425" y="1323963"/>
                  </a:lnTo>
                  <a:lnTo>
                    <a:pt x="10663425" y="1304913"/>
                  </a:lnTo>
                  <a:lnTo>
                    <a:pt x="10682472" y="1304913"/>
                  </a:lnTo>
                  <a:lnTo>
                    <a:pt x="10682472" y="1323963"/>
                  </a:lnTo>
                  <a:close/>
                </a:path>
                <a:path w="16602075" h="1323975">
                  <a:moveTo>
                    <a:pt x="10644378" y="1323963"/>
                  </a:moveTo>
                  <a:lnTo>
                    <a:pt x="10625332" y="1323963"/>
                  </a:lnTo>
                  <a:lnTo>
                    <a:pt x="10625332" y="1304913"/>
                  </a:lnTo>
                  <a:lnTo>
                    <a:pt x="10644378" y="1304913"/>
                  </a:lnTo>
                  <a:lnTo>
                    <a:pt x="10644378" y="1323963"/>
                  </a:lnTo>
                  <a:close/>
                </a:path>
                <a:path w="16602075" h="1323975">
                  <a:moveTo>
                    <a:pt x="10606286" y="1323963"/>
                  </a:moveTo>
                  <a:lnTo>
                    <a:pt x="10587240" y="1323963"/>
                  </a:lnTo>
                  <a:lnTo>
                    <a:pt x="10587240" y="1304913"/>
                  </a:lnTo>
                  <a:lnTo>
                    <a:pt x="10606286" y="1304913"/>
                  </a:lnTo>
                  <a:lnTo>
                    <a:pt x="10606286" y="1323963"/>
                  </a:lnTo>
                  <a:close/>
                </a:path>
                <a:path w="16602075" h="1323975">
                  <a:moveTo>
                    <a:pt x="10568192" y="1323963"/>
                  </a:moveTo>
                  <a:lnTo>
                    <a:pt x="10549146" y="1323963"/>
                  </a:lnTo>
                  <a:lnTo>
                    <a:pt x="10549146" y="1304913"/>
                  </a:lnTo>
                  <a:lnTo>
                    <a:pt x="10568192" y="1304913"/>
                  </a:lnTo>
                  <a:lnTo>
                    <a:pt x="10568192" y="1323963"/>
                  </a:lnTo>
                  <a:close/>
                </a:path>
                <a:path w="16602075" h="1323975">
                  <a:moveTo>
                    <a:pt x="10530099" y="1323963"/>
                  </a:moveTo>
                  <a:lnTo>
                    <a:pt x="10511052" y="1323963"/>
                  </a:lnTo>
                  <a:lnTo>
                    <a:pt x="10511052" y="1304913"/>
                  </a:lnTo>
                  <a:lnTo>
                    <a:pt x="10530099" y="1304913"/>
                  </a:lnTo>
                  <a:lnTo>
                    <a:pt x="10530099" y="1323963"/>
                  </a:lnTo>
                  <a:close/>
                </a:path>
                <a:path w="16602075" h="1323975">
                  <a:moveTo>
                    <a:pt x="10492006" y="1323963"/>
                  </a:moveTo>
                  <a:lnTo>
                    <a:pt x="10472960" y="1323963"/>
                  </a:lnTo>
                  <a:lnTo>
                    <a:pt x="10472960" y="1304913"/>
                  </a:lnTo>
                  <a:lnTo>
                    <a:pt x="10492006" y="1304913"/>
                  </a:lnTo>
                  <a:lnTo>
                    <a:pt x="10492006" y="1323963"/>
                  </a:lnTo>
                  <a:close/>
                </a:path>
                <a:path w="16602075" h="1323975">
                  <a:moveTo>
                    <a:pt x="10453914" y="1323963"/>
                  </a:moveTo>
                  <a:lnTo>
                    <a:pt x="10434866" y="1323963"/>
                  </a:lnTo>
                  <a:lnTo>
                    <a:pt x="10434866" y="1304913"/>
                  </a:lnTo>
                  <a:lnTo>
                    <a:pt x="10453914" y="1304913"/>
                  </a:lnTo>
                  <a:lnTo>
                    <a:pt x="10453914" y="1323963"/>
                  </a:lnTo>
                  <a:close/>
                </a:path>
                <a:path w="16602075" h="1323975">
                  <a:moveTo>
                    <a:pt x="10415819" y="1323963"/>
                  </a:moveTo>
                  <a:lnTo>
                    <a:pt x="10396773" y="1323963"/>
                  </a:lnTo>
                  <a:lnTo>
                    <a:pt x="10396773" y="1304913"/>
                  </a:lnTo>
                  <a:lnTo>
                    <a:pt x="10415819" y="1304913"/>
                  </a:lnTo>
                  <a:lnTo>
                    <a:pt x="10415819" y="1323963"/>
                  </a:lnTo>
                  <a:close/>
                </a:path>
                <a:path w="16602075" h="1323975">
                  <a:moveTo>
                    <a:pt x="10377726" y="1323963"/>
                  </a:moveTo>
                  <a:lnTo>
                    <a:pt x="10358680" y="1323963"/>
                  </a:lnTo>
                  <a:lnTo>
                    <a:pt x="10358680" y="1304913"/>
                  </a:lnTo>
                  <a:lnTo>
                    <a:pt x="10377726" y="1304913"/>
                  </a:lnTo>
                  <a:lnTo>
                    <a:pt x="10377726" y="1323963"/>
                  </a:lnTo>
                  <a:close/>
                </a:path>
                <a:path w="16602075" h="1323975">
                  <a:moveTo>
                    <a:pt x="10339633" y="1323963"/>
                  </a:moveTo>
                  <a:lnTo>
                    <a:pt x="10320588" y="1323963"/>
                  </a:lnTo>
                  <a:lnTo>
                    <a:pt x="10320588" y="1304913"/>
                  </a:lnTo>
                  <a:lnTo>
                    <a:pt x="10339633" y="1304913"/>
                  </a:lnTo>
                  <a:lnTo>
                    <a:pt x="10339633" y="1323963"/>
                  </a:lnTo>
                  <a:close/>
                </a:path>
                <a:path w="16602075" h="1323975">
                  <a:moveTo>
                    <a:pt x="10301540" y="1323963"/>
                  </a:moveTo>
                  <a:lnTo>
                    <a:pt x="10282493" y="1323963"/>
                  </a:lnTo>
                  <a:lnTo>
                    <a:pt x="10282493" y="1304913"/>
                  </a:lnTo>
                  <a:lnTo>
                    <a:pt x="10301540" y="1304913"/>
                  </a:lnTo>
                  <a:lnTo>
                    <a:pt x="10301540" y="1323963"/>
                  </a:lnTo>
                  <a:close/>
                </a:path>
                <a:path w="16602075" h="1323975">
                  <a:moveTo>
                    <a:pt x="10263447" y="1323963"/>
                  </a:moveTo>
                  <a:lnTo>
                    <a:pt x="10244400" y="1323963"/>
                  </a:lnTo>
                  <a:lnTo>
                    <a:pt x="10244400" y="1304913"/>
                  </a:lnTo>
                  <a:lnTo>
                    <a:pt x="10263447" y="1304913"/>
                  </a:lnTo>
                  <a:lnTo>
                    <a:pt x="10263447" y="1323963"/>
                  </a:lnTo>
                  <a:close/>
                </a:path>
                <a:path w="16602075" h="1323975">
                  <a:moveTo>
                    <a:pt x="10225354" y="1323963"/>
                  </a:moveTo>
                  <a:lnTo>
                    <a:pt x="10206307" y="1323963"/>
                  </a:lnTo>
                  <a:lnTo>
                    <a:pt x="10206307" y="1304913"/>
                  </a:lnTo>
                  <a:lnTo>
                    <a:pt x="10225354" y="1304913"/>
                  </a:lnTo>
                  <a:lnTo>
                    <a:pt x="10225354" y="1323963"/>
                  </a:lnTo>
                  <a:close/>
                </a:path>
                <a:path w="16602075" h="1323975">
                  <a:moveTo>
                    <a:pt x="10187262" y="1323963"/>
                  </a:moveTo>
                  <a:lnTo>
                    <a:pt x="10168215" y="1323963"/>
                  </a:lnTo>
                  <a:lnTo>
                    <a:pt x="10168215" y="1304913"/>
                  </a:lnTo>
                  <a:lnTo>
                    <a:pt x="10187262" y="1304913"/>
                  </a:lnTo>
                  <a:lnTo>
                    <a:pt x="10187262" y="1323963"/>
                  </a:lnTo>
                  <a:close/>
                </a:path>
                <a:path w="16602075" h="1323975">
                  <a:moveTo>
                    <a:pt x="10149167" y="1323963"/>
                  </a:moveTo>
                  <a:lnTo>
                    <a:pt x="10130121" y="1323963"/>
                  </a:lnTo>
                  <a:lnTo>
                    <a:pt x="10130121" y="1304913"/>
                  </a:lnTo>
                  <a:lnTo>
                    <a:pt x="10149167" y="1304913"/>
                  </a:lnTo>
                  <a:lnTo>
                    <a:pt x="10149167" y="1323963"/>
                  </a:lnTo>
                  <a:close/>
                </a:path>
                <a:path w="16602075" h="1323975">
                  <a:moveTo>
                    <a:pt x="10111074" y="1323963"/>
                  </a:moveTo>
                  <a:lnTo>
                    <a:pt x="10092028" y="1323963"/>
                  </a:lnTo>
                  <a:lnTo>
                    <a:pt x="10092028" y="1304913"/>
                  </a:lnTo>
                  <a:lnTo>
                    <a:pt x="10111074" y="1304913"/>
                  </a:lnTo>
                  <a:lnTo>
                    <a:pt x="10111074" y="1323963"/>
                  </a:lnTo>
                  <a:close/>
                </a:path>
                <a:path w="16602075" h="1323975">
                  <a:moveTo>
                    <a:pt x="10072981" y="1323963"/>
                  </a:moveTo>
                  <a:lnTo>
                    <a:pt x="10053934" y="1323963"/>
                  </a:lnTo>
                  <a:lnTo>
                    <a:pt x="10053934" y="1304913"/>
                  </a:lnTo>
                  <a:lnTo>
                    <a:pt x="10072981" y="1304913"/>
                  </a:lnTo>
                  <a:lnTo>
                    <a:pt x="10072981" y="1323963"/>
                  </a:lnTo>
                  <a:close/>
                </a:path>
                <a:path w="16602075" h="1323975">
                  <a:moveTo>
                    <a:pt x="10034889" y="1323963"/>
                  </a:moveTo>
                  <a:lnTo>
                    <a:pt x="10015841" y="1323963"/>
                  </a:lnTo>
                  <a:lnTo>
                    <a:pt x="10015841" y="1304913"/>
                  </a:lnTo>
                  <a:lnTo>
                    <a:pt x="10034889" y="1304913"/>
                  </a:lnTo>
                  <a:lnTo>
                    <a:pt x="10034889" y="1323963"/>
                  </a:lnTo>
                  <a:close/>
                </a:path>
                <a:path w="16602075" h="1323975">
                  <a:moveTo>
                    <a:pt x="9996795" y="1323963"/>
                  </a:moveTo>
                  <a:lnTo>
                    <a:pt x="9977748" y="1323963"/>
                  </a:lnTo>
                  <a:lnTo>
                    <a:pt x="9977748" y="1304913"/>
                  </a:lnTo>
                  <a:lnTo>
                    <a:pt x="9996795" y="1304913"/>
                  </a:lnTo>
                  <a:lnTo>
                    <a:pt x="9996795" y="1323963"/>
                  </a:lnTo>
                  <a:close/>
                </a:path>
                <a:path w="16602075" h="1323975">
                  <a:moveTo>
                    <a:pt x="9958701" y="1323963"/>
                  </a:moveTo>
                  <a:lnTo>
                    <a:pt x="9939655" y="1323963"/>
                  </a:lnTo>
                  <a:lnTo>
                    <a:pt x="9939655" y="1304913"/>
                  </a:lnTo>
                  <a:lnTo>
                    <a:pt x="9958701" y="1304913"/>
                  </a:lnTo>
                  <a:lnTo>
                    <a:pt x="9958701" y="1323963"/>
                  </a:lnTo>
                  <a:close/>
                </a:path>
                <a:path w="16602075" h="1323975">
                  <a:moveTo>
                    <a:pt x="9920608" y="1323963"/>
                  </a:moveTo>
                  <a:lnTo>
                    <a:pt x="9901563" y="1323963"/>
                  </a:lnTo>
                  <a:lnTo>
                    <a:pt x="9901563" y="1304913"/>
                  </a:lnTo>
                  <a:lnTo>
                    <a:pt x="9920608" y="1304913"/>
                  </a:lnTo>
                  <a:lnTo>
                    <a:pt x="9920608" y="1323963"/>
                  </a:lnTo>
                  <a:close/>
                </a:path>
                <a:path w="16602075" h="1323975">
                  <a:moveTo>
                    <a:pt x="9882515" y="1323963"/>
                  </a:moveTo>
                  <a:lnTo>
                    <a:pt x="9863468" y="1323963"/>
                  </a:lnTo>
                  <a:lnTo>
                    <a:pt x="9863468" y="1304913"/>
                  </a:lnTo>
                  <a:lnTo>
                    <a:pt x="9882515" y="1304913"/>
                  </a:lnTo>
                  <a:lnTo>
                    <a:pt x="9882515" y="1323963"/>
                  </a:lnTo>
                  <a:close/>
                </a:path>
                <a:path w="16602075" h="1323975">
                  <a:moveTo>
                    <a:pt x="9844422" y="1323963"/>
                  </a:moveTo>
                  <a:lnTo>
                    <a:pt x="9825375" y="1323963"/>
                  </a:lnTo>
                  <a:lnTo>
                    <a:pt x="9825375" y="1304913"/>
                  </a:lnTo>
                  <a:lnTo>
                    <a:pt x="9844422" y="1304913"/>
                  </a:lnTo>
                  <a:lnTo>
                    <a:pt x="9844422" y="1323963"/>
                  </a:lnTo>
                  <a:close/>
                </a:path>
                <a:path w="16602075" h="1323975">
                  <a:moveTo>
                    <a:pt x="9806329" y="1323963"/>
                  </a:moveTo>
                  <a:lnTo>
                    <a:pt x="9787282" y="1323963"/>
                  </a:lnTo>
                  <a:lnTo>
                    <a:pt x="9787282" y="1304913"/>
                  </a:lnTo>
                  <a:lnTo>
                    <a:pt x="9806329" y="1304913"/>
                  </a:lnTo>
                  <a:lnTo>
                    <a:pt x="9806329" y="1323963"/>
                  </a:lnTo>
                  <a:close/>
                </a:path>
                <a:path w="16602075" h="1323975">
                  <a:moveTo>
                    <a:pt x="9768236" y="1323963"/>
                  </a:moveTo>
                  <a:lnTo>
                    <a:pt x="9749190" y="1323963"/>
                  </a:lnTo>
                  <a:lnTo>
                    <a:pt x="9749190" y="1304913"/>
                  </a:lnTo>
                  <a:lnTo>
                    <a:pt x="9768236" y="1304913"/>
                  </a:lnTo>
                  <a:lnTo>
                    <a:pt x="9768236" y="1323963"/>
                  </a:lnTo>
                  <a:close/>
                </a:path>
                <a:path w="16602075" h="1323975">
                  <a:moveTo>
                    <a:pt x="9730143" y="1323963"/>
                  </a:moveTo>
                  <a:lnTo>
                    <a:pt x="9711096" y="1323963"/>
                  </a:lnTo>
                  <a:lnTo>
                    <a:pt x="9711096" y="1304913"/>
                  </a:lnTo>
                  <a:lnTo>
                    <a:pt x="9730143" y="1304913"/>
                  </a:lnTo>
                  <a:lnTo>
                    <a:pt x="9730143" y="1323963"/>
                  </a:lnTo>
                  <a:close/>
                </a:path>
                <a:path w="16602075" h="1323975">
                  <a:moveTo>
                    <a:pt x="9692050" y="1323963"/>
                  </a:moveTo>
                  <a:lnTo>
                    <a:pt x="9673003" y="1323963"/>
                  </a:lnTo>
                  <a:lnTo>
                    <a:pt x="9673003" y="1304913"/>
                  </a:lnTo>
                  <a:lnTo>
                    <a:pt x="9692050" y="1304913"/>
                  </a:lnTo>
                  <a:lnTo>
                    <a:pt x="9692050" y="1323963"/>
                  </a:lnTo>
                  <a:close/>
                </a:path>
                <a:path w="16602075" h="1323975">
                  <a:moveTo>
                    <a:pt x="9653957" y="1323963"/>
                  </a:moveTo>
                  <a:lnTo>
                    <a:pt x="9634910" y="1323963"/>
                  </a:lnTo>
                  <a:lnTo>
                    <a:pt x="9634910" y="1304913"/>
                  </a:lnTo>
                  <a:lnTo>
                    <a:pt x="9653957" y="1304913"/>
                  </a:lnTo>
                  <a:lnTo>
                    <a:pt x="9653957" y="1323963"/>
                  </a:lnTo>
                  <a:close/>
                </a:path>
                <a:path w="16602075" h="1323975">
                  <a:moveTo>
                    <a:pt x="9615864" y="1323963"/>
                  </a:moveTo>
                  <a:lnTo>
                    <a:pt x="9596817" y="1323963"/>
                  </a:lnTo>
                  <a:lnTo>
                    <a:pt x="9596817" y="1304913"/>
                  </a:lnTo>
                  <a:lnTo>
                    <a:pt x="9615864" y="1304913"/>
                  </a:lnTo>
                  <a:lnTo>
                    <a:pt x="9615864" y="1323963"/>
                  </a:lnTo>
                  <a:close/>
                </a:path>
                <a:path w="16602075" h="1323975">
                  <a:moveTo>
                    <a:pt x="9577770" y="1323963"/>
                  </a:moveTo>
                  <a:lnTo>
                    <a:pt x="9558724" y="1323963"/>
                  </a:lnTo>
                  <a:lnTo>
                    <a:pt x="9558724" y="1304913"/>
                  </a:lnTo>
                  <a:lnTo>
                    <a:pt x="9577770" y="1304913"/>
                  </a:lnTo>
                  <a:lnTo>
                    <a:pt x="9577770" y="1323963"/>
                  </a:lnTo>
                  <a:close/>
                </a:path>
                <a:path w="16602075" h="1323975">
                  <a:moveTo>
                    <a:pt x="9539677" y="1323963"/>
                  </a:moveTo>
                  <a:lnTo>
                    <a:pt x="9520631" y="1323963"/>
                  </a:lnTo>
                  <a:lnTo>
                    <a:pt x="9520631" y="1304913"/>
                  </a:lnTo>
                  <a:lnTo>
                    <a:pt x="9539677" y="1304913"/>
                  </a:lnTo>
                  <a:lnTo>
                    <a:pt x="9539677" y="1323963"/>
                  </a:lnTo>
                  <a:close/>
                </a:path>
                <a:path w="16602075" h="1323975">
                  <a:moveTo>
                    <a:pt x="9501584" y="1323963"/>
                  </a:moveTo>
                  <a:lnTo>
                    <a:pt x="9482537" y="1323963"/>
                  </a:lnTo>
                  <a:lnTo>
                    <a:pt x="9482537" y="1304913"/>
                  </a:lnTo>
                  <a:lnTo>
                    <a:pt x="9501584" y="1304913"/>
                  </a:lnTo>
                  <a:lnTo>
                    <a:pt x="9501584" y="1323963"/>
                  </a:lnTo>
                  <a:close/>
                </a:path>
                <a:path w="16602075" h="1323975">
                  <a:moveTo>
                    <a:pt x="9463491" y="1323963"/>
                  </a:moveTo>
                  <a:lnTo>
                    <a:pt x="9444444" y="1323963"/>
                  </a:lnTo>
                  <a:lnTo>
                    <a:pt x="9444444" y="1304913"/>
                  </a:lnTo>
                  <a:lnTo>
                    <a:pt x="9463491" y="1304913"/>
                  </a:lnTo>
                  <a:lnTo>
                    <a:pt x="9463491" y="1323963"/>
                  </a:lnTo>
                  <a:close/>
                </a:path>
                <a:path w="16602075" h="1323975">
                  <a:moveTo>
                    <a:pt x="9425398" y="1323963"/>
                  </a:moveTo>
                  <a:lnTo>
                    <a:pt x="9406351" y="1323963"/>
                  </a:lnTo>
                  <a:lnTo>
                    <a:pt x="9406351" y="1304913"/>
                  </a:lnTo>
                  <a:lnTo>
                    <a:pt x="9425398" y="1304913"/>
                  </a:lnTo>
                  <a:lnTo>
                    <a:pt x="9425398" y="1323963"/>
                  </a:lnTo>
                  <a:close/>
                </a:path>
                <a:path w="16602075" h="1323975">
                  <a:moveTo>
                    <a:pt x="9387304" y="1323963"/>
                  </a:moveTo>
                  <a:lnTo>
                    <a:pt x="9368258" y="1323963"/>
                  </a:lnTo>
                  <a:lnTo>
                    <a:pt x="9368258" y="1304913"/>
                  </a:lnTo>
                  <a:lnTo>
                    <a:pt x="9387304" y="1304913"/>
                  </a:lnTo>
                  <a:lnTo>
                    <a:pt x="9387304" y="1323963"/>
                  </a:lnTo>
                  <a:close/>
                </a:path>
                <a:path w="16602075" h="1323975">
                  <a:moveTo>
                    <a:pt x="9349211" y="1323963"/>
                  </a:moveTo>
                  <a:lnTo>
                    <a:pt x="9330165" y="1323963"/>
                  </a:lnTo>
                  <a:lnTo>
                    <a:pt x="9330165" y="1304913"/>
                  </a:lnTo>
                  <a:lnTo>
                    <a:pt x="9349211" y="1304913"/>
                  </a:lnTo>
                  <a:lnTo>
                    <a:pt x="9349211" y="1323963"/>
                  </a:lnTo>
                  <a:close/>
                </a:path>
                <a:path w="16602075" h="1323975">
                  <a:moveTo>
                    <a:pt x="9311118" y="1323963"/>
                  </a:moveTo>
                  <a:lnTo>
                    <a:pt x="9292072" y="1323963"/>
                  </a:lnTo>
                  <a:lnTo>
                    <a:pt x="9292072" y="1304913"/>
                  </a:lnTo>
                  <a:lnTo>
                    <a:pt x="9311118" y="1304913"/>
                  </a:lnTo>
                  <a:lnTo>
                    <a:pt x="9311118" y="1323963"/>
                  </a:lnTo>
                  <a:close/>
                </a:path>
                <a:path w="16602075" h="1323975">
                  <a:moveTo>
                    <a:pt x="9273025" y="1323963"/>
                  </a:moveTo>
                  <a:lnTo>
                    <a:pt x="9253978" y="1323963"/>
                  </a:lnTo>
                  <a:lnTo>
                    <a:pt x="9253978" y="1304913"/>
                  </a:lnTo>
                  <a:lnTo>
                    <a:pt x="9273025" y="1304913"/>
                  </a:lnTo>
                  <a:lnTo>
                    <a:pt x="9273025" y="1323963"/>
                  </a:lnTo>
                  <a:close/>
                </a:path>
                <a:path w="16602075" h="1323975">
                  <a:moveTo>
                    <a:pt x="9234932" y="1323963"/>
                  </a:moveTo>
                  <a:lnTo>
                    <a:pt x="9215885" y="1323963"/>
                  </a:lnTo>
                  <a:lnTo>
                    <a:pt x="9215885" y="1304913"/>
                  </a:lnTo>
                  <a:lnTo>
                    <a:pt x="9234932" y="1304913"/>
                  </a:lnTo>
                  <a:lnTo>
                    <a:pt x="9234932" y="1323963"/>
                  </a:lnTo>
                  <a:close/>
                </a:path>
                <a:path w="16602075" h="1323975">
                  <a:moveTo>
                    <a:pt x="9196839" y="1323963"/>
                  </a:moveTo>
                  <a:lnTo>
                    <a:pt x="9177792" y="1323963"/>
                  </a:lnTo>
                  <a:lnTo>
                    <a:pt x="9177792" y="1304913"/>
                  </a:lnTo>
                  <a:lnTo>
                    <a:pt x="9196839" y="1304913"/>
                  </a:lnTo>
                  <a:lnTo>
                    <a:pt x="9196839" y="1323963"/>
                  </a:lnTo>
                  <a:close/>
                </a:path>
                <a:path w="16602075" h="1323975">
                  <a:moveTo>
                    <a:pt x="9158745" y="1323963"/>
                  </a:moveTo>
                  <a:lnTo>
                    <a:pt x="9139699" y="1323963"/>
                  </a:lnTo>
                  <a:lnTo>
                    <a:pt x="9139699" y="1304913"/>
                  </a:lnTo>
                  <a:lnTo>
                    <a:pt x="9158745" y="1304913"/>
                  </a:lnTo>
                  <a:lnTo>
                    <a:pt x="9158745" y="1323963"/>
                  </a:lnTo>
                  <a:close/>
                </a:path>
                <a:path w="16602075" h="1323975">
                  <a:moveTo>
                    <a:pt x="9120652" y="1323963"/>
                  </a:moveTo>
                  <a:lnTo>
                    <a:pt x="9101606" y="1323963"/>
                  </a:lnTo>
                  <a:lnTo>
                    <a:pt x="9101606" y="1304913"/>
                  </a:lnTo>
                  <a:lnTo>
                    <a:pt x="9120652" y="1304913"/>
                  </a:lnTo>
                  <a:lnTo>
                    <a:pt x="9120652" y="1323963"/>
                  </a:lnTo>
                  <a:close/>
                </a:path>
                <a:path w="16602075" h="1323975">
                  <a:moveTo>
                    <a:pt x="9082559" y="1323963"/>
                  </a:moveTo>
                  <a:lnTo>
                    <a:pt x="9063512" y="1323963"/>
                  </a:lnTo>
                  <a:lnTo>
                    <a:pt x="9063512" y="1304913"/>
                  </a:lnTo>
                  <a:lnTo>
                    <a:pt x="9082559" y="1304913"/>
                  </a:lnTo>
                  <a:lnTo>
                    <a:pt x="9082559" y="1323963"/>
                  </a:lnTo>
                  <a:close/>
                </a:path>
                <a:path w="16602075" h="1323975">
                  <a:moveTo>
                    <a:pt x="9044466" y="1323963"/>
                  </a:moveTo>
                  <a:lnTo>
                    <a:pt x="9025419" y="1323963"/>
                  </a:lnTo>
                  <a:lnTo>
                    <a:pt x="9025419" y="1304913"/>
                  </a:lnTo>
                  <a:lnTo>
                    <a:pt x="9044466" y="1304913"/>
                  </a:lnTo>
                  <a:lnTo>
                    <a:pt x="9044466" y="1323963"/>
                  </a:lnTo>
                  <a:close/>
                </a:path>
                <a:path w="16602075" h="1323975">
                  <a:moveTo>
                    <a:pt x="9006373" y="1323963"/>
                  </a:moveTo>
                  <a:lnTo>
                    <a:pt x="8987326" y="1323963"/>
                  </a:lnTo>
                  <a:lnTo>
                    <a:pt x="8987326" y="1304913"/>
                  </a:lnTo>
                  <a:lnTo>
                    <a:pt x="9006373" y="1304913"/>
                  </a:lnTo>
                  <a:lnTo>
                    <a:pt x="9006373" y="1323963"/>
                  </a:lnTo>
                  <a:close/>
                </a:path>
                <a:path w="16602075" h="1323975">
                  <a:moveTo>
                    <a:pt x="8968280" y="1323963"/>
                  </a:moveTo>
                  <a:lnTo>
                    <a:pt x="8949233" y="1323963"/>
                  </a:lnTo>
                  <a:lnTo>
                    <a:pt x="8949233" y="1304913"/>
                  </a:lnTo>
                  <a:lnTo>
                    <a:pt x="8968280" y="1304913"/>
                  </a:lnTo>
                  <a:lnTo>
                    <a:pt x="8968280" y="1323963"/>
                  </a:lnTo>
                  <a:close/>
                </a:path>
                <a:path w="16602075" h="1323975">
                  <a:moveTo>
                    <a:pt x="8930186" y="1323963"/>
                  </a:moveTo>
                  <a:lnTo>
                    <a:pt x="8911140" y="1323963"/>
                  </a:lnTo>
                  <a:lnTo>
                    <a:pt x="8911140" y="1304913"/>
                  </a:lnTo>
                  <a:lnTo>
                    <a:pt x="8930186" y="1304913"/>
                  </a:lnTo>
                  <a:lnTo>
                    <a:pt x="8930186" y="1323963"/>
                  </a:lnTo>
                  <a:close/>
                </a:path>
                <a:path w="16602075" h="1323975">
                  <a:moveTo>
                    <a:pt x="8892093" y="1323963"/>
                  </a:moveTo>
                  <a:lnTo>
                    <a:pt x="8873047" y="1323963"/>
                  </a:lnTo>
                  <a:lnTo>
                    <a:pt x="8873047" y="1304913"/>
                  </a:lnTo>
                  <a:lnTo>
                    <a:pt x="8892093" y="1304913"/>
                  </a:lnTo>
                  <a:lnTo>
                    <a:pt x="8892093" y="1323963"/>
                  </a:lnTo>
                  <a:close/>
                </a:path>
                <a:path w="16602075" h="1323975">
                  <a:moveTo>
                    <a:pt x="8854000" y="1323963"/>
                  </a:moveTo>
                  <a:lnTo>
                    <a:pt x="8834953" y="1323963"/>
                  </a:lnTo>
                  <a:lnTo>
                    <a:pt x="8834953" y="1304913"/>
                  </a:lnTo>
                  <a:lnTo>
                    <a:pt x="8854000" y="1304913"/>
                  </a:lnTo>
                  <a:lnTo>
                    <a:pt x="8854000" y="1323963"/>
                  </a:lnTo>
                  <a:close/>
                </a:path>
                <a:path w="16602075" h="1323975">
                  <a:moveTo>
                    <a:pt x="8815907" y="1323963"/>
                  </a:moveTo>
                  <a:lnTo>
                    <a:pt x="8796860" y="1323963"/>
                  </a:lnTo>
                  <a:lnTo>
                    <a:pt x="8796860" y="1304913"/>
                  </a:lnTo>
                  <a:lnTo>
                    <a:pt x="8815907" y="1304913"/>
                  </a:lnTo>
                  <a:lnTo>
                    <a:pt x="8815907" y="1323963"/>
                  </a:lnTo>
                  <a:close/>
                </a:path>
                <a:path w="16602075" h="1323975">
                  <a:moveTo>
                    <a:pt x="8777814" y="1323963"/>
                  </a:moveTo>
                  <a:lnTo>
                    <a:pt x="8758767" y="1323963"/>
                  </a:lnTo>
                  <a:lnTo>
                    <a:pt x="8758767" y="1304913"/>
                  </a:lnTo>
                  <a:lnTo>
                    <a:pt x="8777814" y="1304913"/>
                  </a:lnTo>
                  <a:lnTo>
                    <a:pt x="8777814" y="1323963"/>
                  </a:lnTo>
                  <a:close/>
                </a:path>
                <a:path w="16602075" h="1323975">
                  <a:moveTo>
                    <a:pt x="8739721" y="1323963"/>
                  </a:moveTo>
                  <a:lnTo>
                    <a:pt x="8720674" y="1323963"/>
                  </a:lnTo>
                  <a:lnTo>
                    <a:pt x="8720674" y="1304913"/>
                  </a:lnTo>
                  <a:lnTo>
                    <a:pt x="8739721" y="1304913"/>
                  </a:lnTo>
                  <a:lnTo>
                    <a:pt x="8739721" y="1323963"/>
                  </a:lnTo>
                  <a:close/>
                </a:path>
                <a:path w="16602075" h="1323975">
                  <a:moveTo>
                    <a:pt x="8701627" y="1323963"/>
                  </a:moveTo>
                  <a:lnTo>
                    <a:pt x="8682581" y="1323963"/>
                  </a:lnTo>
                  <a:lnTo>
                    <a:pt x="8682581" y="1304913"/>
                  </a:lnTo>
                  <a:lnTo>
                    <a:pt x="8701627" y="1304913"/>
                  </a:lnTo>
                  <a:lnTo>
                    <a:pt x="8701627" y="1323963"/>
                  </a:lnTo>
                  <a:close/>
                </a:path>
                <a:path w="16602075" h="1323975">
                  <a:moveTo>
                    <a:pt x="8663534" y="1323963"/>
                  </a:moveTo>
                  <a:lnTo>
                    <a:pt x="8644488" y="1323963"/>
                  </a:lnTo>
                  <a:lnTo>
                    <a:pt x="8644488" y="1304913"/>
                  </a:lnTo>
                  <a:lnTo>
                    <a:pt x="8663534" y="1304913"/>
                  </a:lnTo>
                  <a:lnTo>
                    <a:pt x="8663534" y="1323963"/>
                  </a:lnTo>
                  <a:close/>
                </a:path>
                <a:path w="16602075" h="1323975">
                  <a:moveTo>
                    <a:pt x="8625441" y="1323963"/>
                  </a:moveTo>
                  <a:lnTo>
                    <a:pt x="8606394" y="1323963"/>
                  </a:lnTo>
                  <a:lnTo>
                    <a:pt x="8606394" y="1304913"/>
                  </a:lnTo>
                  <a:lnTo>
                    <a:pt x="8625441" y="1304913"/>
                  </a:lnTo>
                  <a:lnTo>
                    <a:pt x="8625441" y="1323963"/>
                  </a:lnTo>
                  <a:close/>
                </a:path>
                <a:path w="16602075" h="1323975">
                  <a:moveTo>
                    <a:pt x="8587348" y="1323963"/>
                  </a:moveTo>
                  <a:lnTo>
                    <a:pt x="8568301" y="1323963"/>
                  </a:lnTo>
                  <a:lnTo>
                    <a:pt x="8568301" y="1304913"/>
                  </a:lnTo>
                  <a:lnTo>
                    <a:pt x="8587348" y="1304913"/>
                  </a:lnTo>
                  <a:lnTo>
                    <a:pt x="8587348" y="1323963"/>
                  </a:lnTo>
                  <a:close/>
                </a:path>
                <a:path w="16602075" h="1323975">
                  <a:moveTo>
                    <a:pt x="8549255" y="1323963"/>
                  </a:moveTo>
                  <a:lnTo>
                    <a:pt x="8530208" y="1323963"/>
                  </a:lnTo>
                  <a:lnTo>
                    <a:pt x="8530208" y="1304913"/>
                  </a:lnTo>
                  <a:lnTo>
                    <a:pt x="8549255" y="1304913"/>
                  </a:lnTo>
                  <a:lnTo>
                    <a:pt x="8549255" y="1323963"/>
                  </a:lnTo>
                  <a:close/>
                </a:path>
                <a:path w="16602075" h="1323975">
                  <a:moveTo>
                    <a:pt x="8511162" y="1323963"/>
                  </a:moveTo>
                  <a:lnTo>
                    <a:pt x="8492115" y="1323963"/>
                  </a:lnTo>
                  <a:lnTo>
                    <a:pt x="8492115" y="1304913"/>
                  </a:lnTo>
                  <a:lnTo>
                    <a:pt x="8511162" y="1304913"/>
                  </a:lnTo>
                  <a:lnTo>
                    <a:pt x="8511162" y="1323963"/>
                  </a:lnTo>
                  <a:close/>
                </a:path>
                <a:path w="16602075" h="1323975">
                  <a:moveTo>
                    <a:pt x="8473068" y="1323963"/>
                  </a:moveTo>
                  <a:lnTo>
                    <a:pt x="8454022" y="1323963"/>
                  </a:lnTo>
                  <a:lnTo>
                    <a:pt x="8454022" y="1304913"/>
                  </a:lnTo>
                  <a:lnTo>
                    <a:pt x="8473068" y="1304913"/>
                  </a:lnTo>
                  <a:lnTo>
                    <a:pt x="8473068" y="1323963"/>
                  </a:lnTo>
                  <a:close/>
                </a:path>
                <a:path w="16602075" h="1323975">
                  <a:moveTo>
                    <a:pt x="8434975" y="1323963"/>
                  </a:moveTo>
                  <a:lnTo>
                    <a:pt x="8415929" y="1323963"/>
                  </a:lnTo>
                  <a:lnTo>
                    <a:pt x="8415929" y="1304913"/>
                  </a:lnTo>
                  <a:lnTo>
                    <a:pt x="8434975" y="1304913"/>
                  </a:lnTo>
                  <a:lnTo>
                    <a:pt x="8434975" y="1323963"/>
                  </a:lnTo>
                  <a:close/>
                </a:path>
                <a:path w="16602075" h="1323975">
                  <a:moveTo>
                    <a:pt x="8396882" y="1323963"/>
                  </a:moveTo>
                  <a:lnTo>
                    <a:pt x="8377835" y="1323963"/>
                  </a:lnTo>
                  <a:lnTo>
                    <a:pt x="8377835" y="1304913"/>
                  </a:lnTo>
                  <a:lnTo>
                    <a:pt x="8396882" y="1304913"/>
                  </a:lnTo>
                  <a:lnTo>
                    <a:pt x="8396882" y="1323963"/>
                  </a:lnTo>
                  <a:close/>
                </a:path>
                <a:path w="16602075" h="1323975">
                  <a:moveTo>
                    <a:pt x="8358789" y="1323963"/>
                  </a:moveTo>
                  <a:lnTo>
                    <a:pt x="8339742" y="1323963"/>
                  </a:lnTo>
                  <a:lnTo>
                    <a:pt x="8339742" y="1304913"/>
                  </a:lnTo>
                  <a:lnTo>
                    <a:pt x="8358789" y="1304913"/>
                  </a:lnTo>
                  <a:lnTo>
                    <a:pt x="8358789" y="1323963"/>
                  </a:lnTo>
                  <a:close/>
                </a:path>
                <a:path w="16602075" h="1323975">
                  <a:moveTo>
                    <a:pt x="8320696" y="1323963"/>
                  </a:moveTo>
                  <a:lnTo>
                    <a:pt x="8301649" y="1323963"/>
                  </a:lnTo>
                  <a:lnTo>
                    <a:pt x="8301649" y="1304913"/>
                  </a:lnTo>
                  <a:lnTo>
                    <a:pt x="8320696" y="1304913"/>
                  </a:lnTo>
                  <a:lnTo>
                    <a:pt x="8320696" y="1323963"/>
                  </a:lnTo>
                  <a:close/>
                </a:path>
                <a:path w="16602075" h="1323975">
                  <a:moveTo>
                    <a:pt x="8282602" y="1323963"/>
                  </a:moveTo>
                  <a:lnTo>
                    <a:pt x="8263555" y="1323963"/>
                  </a:lnTo>
                  <a:lnTo>
                    <a:pt x="8263555" y="1304913"/>
                  </a:lnTo>
                  <a:lnTo>
                    <a:pt x="8282602" y="1304913"/>
                  </a:lnTo>
                  <a:lnTo>
                    <a:pt x="8282602" y="1323963"/>
                  </a:lnTo>
                  <a:close/>
                </a:path>
                <a:path w="16602075" h="1323975">
                  <a:moveTo>
                    <a:pt x="8244509" y="1323963"/>
                  </a:moveTo>
                  <a:lnTo>
                    <a:pt x="8225463" y="1323963"/>
                  </a:lnTo>
                  <a:lnTo>
                    <a:pt x="8225463" y="1304913"/>
                  </a:lnTo>
                  <a:lnTo>
                    <a:pt x="8244509" y="1304913"/>
                  </a:lnTo>
                  <a:lnTo>
                    <a:pt x="8244509" y="1323963"/>
                  </a:lnTo>
                  <a:close/>
                </a:path>
                <a:path w="16602075" h="1323975">
                  <a:moveTo>
                    <a:pt x="8206416" y="1323963"/>
                  </a:moveTo>
                  <a:lnTo>
                    <a:pt x="8187370" y="1323963"/>
                  </a:lnTo>
                  <a:lnTo>
                    <a:pt x="8187370" y="1304913"/>
                  </a:lnTo>
                  <a:lnTo>
                    <a:pt x="8206416" y="1304913"/>
                  </a:lnTo>
                  <a:lnTo>
                    <a:pt x="8206416" y="1323963"/>
                  </a:lnTo>
                  <a:close/>
                </a:path>
                <a:path w="16602075" h="1323975">
                  <a:moveTo>
                    <a:pt x="8168324" y="1323963"/>
                  </a:moveTo>
                  <a:lnTo>
                    <a:pt x="8149276" y="1323963"/>
                  </a:lnTo>
                  <a:lnTo>
                    <a:pt x="8149276" y="1304913"/>
                  </a:lnTo>
                  <a:lnTo>
                    <a:pt x="8168324" y="1304913"/>
                  </a:lnTo>
                  <a:lnTo>
                    <a:pt x="8168324" y="1323963"/>
                  </a:lnTo>
                  <a:close/>
                </a:path>
                <a:path w="16602075" h="1323975">
                  <a:moveTo>
                    <a:pt x="8130229" y="1323963"/>
                  </a:moveTo>
                  <a:lnTo>
                    <a:pt x="8111183" y="1323963"/>
                  </a:lnTo>
                  <a:lnTo>
                    <a:pt x="8111183" y="1304913"/>
                  </a:lnTo>
                  <a:lnTo>
                    <a:pt x="8130229" y="1304913"/>
                  </a:lnTo>
                  <a:lnTo>
                    <a:pt x="8130229" y="1323963"/>
                  </a:lnTo>
                  <a:close/>
                </a:path>
                <a:path w="16602075" h="1323975">
                  <a:moveTo>
                    <a:pt x="8092136" y="1323963"/>
                  </a:moveTo>
                  <a:lnTo>
                    <a:pt x="8073090" y="1323963"/>
                  </a:lnTo>
                  <a:lnTo>
                    <a:pt x="8073090" y="1304913"/>
                  </a:lnTo>
                  <a:lnTo>
                    <a:pt x="8092136" y="1304913"/>
                  </a:lnTo>
                  <a:lnTo>
                    <a:pt x="8092136" y="1323963"/>
                  </a:lnTo>
                  <a:close/>
                </a:path>
                <a:path w="16602075" h="1323975">
                  <a:moveTo>
                    <a:pt x="8054043" y="1323963"/>
                  </a:moveTo>
                  <a:lnTo>
                    <a:pt x="8034997" y="1323963"/>
                  </a:lnTo>
                  <a:lnTo>
                    <a:pt x="8034997" y="1304913"/>
                  </a:lnTo>
                  <a:lnTo>
                    <a:pt x="8054043" y="1304913"/>
                  </a:lnTo>
                  <a:lnTo>
                    <a:pt x="8054043" y="1323963"/>
                  </a:lnTo>
                  <a:close/>
                </a:path>
                <a:path w="16602075" h="1323975">
                  <a:moveTo>
                    <a:pt x="8015950" y="1323963"/>
                  </a:moveTo>
                  <a:lnTo>
                    <a:pt x="7996903" y="1323963"/>
                  </a:lnTo>
                  <a:lnTo>
                    <a:pt x="7996903" y="1304913"/>
                  </a:lnTo>
                  <a:lnTo>
                    <a:pt x="8015950" y="1304913"/>
                  </a:lnTo>
                  <a:lnTo>
                    <a:pt x="8015950" y="1323963"/>
                  </a:lnTo>
                  <a:close/>
                </a:path>
                <a:path w="16602075" h="1323975">
                  <a:moveTo>
                    <a:pt x="7977857" y="1323963"/>
                  </a:moveTo>
                  <a:lnTo>
                    <a:pt x="7958810" y="1323963"/>
                  </a:lnTo>
                  <a:lnTo>
                    <a:pt x="7958810" y="1304913"/>
                  </a:lnTo>
                  <a:lnTo>
                    <a:pt x="7977857" y="1304913"/>
                  </a:lnTo>
                  <a:lnTo>
                    <a:pt x="7977857" y="1323963"/>
                  </a:lnTo>
                  <a:close/>
                </a:path>
                <a:path w="16602075" h="1323975">
                  <a:moveTo>
                    <a:pt x="7939764" y="1323963"/>
                  </a:moveTo>
                  <a:lnTo>
                    <a:pt x="7920717" y="1323963"/>
                  </a:lnTo>
                  <a:lnTo>
                    <a:pt x="7920717" y="1304913"/>
                  </a:lnTo>
                  <a:lnTo>
                    <a:pt x="7939764" y="1304913"/>
                  </a:lnTo>
                  <a:lnTo>
                    <a:pt x="7939764" y="1323963"/>
                  </a:lnTo>
                  <a:close/>
                </a:path>
                <a:path w="16602075" h="1323975">
                  <a:moveTo>
                    <a:pt x="7901671" y="1323963"/>
                  </a:moveTo>
                  <a:lnTo>
                    <a:pt x="7882624" y="1323963"/>
                  </a:lnTo>
                  <a:lnTo>
                    <a:pt x="7882624" y="1304913"/>
                  </a:lnTo>
                  <a:lnTo>
                    <a:pt x="7901671" y="1304913"/>
                  </a:lnTo>
                  <a:lnTo>
                    <a:pt x="7901671" y="1323963"/>
                  </a:lnTo>
                  <a:close/>
                </a:path>
                <a:path w="16602075" h="1323975">
                  <a:moveTo>
                    <a:pt x="7863577" y="1323963"/>
                  </a:moveTo>
                  <a:lnTo>
                    <a:pt x="7844531" y="1323963"/>
                  </a:lnTo>
                  <a:lnTo>
                    <a:pt x="7844531" y="1304913"/>
                  </a:lnTo>
                  <a:lnTo>
                    <a:pt x="7863577" y="1304913"/>
                  </a:lnTo>
                  <a:lnTo>
                    <a:pt x="7863577" y="1323963"/>
                  </a:lnTo>
                  <a:close/>
                </a:path>
                <a:path w="16602075" h="1323975">
                  <a:moveTo>
                    <a:pt x="7825484" y="1323963"/>
                  </a:moveTo>
                  <a:lnTo>
                    <a:pt x="7806438" y="1323963"/>
                  </a:lnTo>
                  <a:lnTo>
                    <a:pt x="7806438" y="1304913"/>
                  </a:lnTo>
                  <a:lnTo>
                    <a:pt x="7825484" y="1304913"/>
                  </a:lnTo>
                  <a:lnTo>
                    <a:pt x="7825484" y="1323963"/>
                  </a:lnTo>
                  <a:close/>
                </a:path>
                <a:path w="16602075" h="1323975">
                  <a:moveTo>
                    <a:pt x="7787391" y="1323963"/>
                  </a:moveTo>
                  <a:lnTo>
                    <a:pt x="7768345" y="1323963"/>
                  </a:lnTo>
                  <a:lnTo>
                    <a:pt x="7768345" y="1304913"/>
                  </a:lnTo>
                  <a:lnTo>
                    <a:pt x="7787391" y="1304913"/>
                  </a:lnTo>
                  <a:lnTo>
                    <a:pt x="7787391" y="1323963"/>
                  </a:lnTo>
                  <a:close/>
                </a:path>
                <a:path w="16602075" h="1323975">
                  <a:moveTo>
                    <a:pt x="7749298" y="1323963"/>
                  </a:moveTo>
                  <a:lnTo>
                    <a:pt x="7730252" y="1323963"/>
                  </a:lnTo>
                  <a:lnTo>
                    <a:pt x="7730252" y="1304913"/>
                  </a:lnTo>
                  <a:lnTo>
                    <a:pt x="7749298" y="1304913"/>
                  </a:lnTo>
                  <a:lnTo>
                    <a:pt x="7749298" y="1323963"/>
                  </a:lnTo>
                  <a:close/>
                </a:path>
                <a:path w="16602075" h="1323975">
                  <a:moveTo>
                    <a:pt x="7711205" y="1323963"/>
                  </a:moveTo>
                  <a:lnTo>
                    <a:pt x="7692158" y="1323963"/>
                  </a:lnTo>
                  <a:lnTo>
                    <a:pt x="7692158" y="1304913"/>
                  </a:lnTo>
                  <a:lnTo>
                    <a:pt x="7711205" y="1304913"/>
                  </a:lnTo>
                  <a:lnTo>
                    <a:pt x="7711205" y="1323963"/>
                  </a:lnTo>
                  <a:close/>
                </a:path>
                <a:path w="16602075" h="1323975">
                  <a:moveTo>
                    <a:pt x="7673112" y="1323963"/>
                  </a:moveTo>
                  <a:lnTo>
                    <a:pt x="7654065" y="1323963"/>
                  </a:lnTo>
                  <a:lnTo>
                    <a:pt x="7654065" y="1304913"/>
                  </a:lnTo>
                  <a:lnTo>
                    <a:pt x="7673112" y="1304913"/>
                  </a:lnTo>
                  <a:lnTo>
                    <a:pt x="7673112" y="1323963"/>
                  </a:lnTo>
                  <a:close/>
                </a:path>
                <a:path w="16602075" h="1323975">
                  <a:moveTo>
                    <a:pt x="7635019" y="1323963"/>
                  </a:moveTo>
                  <a:lnTo>
                    <a:pt x="7615972" y="1323963"/>
                  </a:lnTo>
                  <a:lnTo>
                    <a:pt x="7615972" y="1304913"/>
                  </a:lnTo>
                  <a:lnTo>
                    <a:pt x="7635019" y="1304913"/>
                  </a:lnTo>
                  <a:lnTo>
                    <a:pt x="7635019" y="1323963"/>
                  </a:lnTo>
                  <a:close/>
                </a:path>
                <a:path w="16602075" h="1323975">
                  <a:moveTo>
                    <a:pt x="7596926" y="1323963"/>
                  </a:moveTo>
                  <a:lnTo>
                    <a:pt x="7577879" y="1323963"/>
                  </a:lnTo>
                  <a:lnTo>
                    <a:pt x="7577879" y="1304913"/>
                  </a:lnTo>
                  <a:lnTo>
                    <a:pt x="7596926" y="1304913"/>
                  </a:lnTo>
                  <a:lnTo>
                    <a:pt x="7596926" y="1323963"/>
                  </a:lnTo>
                  <a:close/>
                </a:path>
                <a:path w="16602075" h="1323975">
                  <a:moveTo>
                    <a:pt x="7558832" y="1323963"/>
                  </a:moveTo>
                  <a:lnTo>
                    <a:pt x="7539786" y="1323963"/>
                  </a:lnTo>
                  <a:lnTo>
                    <a:pt x="7539786" y="1304913"/>
                  </a:lnTo>
                  <a:lnTo>
                    <a:pt x="7558832" y="1304913"/>
                  </a:lnTo>
                  <a:lnTo>
                    <a:pt x="7558832" y="1323963"/>
                  </a:lnTo>
                  <a:close/>
                </a:path>
                <a:path w="16602075" h="1323975">
                  <a:moveTo>
                    <a:pt x="7520739" y="1323963"/>
                  </a:moveTo>
                  <a:lnTo>
                    <a:pt x="7501692" y="1323963"/>
                  </a:lnTo>
                  <a:lnTo>
                    <a:pt x="7501692" y="1304913"/>
                  </a:lnTo>
                  <a:lnTo>
                    <a:pt x="7520739" y="1304913"/>
                  </a:lnTo>
                  <a:lnTo>
                    <a:pt x="7520739" y="1323963"/>
                  </a:lnTo>
                  <a:close/>
                </a:path>
                <a:path w="16602075" h="1323975">
                  <a:moveTo>
                    <a:pt x="7482646" y="1323963"/>
                  </a:moveTo>
                  <a:lnTo>
                    <a:pt x="7463600" y="1323963"/>
                  </a:lnTo>
                  <a:lnTo>
                    <a:pt x="7463600" y="1304913"/>
                  </a:lnTo>
                  <a:lnTo>
                    <a:pt x="7482646" y="1304913"/>
                  </a:lnTo>
                  <a:lnTo>
                    <a:pt x="7482646" y="1323963"/>
                  </a:lnTo>
                  <a:close/>
                </a:path>
                <a:path w="16602075" h="1323975">
                  <a:moveTo>
                    <a:pt x="7444553" y="1323963"/>
                  </a:moveTo>
                  <a:lnTo>
                    <a:pt x="7425506" y="1323963"/>
                  </a:lnTo>
                  <a:lnTo>
                    <a:pt x="7425506" y="1304913"/>
                  </a:lnTo>
                  <a:lnTo>
                    <a:pt x="7444553" y="1304913"/>
                  </a:lnTo>
                  <a:lnTo>
                    <a:pt x="7444553" y="1323963"/>
                  </a:lnTo>
                  <a:close/>
                </a:path>
                <a:path w="16602075" h="1323975">
                  <a:moveTo>
                    <a:pt x="7406460" y="1323963"/>
                  </a:moveTo>
                  <a:lnTo>
                    <a:pt x="7387412" y="1323963"/>
                  </a:lnTo>
                  <a:lnTo>
                    <a:pt x="7387412" y="1304913"/>
                  </a:lnTo>
                  <a:lnTo>
                    <a:pt x="7406460" y="1304913"/>
                  </a:lnTo>
                  <a:lnTo>
                    <a:pt x="7406460" y="1323963"/>
                  </a:lnTo>
                  <a:close/>
                </a:path>
                <a:path w="16602075" h="1323975">
                  <a:moveTo>
                    <a:pt x="7368366" y="1323963"/>
                  </a:moveTo>
                  <a:lnTo>
                    <a:pt x="7349320" y="1323963"/>
                  </a:lnTo>
                  <a:lnTo>
                    <a:pt x="7349320" y="1304913"/>
                  </a:lnTo>
                  <a:lnTo>
                    <a:pt x="7368366" y="1304913"/>
                  </a:lnTo>
                  <a:lnTo>
                    <a:pt x="7368366" y="1323963"/>
                  </a:lnTo>
                  <a:close/>
                </a:path>
                <a:path w="16602075" h="1323975">
                  <a:moveTo>
                    <a:pt x="7330274" y="1323963"/>
                  </a:moveTo>
                  <a:lnTo>
                    <a:pt x="7311227" y="1323963"/>
                  </a:lnTo>
                  <a:lnTo>
                    <a:pt x="7311227" y="1304913"/>
                  </a:lnTo>
                  <a:lnTo>
                    <a:pt x="7330274" y="1304913"/>
                  </a:lnTo>
                  <a:lnTo>
                    <a:pt x="7330274" y="1323963"/>
                  </a:lnTo>
                  <a:close/>
                </a:path>
                <a:path w="16602075" h="1323975">
                  <a:moveTo>
                    <a:pt x="7292179" y="1323963"/>
                  </a:moveTo>
                  <a:lnTo>
                    <a:pt x="7273133" y="1323963"/>
                  </a:lnTo>
                  <a:lnTo>
                    <a:pt x="7273133" y="1304913"/>
                  </a:lnTo>
                  <a:lnTo>
                    <a:pt x="7292179" y="1304913"/>
                  </a:lnTo>
                  <a:lnTo>
                    <a:pt x="7292179" y="1323963"/>
                  </a:lnTo>
                  <a:close/>
                </a:path>
                <a:path w="16602075" h="1323975">
                  <a:moveTo>
                    <a:pt x="7254086" y="1323963"/>
                  </a:moveTo>
                  <a:lnTo>
                    <a:pt x="7235040" y="1323963"/>
                  </a:lnTo>
                  <a:lnTo>
                    <a:pt x="7235040" y="1304913"/>
                  </a:lnTo>
                  <a:lnTo>
                    <a:pt x="7254086" y="1304913"/>
                  </a:lnTo>
                  <a:lnTo>
                    <a:pt x="7254086" y="1323963"/>
                  </a:lnTo>
                  <a:close/>
                </a:path>
                <a:path w="16602075" h="1323975">
                  <a:moveTo>
                    <a:pt x="7215994" y="1323963"/>
                  </a:moveTo>
                  <a:lnTo>
                    <a:pt x="7196948" y="1323963"/>
                  </a:lnTo>
                  <a:lnTo>
                    <a:pt x="7196948" y="1304913"/>
                  </a:lnTo>
                  <a:lnTo>
                    <a:pt x="7215994" y="1304913"/>
                  </a:lnTo>
                  <a:lnTo>
                    <a:pt x="7215994" y="1323963"/>
                  </a:lnTo>
                  <a:close/>
                </a:path>
                <a:path w="16602075" h="1323975">
                  <a:moveTo>
                    <a:pt x="7177901" y="1323963"/>
                  </a:moveTo>
                  <a:lnTo>
                    <a:pt x="7158853" y="1323963"/>
                  </a:lnTo>
                  <a:lnTo>
                    <a:pt x="7158853" y="1304913"/>
                  </a:lnTo>
                  <a:lnTo>
                    <a:pt x="7177901" y="1304913"/>
                  </a:lnTo>
                  <a:lnTo>
                    <a:pt x="7177901" y="1323963"/>
                  </a:lnTo>
                  <a:close/>
                </a:path>
                <a:path w="16602075" h="1323975">
                  <a:moveTo>
                    <a:pt x="7139807" y="1323963"/>
                  </a:moveTo>
                  <a:lnTo>
                    <a:pt x="7120760" y="1323963"/>
                  </a:lnTo>
                  <a:lnTo>
                    <a:pt x="7120760" y="1304913"/>
                  </a:lnTo>
                  <a:lnTo>
                    <a:pt x="7139807" y="1304913"/>
                  </a:lnTo>
                  <a:lnTo>
                    <a:pt x="7139807" y="1323963"/>
                  </a:lnTo>
                  <a:close/>
                </a:path>
                <a:path w="16602075" h="1323975">
                  <a:moveTo>
                    <a:pt x="7101714" y="1323963"/>
                  </a:moveTo>
                  <a:lnTo>
                    <a:pt x="7082668" y="1323963"/>
                  </a:lnTo>
                  <a:lnTo>
                    <a:pt x="7082668" y="1304913"/>
                  </a:lnTo>
                  <a:lnTo>
                    <a:pt x="7101714" y="1304913"/>
                  </a:lnTo>
                  <a:lnTo>
                    <a:pt x="7101714" y="1323963"/>
                  </a:lnTo>
                  <a:close/>
                </a:path>
                <a:path w="16602075" h="1323975">
                  <a:moveTo>
                    <a:pt x="7063621" y="1323963"/>
                  </a:moveTo>
                  <a:lnTo>
                    <a:pt x="7044574" y="1323963"/>
                  </a:lnTo>
                  <a:lnTo>
                    <a:pt x="7044574" y="1304913"/>
                  </a:lnTo>
                  <a:lnTo>
                    <a:pt x="7063621" y="1304913"/>
                  </a:lnTo>
                  <a:lnTo>
                    <a:pt x="7063621" y="1323963"/>
                  </a:lnTo>
                  <a:close/>
                </a:path>
                <a:path w="16602075" h="1323975">
                  <a:moveTo>
                    <a:pt x="7025527" y="1323963"/>
                  </a:moveTo>
                  <a:lnTo>
                    <a:pt x="7006481" y="1323963"/>
                  </a:lnTo>
                  <a:lnTo>
                    <a:pt x="7006481" y="1304913"/>
                  </a:lnTo>
                  <a:lnTo>
                    <a:pt x="7025527" y="1304913"/>
                  </a:lnTo>
                  <a:lnTo>
                    <a:pt x="7025527" y="1323963"/>
                  </a:lnTo>
                  <a:close/>
                </a:path>
                <a:path w="16602075" h="1323975">
                  <a:moveTo>
                    <a:pt x="6987434" y="1323963"/>
                  </a:moveTo>
                  <a:lnTo>
                    <a:pt x="6968388" y="1323963"/>
                  </a:lnTo>
                  <a:lnTo>
                    <a:pt x="6968388" y="1304913"/>
                  </a:lnTo>
                  <a:lnTo>
                    <a:pt x="6987434" y="1304913"/>
                  </a:lnTo>
                  <a:lnTo>
                    <a:pt x="6987434" y="1323963"/>
                  </a:lnTo>
                  <a:close/>
                </a:path>
                <a:path w="16602075" h="1323975">
                  <a:moveTo>
                    <a:pt x="6949341" y="1323963"/>
                  </a:moveTo>
                  <a:lnTo>
                    <a:pt x="6930295" y="1323963"/>
                  </a:lnTo>
                  <a:lnTo>
                    <a:pt x="6930295" y="1304913"/>
                  </a:lnTo>
                  <a:lnTo>
                    <a:pt x="6949341" y="1304913"/>
                  </a:lnTo>
                  <a:lnTo>
                    <a:pt x="6949341" y="1323963"/>
                  </a:lnTo>
                  <a:close/>
                </a:path>
                <a:path w="16602075" h="1323975">
                  <a:moveTo>
                    <a:pt x="6911248" y="1323963"/>
                  </a:moveTo>
                  <a:lnTo>
                    <a:pt x="6892202" y="1323963"/>
                  </a:lnTo>
                  <a:lnTo>
                    <a:pt x="6892202" y="1304913"/>
                  </a:lnTo>
                  <a:lnTo>
                    <a:pt x="6911248" y="1304913"/>
                  </a:lnTo>
                  <a:lnTo>
                    <a:pt x="6911248" y="1323963"/>
                  </a:lnTo>
                  <a:close/>
                </a:path>
                <a:path w="16602075" h="1323975">
                  <a:moveTo>
                    <a:pt x="6873155" y="1323963"/>
                  </a:moveTo>
                  <a:lnTo>
                    <a:pt x="6854108" y="1323963"/>
                  </a:lnTo>
                  <a:lnTo>
                    <a:pt x="6854108" y="1304913"/>
                  </a:lnTo>
                  <a:lnTo>
                    <a:pt x="6873155" y="1304913"/>
                  </a:lnTo>
                  <a:lnTo>
                    <a:pt x="6873155" y="1323963"/>
                  </a:lnTo>
                  <a:close/>
                </a:path>
                <a:path w="16602075" h="1323975">
                  <a:moveTo>
                    <a:pt x="6835062" y="1323963"/>
                  </a:moveTo>
                  <a:lnTo>
                    <a:pt x="6816015" y="1323963"/>
                  </a:lnTo>
                  <a:lnTo>
                    <a:pt x="6816015" y="1304913"/>
                  </a:lnTo>
                  <a:lnTo>
                    <a:pt x="6835062" y="1304913"/>
                  </a:lnTo>
                  <a:lnTo>
                    <a:pt x="6835062" y="1323963"/>
                  </a:lnTo>
                  <a:close/>
                </a:path>
                <a:path w="16602075" h="1323975">
                  <a:moveTo>
                    <a:pt x="6796969" y="1323963"/>
                  </a:moveTo>
                  <a:lnTo>
                    <a:pt x="6777922" y="1323963"/>
                  </a:lnTo>
                  <a:lnTo>
                    <a:pt x="6777922" y="1304913"/>
                  </a:lnTo>
                  <a:lnTo>
                    <a:pt x="6796969" y="1304913"/>
                  </a:lnTo>
                  <a:lnTo>
                    <a:pt x="6796969" y="1323963"/>
                  </a:lnTo>
                  <a:close/>
                </a:path>
                <a:path w="16602075" h="1323975">
                  <a:moveTo>
                    <a:pt x="6758876" y="1323963"/>
                  </a:moveTo>
                  <a:lnTo>
                    <a:pt x="6739829" y="1323963"/>
                  </a:lnTo>
                  <a:lnTo>
                    <a:pt x="6739829" y="1304913"/>
                  </a:lnTo>
                  <a:lnTo>
                    <a:pt x="6758876" y="1304913"/>
                  </a:lnTo>
                  <a:lnTo>
                    <a:pt x="6758876" y="1323963"/>
                  </a:lnTo>
                  <a:close/>
                </a:path>
                <a:path w="16602075" h="1323975">
                  <a:moveTo>
                    <a:pt x="6720782" y="1323963"/>
                  </a:moveTo>
                  <a:lnTo>
                    <a:pt x="6701736" y="1323963"/>
                  </a:lnTo>
                  <a:lnTo>
                    <a:pt x="6701736" y="1304913"/>
                  </a:lnTo>
                  <a:lnTo>
                    <a:pt x="6720782" y="1304913"/>
                  </a:lnTo>
                  <a:lnTo>
                    <a:pt x="6720782" y="1323963"/>
                  </a:lnTo>
                  <a:close/>
                </a:path>
                <a:path w="16602075" h="1323975">
                  <a:moveTo>
                    <a:pt x="6682689" y="1323963"/>
                  </a:moveTo>
                  <a:lnTo>
                    <a:pt x="6663643" y="1323963"/>
                  </a:lnTo>
                  <a:lnTo>
                    <a:pt x="6663643" y="1304913"/>
                  </a:lnTo>
                  <a:lnTo>
                    <a:pt x="6682689" y="1304913"/>
                  </a:lnTo>
                  <a:lnTo>
                    <a:pt x="6682689" y="1323963"/>
                  </a:lnTo>
                  <a:close/>
                </a:path>
                <a:path w="16602075" h="1323975">
                  <a:moveTo>
                    <a:pt x="6644596" y="1323963"/>
                  </a:moveTo>
                  <a:lnTo>
                    <a:pt x="6625550" y="1323963"/>
                  </a:lnTo>
                  <a:lnTo>
                    <a:pt x="6625550" y="1304913"/>
                  </a:lnTo>
                  <a:lnTo>
                    <a:pt x="6644596" y="1304913"/>
                  </a:lnTo>
                  <a:lnTo>
                    <a:pt x="6644596" y="1323963"/>
                  </a:lnTo>
                  <a:close/>
                </a:path>
                <a:path w="16602075" h="1323975">
                  <a:moveTo>
                    <a:pt x="6606503" y="1323963"/>
                  </a:moveTo>
                  <a:lnTo>
                    <a:pt x="6587456" y="1323963"/>
                  </a:lnTo>
                  <a:lnTo>
                    <a:pt x="6587456" y="1304913"/>
                  </a:lnTo>
                  <a:lnTo>
                    <a:pt x="6606503" y="1304913"/>
                  </a:lnTo>
                  <a:lnTo>
                    <a:pt x="6606503" y="1323963"/>
                  </a:lnTo>
                  <a:close/>
                </a:path>
                <a:path w="16602075" h="1323975">
                  <a:moveTo>
                    <a:pt x="6568410" y="1323963"/>
                  </a:moveTo>
                  <a:lnTo>
                    <a:pt x="6549363" y="1323963"/>
                  </a:lnTo>
                  <a:lnTo>
                    <a:pt x="6549363" y="1304913"/>
                  </a:lnTo>
                  <a:lnTo>
                    <a:pt x="6568410" y="1304913"/>
                  </a:lnTo>
                  <a:lnTo>
                    <a:pt x="6568410" y="1323963"/>
                  </a:lnTo>
                  <a:close/>
                </a:path>
                <a:path w="16602075" h="1323975">
                  <a:moveTo>
                    <a:pt x="6530317" y="1323963"/>
                  </a:moveTo>
                  <a:lnTo>
                    <a:pt x="6511269" y="1323963"/>
                  </a:lnTo>
                  <a:lnTo>
                    <a:pt x="6511269" y="1304913"/>
                  </a:lnTo>
                  <a:lnTo>
                    <a:pt x="6530317" y="1304913"/>
                  </a:lnTo>
                  <a:lnTo>
                    <a:pt x="6530317" y="1323963"/>
                  </a:lnTo>
                  <a:close/>
                </a:path>
                <a:path w="16602075" h="1323975">
                  <a:moveTo>
                    <a:pt x="6492224" y="1323963"/>
                  </a:moveTo>
                  <a:lnTo>
                    <a:pt x="6473176" y="1323963"/>
                  </a:lnTo>
                  <a:lnTo>
                    <a:pt x="6473176" y="1304913"/>
                  </a:lnTo>
                  <a:lnTo>
                    <a:pt x="6492224" y="1304913"/>
                  </a:lnTo>
                  <a:lnTo>
                    <a:pt x="6492224" y="1323963"/>
                  </a:lnTo>
                  <a:close/>
                </a:path>
                <a:path w="16602075" h="1323975">
                  <a:moveTo>
                    <a:pt x="6454130" y="1323963"/>
                  </a:moveTo>
                  <a:lnTo>
                    <a:pt x="6435083" y="1323963"/>
                  </a:lnTo>
                  <a:lnTo>
                    <a:pt x="6435083" y="1304913"/>
                  </a:lnTo>
                  <a:lnTo>
                    <a:pt x="6454130" y="1304913"/>
                  </a:lnTo>
                  <a:lnTo>
                    <a:pt x="6454130" y="1323963"/>
                  </a:lnTo>
                  <a:close/>
                </a:path>
                <a:path w="16602075" h="1323975">
                  <a:moveTo>
                    <a:pt x="6416037" y="1323963"/>
                  </a:moveTo>
                  <a:lnTo>
                    <a:pt x="6396991" y="1323963"/>
                  </a:lnTo>
                  <a:lnTo>
                    <a:pt x="6396991" y="1304913"/>
                  </a:lnTo>
                  <a:lnTo>
                    <a:pt x="6416037" y="1304913"/>
                  </a:lnTo>
                  <a:lnTo>
                    <a:pt x="6416037" y="1323963"/>
                  </a:lnTo>
                  <a:close/>
                </a:path>
                <a:path w="16602075" h="1323975">
                  <a:moveTo>
                    <a:pt x="6377943" y="1323963"/>
                  </a:moveTo>
                  <a:lnTo>
                    <a:pt x="6358898" y="1323963"/>
                  </a:lnTo>
                  <a:lnTo>
                    <a:pt x="6358898" y="1304913"/>
                  </a:lnTo>
                  <a:lnTo>
                    <a:pt x="6377943" y="1304913"/>
                  </a:lnTo>
                  <a:lnTo>
                    <a:pt x="6377943" y="1323963"/>
                  </a:lnTo>
                  <a:close/>
                </a:path>
                <a:path w="16602075" h="1323975">
                  <a:moveTo>
                    <a:pt x="6339850" y="1323963"/>
                  </a:moveTo>
                  <a:lnTo>
                    <a:pt x="6320804" y="1323963"/>
                  </a:lnTo>
                  <a:lnTo>
                    <a:pt x="6320804" y="1304913"/>
                  </a:lnTo>
                  <a:lnTo>
                    <a:pt x="6339850" y="1304913"/>
                  </a:lnTo>
                  <a:lnTo>
                    <a:pt x="6339850" y="1323963"/>
                  </a:lnTo>
                  <a:close/>
                </a:path>
                <a:path w="16602075" h="1323975">
                  <a:moveTo>
                    <a:pt x="6301757" y="1323963"/>
                  </a:moveTo>
                  <a:lnTo>
                    <a:pt x="6282710" y="1323963"/>
                  </a:lnTo>
                  <a:lnTo>
                    <a:pt x="6282710" y="1304913"/>
                  </a:lnTo>
                  <a:lnTo>
                    <a:pt x="6301757" y="1304913"/>
                  </a:lnTo>
                  <a:lnTo>
                    <a:pt x="6301757" y="1323963"/>
                  </a:lnTo>
                  <a:close/>
                </a:path>
                <a:path w="16602075" h="1323975">
                  <a:moveTo>
                    <a:pt x="6263665" y="1323963"/>
                  </a:moveTo>
                  <a:lnTo>
                    <a:pt x="6244617" y="1323963"/>
                  </a:lnTo>
                  <a:lnTo>
                    <a:pt x="6244617" y="1304913"/>
                  </a:lnTo>
                  <a:lnTo>
                    <a:pt x="6263665" y="1304913"/>
                  </a:lnTo>
                  <a:lnTo>
                    <a:pt x="6263665" y="1323963"/>
                  </a:lnTo>
                  <a:close/>
                </a:path>
                <a:path w="16602075" h="1323975">
                  <a:moveTo>
                    <a:pt x="6225572" y="1323963"/>
                  </a:moveTo>
                  <a:lnTo>
                    <a:pt x="6206524" y="1323963"/>
                  </a:lnTo>
                  <a:lnTo>
                    <a:pt x="6206524" y="1304913"/>
                  </a:lnTo>
                  <a:lnTo>
                    <a:pt x="6225572" y="1304913"/>
                  </a:lnTo>
                  <a:lnTo>
                    <a:pt x="6225572" y="1323963"/>
                  </a:lnTo>
                  <a:close/>
                </a:path>
                <a:path w="16602075" h="1323975">
                  <a:moveTo>
                    <a:pt x="6187478" y="1323963"/>
                  </a:moveTo>
                  <a:lnTo>
                    <a:pt x="6168431" y="1323963"/>
                  </a:lnTo>
                  <a:lnTo>
                    <a:pt x="6168431" y="1304913"/>
                  </a:lnTo>
                  <a:lnTo>
                    <a:pt x="6187478" y="1304913"/>
                  </a:lnTo>
                  <a:lnTo>
                    <a:pt x="6187478" y="1323963"/>
                  </a:lnTo>
                  <a:close/>
                </a:path>
                <a:path w="16602075" h="1323975">
                  <a:moveTo>
                    <a:pt x="6149384" y="1323963"/>
                  </a:moveTo>
                  <a:lnTo>
                    <a:pt x="6130339" y="1323963"/>
                  </a:lnTo>
                  <a:lnTo>
                    <a:pt x="6130339" y="1304913"/>
                  </a:lnTo>
                  <a:lnTo>
                    <a:pt x="6149384" y="1304913"/>
                  </a:lnTo>
                  <a:lnTo>
                    <a:pt x="6149384" y="1323963"/>
                  </a:lnTo>
                  <a:close/>
                </a:path>
                <a:path w="16602075" h="1323975">
                  <a:moveTo>
                    <a:pt x="6111291" y="1323963"/>
                  </a:moveTo>
                  <a:lnTo>
                    <a:pt x="6092246" y="1323963"/>
                  </a:lnTo>
                  <a:lnTo>
                    <a:pt x="6092246" y="1304913"/>
                  </a:lnTo>
                  <a:lnTo>
                    <a:pt x="6111291" y="1304913"/>
                  </a:lnTo>
                  <a:lnTo>
                    <a:pt x="6111291" y="1323963"/>
                  </a:lnTo>
                  <a:close/>
                </a:path>
                <a:path w="16602075" h="1323975">
                  <a:moveTo>
                    <a:pt x="6073198" y="1323963"/>
                  </a:moveTo>
                  <a:lnTo>
                    <a:pt x="6054153" y="1323963"/>
                  </a:lnTo>
                  <a:lnTo>
                    <a:pt x="6054153" y="1304913"/>
                  </a:lnTo>
                  <a:lnTo>
                    <a:pt x="6073198" y="1304913"/>
                  </a:lnTo>
                  <a:lnTo>
                    <a:pt x="6073198" y="1323963"/>
                  </a:lnTo>
                  <a:close/>
                </a:path>
                <a:path w="16602075" h="1323975">
                  <a:moveTo>
                    <a:pt x="6035105" y="1323963"/>
                  </a:moveTo>
                  <a:lnTo>
                    <a:pt x="6016058" y="1323963"/>
                  </a:lnTo>
                  <a:lnTo>
                    <a:pt x="6016058" y="1304913"/>
                  </a:lnTo>
                  <a:lnTo>
                    <a:pt x="6035105" y="1304913"/>
                  </a:lnTo>
                  <a:lnTo>
                    <a:pt x="6035105" y="1323963"/>
                  </a:lnTo>
                  <a:close/>
                </a:path>
                <a:path w="16602075" h="1323975">
                  <a:moveTo>
                    <a:pt x="5997013" y="1323963"/>
                  </a:moveTo>
                  <a:lnTo>
                    <a:pt x="5977965" y="1323963"/>
                  </a:lnTo>
                  <a:lnTo>
                    <a:pt x="5977965" y="1304913"/>
                  </a:lnTo>
                  <a:lnTo>
                    <a:pt x="5997013" y="1304913"/>
                  </a:lnTo>
                  <a:lnTo>
                    <a:pt x="5997013" y="1323963"/>
                  </a:lnTo>
                  <a:close/>
                </a:path>
                <a:path w="16602075" h="1323975">
                  <a:moveTo>
                    <a:pt x="5958920" y="1323963"/>
                  </a:moveTo>
                  <a:lnTo>
                    <a:pt x="5939872" y="1323963"/>
                  </a:lnTo>
                  <a:lnTo>
                    <a:pt x="5939872" y="1304913"/>
                  </a:lnTo>
                  <a:lnTo>
                    <a:pt x="5958920" y="1304913"/>
                  </a:lnTo>
                  <a:lnTo>
                    <a:pt x="5958920" y="1323963"/>
                  </a:lnTo>
                  <a:close/>
                </a:path>
                <a:path w="16602075" h="1323975">
                  <a:moveTo>
                    <a:pt x="5920826" y="1323963"/>
                  </a:moveTo>
                  <a:lnTo>
                    <a:pt x="5901779" y="1323963"/>
                  </a:lnTo>
                  <a:lnTo>
                    <a:pt x="5901779" y="1304913"/>
                  </a:lnTo>
                  <a:lnTo>
                    <a:pt x="5920826" y="1304913"/>
                  </a:lnTo>
                  <a:lnTo>
                    <a:pt x="5920826" y="1323963"/>
                  </a:lnTo>
                  <a:close/>
                </a:path>
                <a:path w="16602075" h="1323975">
                  <a:moveTo>
                    <a:pt x="5882732" y="1323963"/>
                  </a:moveTo>
                  <a:lnTo>
                    <a:pt x="5863686" y="1323963"/>
                  </a:lnTo>
                  <a:lnTo>
                    <a:pt x="5863686" y="1304913"/>
                  </a:lnTo>
                  <a:lnTo>
                    <a:pt x="5882732" y="1304913"/>
                  </a:lnTo>
                  <a:lnTo>
                    <a:pt x="5882732" y="1323963"/>
                  </a:lnTo>
                  <a:close/>
                </a:path>
                <a:path w="16602075" h="1323975">
                  <a:moveTo>
                    <a:pt x="5844639" y="1323963"/>
                  </a:moveTo>
                  <a:lnTo>
                    <a:pt x="5825594" y="1323963"/>
                  </a:lnTo>
                  <a:lnTo>
                    <a:pt x="5825594" y="1304913"/>
                  </a:lnTo>
                  <a:lnTo>
                    <a:pt x="5844639" y="1304913"/>
                  </a:lnTo>
                  <a:lnTo>
                    <a:pt x="5844639" y="1323963"/>
                  </a:lnTo>
                  <a:close/>
                </a:path>
                <a:path w="16602075" h="1323975">
                  <a:moveTo>
                    <a:pt x="5806546" y="1323963"/>
                  </a:moveTo>
                  <a:lnTo>
                    <a:pt x="5787500" y="1323963"/>
                  </a:lnTo>
                  <a:lnTo>
                    <a:pt x="5787500" y="1304913"/>
                  </a:lnTo>
                  <a:lnTo>
                    <a:pt x="5806546" y="1304913"/>
                  </a:lnTo>
                  <a:lnTo>
                    <a:pt x="5806546" y="1323963"/>
                  </a:lnTo>
                  <a:close/>
                </a:path>
                <a:path w="16602075" h="1323975">
                  <a:moveTo>
                    <a:pt x="5768453" y="1323963"/>
                  </a:moveTo>
                  <a:lnTo>
                    <a:pt x="5749406" y="1323963"/>
                  </a:lnTo>
                  <a:lnTo>
                    <a:pt x="5749406" y="1304913"/>
                  </a:lnTo>
                  <a:lnTo>
                    <a:pt x="5768453" y="1304913"/>
                  </a:lnTo>
                  <a:lnTo>
                    <a:pt x="5768453" y="1323963"/>
                  </a:lnTo>
                  <a:close/>
                </a:path>
                <a:path w="16602075" h="1323975">
                  <a:moveTo>
                    <a:pt x="5730359" y="1323963"/>
                  </a:moveTo>
                  <a:lnTo>
                    <a:pt x="5711313" y="1323963"/>
                  </a:lnTo>
                  <a:lnTo>
                    <a:pt x="5711313" y="1304913"/>
                  </a:lnTo>
                  <a:lnTo>
                    <a:pt x="5730359" y="1304913"/>
                  </a:lnTo>
                  <a:lnTo>
                    <a:pt x="5730359" y="1323963"/>
                  </a:lnTo>
                  <a:close/>
                </a:path>
                <a:path w="16602075" h="1323975">
                  <a:moveTo>
                    <a:pt x="5692267" y="1323963"/>
                  </a:moveTo>
                  <a:lnTo>
                    <a:pt x="5673220" y="1323963"/>
                  </a:lnTo>
                  <a:lnTo>
                    <a:pt x="5673220" y="1304913"/>
                  </a:lnTo>
                  <a:lnTo>
                    <a:pt x="5692267" y="1304913"/>
                  </a:lnTo>
                  <a:lnTo>
                    <a:pt x="5692267" y="1323963"/>
                  </a:lnTo>
                  <a:close/>
                </a:path>
                <a:path w="16602075" h="1323975">
                  <a:moveTo>
                    <a:pt x="5654174" y="1323963"/>
                  </a:moveTo>
                  <a:lnTo>
                    <a:pt x="5635127" y="1323963"/>
                  </a:lnTo>
                  <a:lnTo>
                    <a:pt x="5635127" y="1304913"/>
                  </a:lnTo>
                  <a:lnTo>
                    <a:pt x="5654174" y="1304913"/>
                  </a:lnTo>
                  <a:lnTo>
                    <a:pt x="5654174" y="1323963"/>
                  </a:lnTo>
                  <a:close/>
                </a:path>
                <a:path w="16602075" h="1323975">
                  <a:moveTo>
                    <a:pt x="5616080" y="1323963"/>
                  </a:moveTo>
                  <a:lnTo>
                    <a:pt x="5597033" y="1323963"/>
                  </a:lnTo>
                  <a:lnTo>
                    <a:pt x="5597033" y="1304913"/>
                  </a:lnTo>
                  <a:lnTo>
                    <a:pt x="5616080" y="1304913"/>
                  </a:lnTo>
                  <a:lnTo>
                    <a:pt x="5616080" y="1323963"/>
                  </a:lnTo>
                  <a:close/>
                </a:path>
                <a:path w="16602075" h="1323975">
                  <a:moveTo>
                    <a:pt x="5577987" y="1323963"/>
                  </a:moveTo>
                  <a:lnTo>
                    <a:pt x="5558941" y="1323963"/>
                  </a:lnTo>
                  <a:lnTo>
                    <a:pt x="5558941" y="1304913"/>
                  </a:lnTo>
                  <a:lnTo>
                    <a:pt x="5577987" y="1304913"/>
                  </a:lnTo>
                  <a:lnTo>
                    <a:pt x="5577987" y="1323963"/>
                  </a:lnTo>
                  <a:close/>
                </a:path>
                <a:path w="16602075" h="1323975">
                  <a:moveTo>
                    <a:pt x="5539894" y="1323963"/>
                  </a:moveTo>
                  <a:lnTo>
                    <a:pt x="5520848" y="1323963"/>
                  </a:lnTo>
                  <a:lnTo>
                    <a:pt x="5520848" y="1304913"/>
                  </a:lnTo>
                  <a:lnTo>
                    <a:pt x="5539894" y="1304913"/>
                  </a:lnTo>
                  <a:lnTo>
                    <a:pt x="5539894" y="1323963"/>
                  </a:lnTo>
                  <a:close/>
                </a:path>
                <a:path w="16602075" h="1323975">
                  <a:moveTo>
                    <a:pt x="5501800" y="1323963"/>
                  </a:moveTo>
                  <a:lnTo>
                    <a:pt x="5482754" y="1323963"/>
                  </a:lnTo>
                  <a:lnTo>
                    <a:pt x="5482754" y="1304913"/>
                  </a:lnTo>
                  <a:lnTo>
                    <a:pt x="5501800" y="1304913"/>
                  </a:lnTo>
                  <a:lnTo>
                    <a:pt x="5501800" y="1323963"/>
                  </a:lnTo>
                  <a:close/>
                </a:path>
                <a:path w="16602075" h="1323975">
                  <a:moveTo>
                    <a:pt x="5463707" y="1323963"/>
                  </a:moveTo>
                  <a:lnTo>
                    <a:pt x="5444661" y="1323963"/>
                  </a:lnTo>
                  <a:lnTo>
                    <a:pt x="5444661" y="1304913"/>
                  </a:lnTo>
                  <a:lnTo>
                    <a:pt x="5463707" y="1304913"/>
                  </a:lnTo>
                  <a:lnTo>
                    <a:pt x="5463707" y="1323963"/>
                  </a:lnTo>
                  <a:close/>
                </a:path>
                <a:path w="16602075" h="1323975">
                  <a:moveTo>
                    <a:pt x="5425615" y="1323963"/>
                  </a:moveTo>
                  <a:lnTo>
                    <a:pt x="5406568" y="1323963"/>
                  </a:lnTo>
                  <a:lnTo>
                    <a:pt x="5406568" y="1304913"/>
                  </a:lnTo>
                  <a:lnTo>
                    <a:pt x="5425615" y="1304913"/>
                  </a:lnTo>
                  <a:lnTo>
                    <a:pt x="5425615" y="1323963"/>
                  </a:lnTo>
                  <a:close/>
                </a:path>
                <a:path w="16602075" h="1323975">
                  <a:moveTo>
                    <a:pt x="5387522" y="1323963"/>
                  </a:moveTo>
                  <a:lnTo>
                    <a:pt x="5368474" y="1323963"/>
                  </a:lnTo>
                  <a:lnTo>
                    <a:pt x="5368474" y="1304913"/>
                  </a:lnTo>
                  <a:lnTo>
                    <a:pt x="5387522" y="1304913"/>
                  </a:lnTo>
                  <a:lnTo>
                    <a:pt x="5387522" y="1323963"/>
                  </a:lnTo>
                  <a:close/>
                </a:path>
                <a:path w="16602075" h="1323975">
                  <a:moveTo>
                    <a:pt x="5349428" y="1323963"/>
                  </a:moveTo>
                  <a:lnTo>
                    <a:pt x="5330381" y="1323963"/>
                  </a:lnTo>
                  <a:lnTo>
                    <a:pt x="5330381" y="1304913"/>
                  </a:lnTo>
                  <a:lnTo>
                    <a:pt x="5349428" y="1304913"/>
                  </a:lnTo>
                  <a:lnTo>
                    <a:pt x="5349428" y="1323963"/>
                  </a:lnTo>
                  <a:close/>
                </a:path>
                <a:path w="16602075" h="1323975">
                  <a:moveTo>
                    <a:pt x="5311335" y="1323963"/>
                  </a:moveTo>
                  <a:lnTo>
                    <a:pt x="5292288" y="1323963"/>
                  </a:lnTo>
                  <a:lnTo>
                    <a:pt x="5292288" y="1304913"/>
                  </a:lnTo>
                  <a:lnTo>
                    <a:pt x="5311335" y="1304913"/>
                  </a:lnTo>
                  <a:lnTo>
                    <a:pt x="5311335" y="1323963"/>
                  </a:lnTo>
                  <a:close/>
                </a:path>
                <a:path w="16602075" h="1323975">
                  <a:moveTo>
                    <a:pt x="5273241" y="1323963"/>
                  </a:moveTo>
                  <a:lnTo>
                    <a:pt x="5254196" y="1323963"/>
                  </a:lnTo>
                  <a:lnTo>
                    <a:pt x="5254196" y="1304913"/>
                  </a:lnTo>
                  <a:lnTo>
                    <a:pt x="5273241" y="1304913"/>
                  </a:lnTo>
                  <a:lnTo>
                    <a:pt x="5273241" y="1323963"/>
                  </a:lnTo>
                  <a:close/>
                </a:path>
                <a:path w="16602075" h="1323975">
                  <a:moveTo>
                    <a:pt x="5235148" y="1323963"/>
                  </a:moveTo>
                  <a:lnTo>
                    <a:pt x="5216102" y="1323963"/>
                  </a:lnTo>
                  <a:lnTo>
                    <a:pt x="5216102" y="1304913"/>
                  </a:lnTo>
                  <a:lnTo>
                    <a:pt x="5235148" y="1304913"/>
                  </a:lnTo>
                  <a:lnTo>
                    <a:pt x="5235148" y="1323963"/>
                  </a:lnTo>
                  <a:close/>
                </a:path>
                <a:path w="16602075" h="1323975">
                  <a:moveTo>
                    <a:pt x="5197055" y="1323963"/>
                  </a:moveTo>
                  <a:lnTo>
                    <a:pt x="5178009" y="1323963"/>
                  </a:lnTo>
                  <a:lnTo>
                    <a:pt x="5178009" y="1304913"/>
                  </a:lnTo>
                  <a:lnTo>
                    <a:pt x="5197055" y="1304913"/>
                  </a:lnTo>
                  <a:lnTo>
                    <a:pt x="5197055" y="1323963"/>
                  </a:lnTo>
                  <a:close/>
                </a:path>
                <a:path w="16602075" h="1323975">
                  <a:moveTo>
                    <a:pt x="5158962" y="1323963"/>
                  </a:moveTo>
                  <a:lnTo>
                    <a:pt x="5139915" y="1323963"/>
                  </a:lnTo>
                  <a:lnTo>
                    <a:pt x="5139915" y="1304913"/>
                  </a:lnTo>
                  <a:lnTo>
                    <a:pt x="5158962" y="1304913"/>
                  </a:lnTo>
                  <a:lnTo>
                    <a:pt x="5158962" y="1323963"/>
                  </a:lnTo>
                  <a:close/>
                </a:path>
                <a:path w="16602075" h="1323975">
                  <a:moveTo>
                    <a:pt x="5120870" y="1323963"/>
                  </a:moveTo>
                  <a:lnTo>
                    <a:pt x="5101822" y="1323963"/>
                  </a:lnTo>
                  <a:lnTo>
                    <a:pt x="5101822" y="1304913"/>
                  </a:lnTo>
                  <a:lnTo>
                    <a:pt x="5120870" y="1304913"/>
                  </a:lnTo>
                  <a:lnTo>
                    <a:pt x="5120870" y="1323963"/>
                  </a:lnTo>
                  <a:close/>
                </a:path>
                <a:path w="16602075" h="1323975">
                  <a:moveTo>
                    <a:pt x="5082777" y="1323963"/>
                  </a:moveTo>
                  <a:lnTo>
                    <a:pt x="5063729" y="1323963"/>
                  </a:lnTo>
                  <a:lnTo>
                    <a:pt x="5063729" y="1304913"/>
                  </a:lnTo>
                  <a:lnTo>
                    <a:pt x="5082777" y="1304913"/>
                  </a:lnTo>
                  <a:lnTo>
                    <a:pt x="5082777" y="1323963"/>
                  </a:lnTo>
                  <a:close/>
                </a:path>
                <a:path w="16602075" h="1323975">
                  <a:moveTo>
                    <a:pt x="5044682" y="1323963"/>
                  </a:moveTo>
                  <a:lnTo>
                    <a:pt x="5025636" y="1323963"/>
                  </a:lnTo>
                  <a:lnTo>
                    <a:pt x="5025636" y="1304913"/>
                  </a:lnTo>
                  <a:lnTo>
                    <a:pt x="5044682" y="1304913"/>
                  </a:lnTo>
                  <a:lnTo>
                    <a:pt x="5044682" y="1323963"/>
                  </a:lnTo>
                  <a:close/>
                </a:path>
                <a:path w="16602075" h="1323975">
                  <a:moveTo>
                    <a:pt x="5006589" y="1323963"/>
                  </a:moveTo>
                  <a:lnTo>
                    <a:pt x="4987544" y="1323963"/>
                  </a:lnTo>
                  <a:lnTo>
                    <a:pt x="4987544" y="1304913"/>
                  </a:lnTo>
                  <a:lnTo>
                    <a:pt x="5006589" y="1304913"/>
                  </a:lnTo>
                  <a:lnTo>
                    <a:pt x="5006589" y="1323963"/>
                  </a:lnTo>
                  <a:close/>
                </a:path>
                <a:path w="16602075" h="1323975">
                  <a:moveTo>
                    <a:pt x="4968496" y="1323963"/>
                  </a:moveTo>
                  <a:lnTo>
                    <a:pt x="4949451" y="1323963"/>
                  </a:lnTo>
                  <a:lnTo>
                    <a:pt x="4949451" y="1304913"/>
                  </a:lnTo>
                  <a:lnTo>
                    <a:pt x="4968496" y="1304913"/>
                  </a:lnTo>
                  <a:lnTo>
                    <a:pt x="4968496" y="1323963"/>
                  </a:lnTo>
                  <a:close/>
                </a:path>
                <a:path w="16602075" h="1323975">
                  <a:moveTo>
                    <a:pt x="4930403" y="1323963"/>
                  </a:moveTo>
                  <a:lnTo>
                    <a:pt x="4911356" y="1323963"/>
                  </a:lnTo>
                  <a:lnTo>
                    <a:pt x="4911356" y="1304913"/>
                  </a:lnTo>
                  <a:lnTo>
                    <a:pt x="4930403" y="1304913"/>
                  </a:lnTo>
                  <a:lnTo>
                    <a:pt x="4930403" y="1323963"/>
                  </a:lnTo>
                  <a:close/>
                </a:path>
                <a:path w="16602075" h="1323975">
                  <a:moveTo>
                    <a:pt x="4892310" y="1323963"/>
                  </a:moveTo>
                  <a:lnTo>
                    <a:pt x="4873263" y="1323963"/>
                  </a:lnTo>
                  <a:lnTo>
                    <a:pt x="4873263" y="1304913"/>
                  </a:lnTo>
                  <a:lnTo>
                    <a:pt x="4892310" y="1304913"/>
                  </a:lnTo>
                  <a:lnTo>
                    <a:pt x="4892310" y="1323963"/>
                  </a:lnTo>
                  <a:close/>
                </a:path>
                <a:path w="16602075" h="1323975">
                  <a:moveTo>
                    <a:pt x="4854218" y="1323963"/>
                  </a:moveTo>
                  <a:lnTo>
                    <a:pt x="4835170" y="1323963"/>
                  </a:lnTo>
                  <a:lnTo>
                    <a:pt x="4835170" y="1304913"/>
                  </a:lnTo>
                  <a:lnTo>
                    <a:pt x="4854218" y="1304913"/>
                  </a:lnTo>
                  <a:lnTo>
                    <a:pt x="4854218" y="1323963"/>
                  </a:lnTo>
                  <a:close/>
                </a:path>
                <a:path w="16602075" h="1323975">
                  <a:moveTo>
                    <a:pt x="4816125" y="1323963"/>
                  </a:moveTo>
                  <a:lnTo>
                    <a:pt x="4797077" y="1323963"/>
                  </a:lnTo>
                  <a:lnTo>
                    <a:pt x="4797077" y="1304913"/>
                  </a:lnTo>
                  <a:lnTo>
                    <a:pt x="4816125" y="1304913"/>
                  </a:lnTo>
                  <a:lnTo>
                    <a:pt x="4816125" y="1323963"/>
                  </a:lnTo>
                  <a:close/>
                </a:path>
                <a:path w="16602075" h="1323975">
                  <a:moveTo>
                    <a:pt x="4778030" y="1323963"/>
                  </a:moveTo>
                  <a:lnTo>
                    <a:pt x="4758984" y="1323963"/>
                  </a:lnTo>
                  <a:lnTo>
                    <a:pt x="4758984" y="1304913"/>
                  </a:lnTo>
                  <a:lnTo>
                    <a:pt x="4778030" y="1304913"/>
                  </a:lnTo>
                  <a:lnTo>
                    <a:pt x="4778030" y="1323963"/>
                  </a:lnTo>
                  <a:close/>
                </a:path>
                <a:path w="16602075" h="1323975">
                  <a:moveTo>
                    <a:pt x="4739937" y="1323963"/>
                  </a:moveTo>
                  <a:lnTo>
                    <a:pt x="4720892" y="1323963"/>
                  </a:lnTo>
                  <a:lnTo>
                    <a:pt x="4720892" y="1304913"/>
                  </a:lnTo>
                  <a:lnTo>
                    <a:pt x="4739937" y="1304913"/>
                  </a:lnTo>
                  <a:lnTo>
                    <a:pt x="4739937" y="1323963"/>
                  </a:lnTo>
                  <a:close/>
                </a:path>
                <a:path w="16602075" h="1323975">
                  <a:moveTo>
                    <a:pt x="4701844" y="1323963"/>
                  </a:moveTo>
                  <a:lnTo>
                    <a:pt x="4682798" y="1323963"/>
                  </a:lnTo>
                  <a:lnTo>
                    <a:pt x="4682798" y="1304913"/>
                  </a:lnTo>
                  <a:lnTo>
                    <a:pt x="4701844" y="1304913"/>
                  </a:lnTo>
                  <a:lnTo>
                    <a:pt x="4701844" y="1323963"/>
                  </a:lnTo>
                  <a:close/>
                </a:path>
                <a:path w="16602075" h="1323975">
                  <a:moveTo>
                    <a:pt x="4663751" y="1323963"/>
                  </a:moveTo>
                  <a:lnTo>
                    <a:pt x="4644704" y="1323963"/>
                  </a:lnTo>
                  <a:lnTo>
                    <a:pt x="4644704" y="1304913"/>
                  </a:lnTo>
                  <a:lnTo>
                    <a:pt x="4663751" y="1304913"/>
                  </a:lnTo>
                  <a:lnTo>
                    <a:pt x="4663751" y="1323963"/>
                  </a:lnTo>
                  <a:close/>
                </a:path>
                <a:path w="16602075" h="1323975">
                  <a:moveTo>
                    <a:pt x="4625658" y="1323963"/>
                  </a:moveTo>
                  <a:lnTo>
                    <a:pt x="4606611" y="1323963"/>
                  </a:lnTo>
                  <a:lnTo>
                    <a:pt x="4606611" y="1304913"/>
                  </a:lnTo>
                  <a:lnTo>
                    <a:pt x="4625658" y="1304913"/>
                  </a:lnTo>
                  <a:lnTo>
                    <a:pt x="4625658" y="1323963"/>
                  </a:lnTo>
                  <a:close/>
                </a:path>
                <a:path w="16602075" h="1323975">
                  <a:moveTo>
                    <a:pt x="4587564" y="1323963"/>
                  </a:moveTo>
                  <a:lnTo>
                    <a:pt x="4568518" y="1323963"/>
                  </a:lnTo>
                  <a:lnTo>
                    <a:pt x="4568518" y="1304913"/>
                  </a:lnTo>
                  <a:lnTo>
                    <a:pt x="4587564" y="1304913"/>
                  </a:lnTo>
                  <a:lnTo>
                    <a:pt x="4587564" y="1323963"/>
                  </a:lnTo>
                  <a:close/>
                </a:path>
                <a:path w="16602075" h="1323975">
                  <a:moveTo>
                    <a:pt x="4549472" y="1323963"/>
                  </a:moveTo>
                  <a:lnTo>
                    <a:pt x="4530425" y="1323963"/>
                  </a:lnTo>
                  <a:lnTo>
                    <a:pt x="4530425" y="1304913"/>
                  </a:lnTo>
                  <a:lnTo>
                    <a:pt x="4549472" y="1304913"/>
                  </a:lnTo>
                  <a:lnTo>
                    <a:pt x="4549472" y="1323963"/>
                  </a:lnTo>
                  <a:close/>
                </a:path>
                <a:path w="16602075" h="1323975">
                  <a:moveTo>
                    <a:pt x="4511378" y="1323963"/>
                  </a:moveTo>
                  <a:lnTo>
                    <a:pt x="4492331" y="1323963"/>
                  </a:lnTo>
                  <a:lnTo>
                    <a:pt x="4492331" y="1304913"/>
                  </a:lnTo>
                  <a:lnTo>
                    <a:pt x="4511378" y="1304913"/>
                  </a:lnTo>
                  <a:lnTo>
                    <a:pt x="4511378" y="1323963"/>
                  </a:lnTo>
                  <a:close/>
                </a:path>
                <a:path w="16602075" h="1323975">
                  <a:moveTo>
                    <a:pt x="4473285" y="1323963"/>
                  </a:moveTo>
                  <a:lnTo>
                    <a:pt x="4454238" y="1323963"/>
                  </a:lnTo>
                  <a:lnTo>
                    <a:pt x="4454238" y="1304913"/>
                  </a:lnTo>
                  <a:lnTo>
                    <a:pt x="4473285" y="1304913"/>
                  </a:lnTo>
                  <a:lnTo>
                    <a:pt x="4473285" y="1323963"/>
                  </a:lnTo>
                  <a:close/>
                </a:path>
                <a:path w="16602075" h="1323975">
                  <a:moveTo>
                    <a:pt x="4435192" y="1323963"/>
                  </a:moveTo>
                  <a:lnTo>
                    <a:pt x="4416146" y="1323963"/>
                  </a:lnTo>
                  <a:lnTo>
                    <a:pt x="4416146" y="1304913"/>
                  </a:lnTo>
                  <a:lnTo>
                    <a:pt x="4435192" y="1304913"/>
                  </a:lnTo>
                  <a:lnTo>
                    <a:pt x="4435192" y="1323963"/>
                  </a:lnTo>
                  <a:close/>
                </a:path>
                <a:path w="16602075" h="1323975">
                  <a:moveTo>
                    <a:pt x="4397099" y="1323963"/>
                  </a:moveTo>
                  <a:lnTo>
                    <a:pt x="4378052" y="1323963"/>
                  </a:lnTo>
                  <a:lnTo>
                    <a:pt x="4378052" y="1304913"/>
                  </a:lnTo>
                  <a:lnTo>
                    <a:pt x="4397099" y="1304913"/>
                  </a:lnTo>
                  <a:lnTo>
                    <a:pt x="4397099" y="1323963"/>
                  </a:lnTo>
                  <a:close/>
                </a:path>
                <a:path w="16602075" h="1323975">
                  <a:moveTo>
                    <a:pt x="4359005" y="1323963"/>
                  </a:moveTo>
                  <a:lnTo>
                    <a:pt x="4339959" y="1323963"/>
                  </a:lnTo>
                  <a:lnTo>
                    <a:pt x="4339959" y="1304913"/>
                  </a:lnTo>
                  <a:lnTo>
                    <a:pt x="4359005" y="1304913"/>
                  </a:lnTo>
                  <a:lnTo>
                    <a:pt x="4359005" y="1323963"/>
                  </a:lnTo>
                  <a:close/>
                </a:path>
                <a:path w="16602075" h="1323975">
                  <a:moveTo>
                    <a:pt x="4320912" y="1323963"/>
                  </a:moveTo>
                  <a:lnTo>
                    <a:pt x="4301866" y="1323963"/>
                  </a:lnTo>
                  <a:lnTo>
                    <a:pt x="4301866" y="1304913"/>
                  </a:lnTo>
                  <a:lnTo>
                    <a:pt x="4320912" y="1304913"/>
                  </a:lnTo>
                  <a:lnTo>
                    <a:pt x="4320912" y="1323963"/>
                  </a:lnTo>
                  <a:close/>
                </a:path>
                <a:path w="16602075" h="1323975">
                  <a:moveTo>
                    <a:pt x="4282820" y="1323963"/>
                  </a:moveTo>
                  <a:lnTo>
                    <a:pt x="4263772" y="1323963"/>
                  </a:lnTo>
                  <a:lnTo>
                    <a:pt x="4263772" y="1304913"/>
                  </a:lnTo>
                  <a:lnTo>
                    <a:pt x="4282820" y="1304913"/>
                  </a:lnTo>
                  <a:lnTo>
                    <a:pt x="4282820" y="1323963"/>
                  </a:lnTo>
                  <a:close/>
                </a:path>
                <a:path w="16602075" h="1323975">
                  <a:moveTo>
                    <a:pt x="4244727" y="1323963"/>
                  </a:moveTo>
                  <a:lnTo>
                    <a:pt x="4225679" y="1323963"/>
                  </a:lnTo>
                  <a:lnTo>
                    <a:pt x="4225679" y="1304913"/>
                  </a:lnTo>
                  <a:lnTo>
                    <a:pt x="4244727" y="1304913"/>
                  </a:lnTo>
                  <a:lnTo>
                    <a:pt x="4244727" y="1323963"/>
                  </a:lnTo>
                  <a:close/>
                </a:path>
                <a:path w="16602075" h="1323975">
                  <a:moveTo>
                    <a:pt x="4206633" y="1323963"/>
                  </a:moveTo>
                  <a:lnTo>
                    <a:pt x="4187586" y="1323963"/>
                  </a:lnTo>
                  <a:lnTo>
                    <a:pt x="4187586" y="1304913"/>
                  </a:lnTo>
                  <a:lnTo>
                    <a:pt x="4206633" y="1304913"/>
                  </a:lnTo>
                  <a:lnTo>
                    <a:pt x="4206633" y="1323963"/>
                  </a:lnTo>
                  <a:close/>
                </a:path>
                <a:path w="16602075" h="1323975">
                  <a:moveTo>
                    <a:pt x="4168540" y="1323963"/>
                  </a:moveTo>
                  <a:lnTo>
                    <a:pt x="4149494" y="1323963"/>
                  </a:lnTo>
                  <a:lnTo>
                    <a:pt x="4149494" y="1304913"/>
                  </a:lnTo>
                  <a:lnTo>
                    <a:pt x="4168540" y="1304913"/>
                  </a:lnTo>
                  <a:lnTo>
                    <a:pt x="4168540" y="1323963"/>
                  </a:lnTo>
                  <a:close/>
                </a:path>
                <a:path w="16602075" h="1323975">
                  <a:moveTo>
                    <a:pt x="4130446" y="1323963"/>
                  </a:moveTo>
                  <a:lnTo>
                    <a:pt x="4111401" y="1323963"/>
                  </a:lnTo>
                  <a:lnTo>
                    <a:pt x="4111401" y="1304913"/>
                  </a:lnTo>
                  <a:lnTo>
                    <a:pt x="4130446" y="1304913"/>
                  </a:lnTo>
                  <a:lnTo>
                    <a:pt x="4130446" y="1323963"/>
                  </a:lnTo>
                  <a:close/>
                </a:path>
                <a:path w="16602075" h="1323975">
                  <a:moveTo>
                    <a:pt x="4092353" y="1323963"/>
                  </a:moveTo>
                  <a:lnTo>
                    <a:pt x="4073307" y="1323963"/>
                  </a:lnTo>
                  <a:lnTo>
                    <a:pt x="4073307" y="1304913"/>
                  </a:lnTo>
                  <a:lnTo>
                    <a:pt x="4092353" y="1304913"/>
                  </a:lnTo>
                  <a:lnTo>
                    <a:pt x="4092353" y="1323963"/>
                  </a:lnTo>
                  <a:close/>
                </a:path>
                <a:path w="16602075" h="1323975">
                  <a:moveTo>
                    <a:pt x="4054260" y="1323963"/>
                  </a:moveTo>
                  <a:lnTo>
                    <a:pt x="4035213" y="1323963"/>
                  </a:lnTo>
                  <a:lnTo>
                    <a:pt x="4035213" y="1304913"/>
                  </a:lnTo>
                  <a:lnTo>
                    <a:pt x="4054260" y="1304913"/>
                  </a:lnTo>
                  <a:lnTo>
                    <a:pt x="4054260" y="1323963"/>
                  </a:lnTo>
                  <a:close/>
                </a:path>
                <a:path w="16602075" h="1323975">
                  <a:moveTo>
                    <a:pt x="4016167" y="1323963"/>
                  </a:moveTo>
                  <a:lnTo>
                    <a:pt x="3997120" y="1323963"/>
                  </a:lnTo>
                  <a:lnTo>
                    <a:pt x="3997120" y="1304913"/>
                  </a:lnTo>
                  <a:lnTo>
                    <a:pt x="4016167" y="1304913"/>
                  </a:lnTo>
                  <a:lnTo>
                    <a:pt x="4016167" y="1323963"/>
                  </a:lnTo>
                  <a:close/>
                </a:path>
                <a:path w="16602075" h="1323975">
                  <a:moveTo>
                    <a:pt x="3978075" y="1323963"/>
                  </a:moveTo>
                  <a:lnTo>
                    <a:pt x="3959027" y="1323963"/>
                  </a:lnTo>
                  <a:lnTo>
                    <a:pt x="3959027" y="1304913"/>
                  </a:lnTo>
                  <a:lnTo>
                    <a:pt x="3978075" y="1304913"/>
                  </a:lnTo>
                  <a:lnTo>
                    <a:pt x="3978075" y="1323963"/>
                  </a:lnTo>
                  <a:close/>
                </a:path>
                <a:path w="16602075" h="1323975">
                  <a:moveTo>
                    <a:pt x="3939980" y="1323963"/>
                  </a:moveTo>
                  <a:lnTo>
                    <a:pt x="3920934" y="1323963"/>
                  </a:lnTo>
                  <a:lnTo>
                    <a:pt x="3920934" y="1304913"/>
                  </a:lnTo>
                  <a:lnTo>
                    <a:pt x="3939980" y="1304913"/>
                  </a:lnTo>
                  <a:lnTo>
                    <a:pt x="3939980" y="1323963"/>
                  </a:lnTo>
                  <a:close/>
                </a:path>
                <a:path w="16602075" h="1323975">
                  <a:moveTo>
                    <a:pt x="3901887" y="1323963"/>
                  </a:moveTo>
                  <a:lnTo>
                    <a:pt x="3882841" y="1323963"/>
                  </a:lnTo>
                  <a:lnTo>
                    <a:pt x="3882841" y="1304913"/>
                  </a:lnTo>
                  <a:lnTo>
                    <a:pt x="3901887" y="1304913"/>
                  </a:lnTo>
                  <a:lnTo>
                    <a:pt x="3901887" y="1323963"/>
                  </a:lnTo>
                  <a:close/>
                </a:path>
                <a:path w="16602075" h="1323975">
                  <a:moveTo>
                    <a:pt x="3863794" y="1323963"/>
                  </a:moveTo>
                  <a:lnTo>
                    <a:pt x="3844749" y="1323963"/>
                  </a:lnTo>
                  <a:lnTo>
                    <a:pt x="3844749" y="1304913"/>
                  </a:lnTo>
                  <a:lnTo>
                    <a:pt x="3863794" y="1304913"/>
                  </a:lnTo>
                  <a:lnTo>
                    <a:pt x="3863794" y="1323963"/>
                  </a:lnTo>
                  <a:close/>
                </a:path>
                <a:path w="16602075" h="1323975">
                  <a:moveTo>
                    <a:pt x="3825701" y="1323963"/>
                  </a:moveTo>
                  <a:lnTo>
                    <a:pt x="3806654" y="1323963"/>
                  </a:lnTo>
                  <a:lnTo>
                    <a:pt x="3806654" y="1304913"/>
                  </a:lnTo>
                  <a:lnTo>
                    <a:pt x="3825701" y="1304913"/>
                  </a:lnTo>
                  <a:lnTo>
                    <a:pt x="3825701" y="1323963"/>
                  </a:lnTo>
                  <a:close/>
                </a:path>
                <a:path w="16602075" h="1323975">
                  <a:moveTo>
                    <a:pt x="3787608" y="1323963"/>
                  </a:moveTo>
                  <a:lnTo>
                    <a:pt x="3768561" y="1323963"/>
                  </a:lnTo>
                  <a:lnTo>
                    <a:pt x="3768561" y="1304913"/>
                  </a:lnTo>
                  <a:lnTo>
                    <a:pt x="3787608" y="1304913"/>
                  </a:lnTo>
                  <a:lnTo>
                    <a:pt x="3787608" y="1323963"/>
                  </a:lnTo>
                  <a:close/>
                </a:path>
                <a:path w="16602075" h="1323975">
                  <a:moveTo>
                    <a:pt x="3749515" y="1323963"/>
                  </a:moveTo>
                  <a:lnTo>
                    <a:pt x="3730468" y="1323963"/>
                  </a:lnTo>
                  <a:lnTo>
                    <a:pt x="3730468" y="1304913"/>
                  </a:lnTo>
                  <a:lnTo>
                    <a:pt x="3749515" y="1304913"/>
                  </a:lnTo>
                  <a:lnTo>
                    <a:pt x="3749515" y="1323963"/>
                  </a:lnTo>
                  <a:close/>
                </a:path>
                <a:path w="16602075" h="1323975">
                  <a:moveTo>
                    <a:pt x="3711423" y="1323963"/>
                  </a:moveTo>
                  <a:lnTo>
                    <a:pt x="3692375" y="1323963"/>
                  </a:lnTo>
                  <a:lnTo>
                    <a:pt x="3692375" y="1304913"/>
                  </a:lnTo>
                  <a:lnTo>
                    <a:pt x="3711423" y="1304913"/>
                  </a:lnTo>
                  <a:lnTo>
                    <a:pt x="3711423" y="1323963"/>
                  </a:lnTo>
                  <a:close/>
                </a:path>
                <a:path w="16602075" h="1323975">
                  <a:moveTo>
                    <a:pt x="3673328" y="1323963"/>
                  </a:moveTo>
                  <a:lnTo>
                    <a:pt x="3654282" y="1323963"/>
                  </a:lnTo>
                  <a:lnTo>
                    <a:pt x="3654282" y="1304913"/>
                  </a:lnTo>
                  <a:lnTo>
                    <a:pt x="3673328" y="1304913"/>
                  </a:lnTo>
                  <a:lnTo>
                    <a:pt x="3673328" y="1323963"/>
                  </a:lnTo>
                  <a:close/>
                </a:path>
                <a:path w="16602075" h="1323975">
                  <a:moveTo>
                    <a:pt x="3635235" y="1323963"/>
                  </a:moveTo>
                  <a:lnTo>
                    <a:pt x="3616189" y="1323963"/>
                  </a:lnTo>
                  <a:lnTo>
                    <a:pt x="3616189" y="1304913"/>
                  </a:lnTo>
                  <a:lnTo>
                    <a:pt x="3635235" y="1304913"/>
                  </a:lnTo>
                  <a:lnTo>
                    <a:pt x="3635235" y="1323963"/>
                  </a:lnTo>
                  <a:close/>
                </a:path>
                <a:path w="16602075" h="1323975">
                  <a:moveTo>
                    <a:pt x="3597142" y="1323963"/>
                  </a:moveTo>
                  <a:lnTo>
                    <a:pt x="3578097" y="1323963"/>
                  </a:lnTo>
                  <a:lnTo>
                    <a:pt x="3578097" y="1304913"/>
                  </a:lnTo>
                  <a:lnTo>
                    <a:pt x="3597142" y="1304913"/>
                  </a:lnTo>
                  <a:lnTo>
                    <a:pt x="3597142" y="1323963"/>
                  </a:lnTo>
                  <a:close/>
                </a:path>
                <a:path w="16602075" h="1323975">
                  <a:moveTo>
                    <a:pt x="3559049" y="1323963"/>
                  </a:moveTo>
                  <a:lnTo>
                    <a:pt x="3540002" y="1323963"/>
                  </a:lnTo>
                  <a:lnTo>
                    <a:pt x="3540002" y="1304913"/>
                  </a:lnTo>
                  <a:lnTo>
                    <a:pt x="3559049" y="1304913"/>
                  </a:lnTo>
                  <a:lnTo>
                    <a:pt x="3559049" y="1323963"/>
                  </a:lnTo>
                  <a:close/>
                </a:path>
                <a:path w="16602075" h="1323975">
                  <a:moveTo>
                    <a:pt x="3520956" y="1323963"/>
                  </a:moveTo>
                  <a:lnTo>
                    <a:pt x="3501909" y="1323963"/>
                  </a:lnTo>
                  <a:lnTo>
                    <a:pt x="3501909" y="1304913"/>
                  </a:lnTo>
                  <a:lnTo>
                    <a:pt x="3520956" y="1304913"/>
                  </a:lnTo>
                  <a:lnTo>
                    <a:pt x="3520956" y="1323963"/>
                  </a:lnTo>
                  <a:close/>
                </a:path>
                <a:path w="16602075" h="1323975">
                  <a:moveTo>
                    <a:pt x="3482862" y="1323963"/>
                  </a:moveTo>
                  <a:lnTo>
                    <a:pt x="3463816" y="1323963"/>
                  </a:lnTo>
                  <a:lnTo>
                    <a:pt x="3463816" y="1304913"/>
                  </a:lnTo>
                  <a:lnTo>
                    <a:pt x="3482862" y="1304913"/>
                  </a:lnTo>
                  <a:lnTo>
                    <a:pt x="3482862" y="1323963"/>
                  </a:lnTo>
                  <a:close/>
                </a:path>
                <a:path w="16602075" h="1323975">
                  <a:moveTo>
                    <a:pt x="3444769" y="1323963"/>
                  </a:moveTo>
                  <a:lnTo>
                    <a:pt x="3425723" y="1323963"/>
                  </a:lnTo>
                  <a:lnTo>
                    <a:pt x="3425723" y="1304913"/>
                  </a:lnTo>
                  <a:lnTo>
                    <a:pt x="3444769" y="1304913"/>
                  </a:lnTo>
                  <a:lnTo>
                    <a:pt x="3444769" y="1323963"/>
                  </a:lnTo>
                  <a:close/>
                </a:path>
                <a:path w="16602075" h="1323975">
                  <a:moveTo>
                    <a:pt x="3406677" y="1323963"/>
                  </a:moveTo>
                  <a:lnTo>
                    <a:pt x="3387630" y="1323963"/>
                  </a:lnTo>
                  <a:lnTo>
                    <a:pt x="3387630" y="1304913"/>
                  </a:lnTo>
                  <a:lnTo>
                    <a:pt x="3406677" y="1304913"/>
                  </a:lnTo>
                  <a:lnTo>
                    <a:pt x="3406677" y="1323963"/>
                  </a:lnTo>
                  <a:close/>
                </a:path>
                <a:path w="16602075" h="1323975">
                  <a:moveTo>
                    <a:pt x="3368583" y="1323963"/>
                  </a:moveTo>
                  <a:lnTo>
                    <a:pt x="3349536" y="1323963"/>
                  </a:lnTo>
                  <a:lnTo>
                    <a:pt x="3349536" y="1304913"/>
                  </a:lnTo>
                  <a:lnTo>
                    <a:pt x="3368583" y="1304913"/>
                  </a:lnTo>
                  <a:lnTo>
                    <a:pt x="3368583" y="1323963"/>
                  </a:lnTo>
                  <a:close/>
                </a:path>
                <a:path w="16602075" h="1323975">
                  <a:moveTo>
                    <a:pt x="3330490" y="1323963"/>
                  </a:moveTo>
                  <a:lnTo>
                    <a:pt x="3311443" y="1323963"/>
                  </a:lnTo>
                  <a:lnTo>
                    <a:pt x="3311443" y="1304913"/>
                  </a:lnTo>
                  <a:lnTo>
                    <a:pt x="3330490" y="1304913"/>
                  </a:lnTo>
                  <a:lnTo>
                    <a:pt x="3330490" y="1323963"/>
                  </a:lnTo>
                  <a:close/>
                </a:path>
                <a:path w="16602075" h="1323975">
                  <a:moveTo>
                    <a:pt x="3292397" y="1323963"/>
                  </a:moveTo>
                  <a:lnTo>
                    <a:pt x="3273351" y="1323963"/>
                  </a:lnTo>
                  <a:lnTo>
                    <a:pt x="3273351" y="1304913"/>
                  </a:lnTo>
                  <a:lnTo>
                    <a:pt x="3292397" y="1304913"/>
                  </a:lnTo>
                  <a:lnTo>
                    <a:pt x="3292397" y="1323963"/>
                  </a:lnTo>
                  <a:close/>
                </a:path>
                <a:path w="16602075" h="1323975">
                  <a:moveTo>
                    <a:pt x="3254303" y="1323963"/>
                  </a:moveTo>
                  <a:lnTo>
                    <a:pt x="3235257" y="1323963"/>
                  </a:lnTo>
                  <a:lnTo>
                    <a:pt x="3235257" y="1304913"/>
                  </a:lnTo>
                  <a:lnTo>
                    <a:pt x="3254303" y="1304913"/>
                  </a:lnTo>
                  <a:lnTo>
                    <a:pt x="3254303" y="1323963"/>
                  </a:lnTo>
                  <a:close/>
                </a:path>
                <a:path w="16602075" h="1323975">
                  <a:moveTo>
                    <a:pt x="3216210" y="1323963"/>
                  </a:moveTo>
                  <a:lnTo>
                    <a:pt x="3197164" y="1323963"/>
                  </a:lnTo>
                  <a:lnTo>
                    <a:pt x="3197164" y="1304913"/>
                  </a:lnTo>
                  <a:lnTo>
                    <a:pt x="3216210" y="1304913"/>
                  </a:lnTo>
                  <a:lnTo>
                    <a:pt x="3216210" y="1323963"/>
                  </a:lnTo>
                  <a:close/>
                </a:path>
                <a:path w="16602075" h="1323975">
                  <a:moveTo>
                    <a:pt x="3178117" y="1323963"/>
                  </a:moveTo>
                  <a:lnTo>
                    <a:pt x="3159070" y="1323963"/>
                  </a:lnTo>
                  <a:lnTo>
                    <a:pt x="3159070" y="1304913"/>
                  </a:lnTo>
                  <a:lnTo>
                    <a:pt x="3178117" y="1304913"/>
                  </a:lnTo>
                  <a:lnTo>
                    <a:pt x="3178117" y="1323963"/>
                  </a:lnTo>
                  <a:close/>
                </a:path>
                <a:path w="16602075" h="1323975">
                  <a:moveTo>
                    <a:pt x="3140025" y="1323963"/>
                  </a:moveTo>
                  <a:lnTo>
                    <a:pt x="3120977" y="1323963"/>
                  </a:lnTo>
                  <a:lnTo>
                    <a:pt x="3120977" y="1304913"/>
                  </a:lnTo>
                  <a:lnTo>
                    <a:pt x="3140025" y="1304913"/>
                  </a:lnTo>
                  <a:lnTo>
                    <a:pt x="3140025" y="1323963"/>
                  </a:lnTo>
                  <a:close/>
                </a:path>
                <a:path w="16602075" h="1323975">
                  <a:moveTo>
                    <a:pt x="3101931" y="1323963"/>
                  </a:moveTo>
                  <a:lnTo>
                    <a:pt x="3082884" y="1323963"/>
                  </a:lnTo>
                  <a:lnTo>
                    <a:pt x="3082884" y="1304913"/>
                  </a:lnTo>
                  <a:lnTo>
                    <a:pt x="3101931" y="1304913"/>
                  </a:lnTo>
                  <a:lnTo>
                    <a:pt x="3101931" y="1323963"/>
                  </a:lnTo>
                  <a:close/>
                </a:path>
                <a:path w="16602075" h="1323975">
                  <a:moveTo>
                    <a:pt x="3063838" y="1323963"/>
                  </a:moveTo>
                  <a:lnTo>
                    <a:pt x="3044791" y="1323963"/>
                  </a:lnTo>
                  <a:lnTo>
                    <a:pt x="3044791" y="1304913"/>
                  </a:lnTo>
                  <a:lnTo>
                    <a:pt x="3063838" y="1304913"/>
                  </a:lnTo>
                  <a:lnTo>
                    <a:pt x="3063838" y="1323963"/>
                  </a:lnTo>
                  <a:close/>
                </a:path>
                <a:path w="16602075" h="1323975">
                  <a:moveTo>
                    <a:pt x="3025744" y="1323963"/>
                  </a:moveTo>
                  <a:lnTo>
                    <a:pt x="3006699" y="1323963"/>
                  </a:lnTo>
                  <a:lnTo>
                    <a:pt x="3006699" y="1304913"/>
                  </a:lnTo>
                  <a:lnTo>
                    <a:pt x="3025744" y="1304913"/>
                  </a:lnTo>
                  <a:lnTo>
                    <a:pt x="3025744" y="1323963"/>
                  </a:lnTo>
                  <a:close/>
                </a:path>
                <a:path w="16602075" h="1323975">
                  <a:moveTo>
                    <a:pt x="2987651" y="1323963"/>
                  </a:moveTo>
                  <a:lnTo>
                    <a:pt x="2968605" y="1323963"/>
                  </a:lnTo>
                  <a:lnTo>
                    <a:pt x="2968605" y="1304913"/>
                  </a:lnTo>
                  <a:lnTo>
                    <a:pt x="2987651" y="1304913"/>
                  </a:lnTo>
                  <a:lnTo>
                    <a:pt x="2987651" y="1323963"/>
                  </a:lnTo>
                  <a:close/>
                </a:path>
                <a:path w="16602075" h="1323975">
                  <a:moveTo>
                    <a:pt x="2949558" y="1323963"/>
                  </a:moveTo>
                  <a:lnTo>
                    <a:pt x="2930511" y="1323963"/>
                  </a:lnTo>
                  <a:lnTo>
                    <a:pt x="2930511" y="1304913"/>
                  </a:lnTo>
                  <a:lnTo>
                    <a:pt x="2949558" y="1304913"/>
                  </a:lnTo>
                  <a:lnTo>
                    <a:pt x="2949558" y="1323963"/>
                  </a:lnTo>
                  <a:close/>
                </a:path>
                <a:path w="16602075" h="1323975">
                  <a:moveTo>
                    <a:pt x="2911465" y="1323963"/>
                  </a:moveTo>
                  <a:lnTo>
                    <a:pt x="2892418" y="1323963"/>
                  </a:lnTo>
                  <a:lnTo>
                    <a:pt x="2892418" y="1304913"/>
                  </a:lnTo>
                  <a:lnTo>
                    <a:pt x="2911465" y="1304913"/>
                  </a:lnTo>
                  <a:lnTo>
                    <a:pt x="2911465" y="1323963"/>
                  </a:lnTo>
                  <a:close/>
                </a:path>
                <a:path w="16602075" h="1323975">
                  <a:moveTo>
                    <a:pt x="2873372" y="1323963"/>
                  </a:moveTo>
                  <a:lnTo>
                    <a:pt x="2854325" y="1323963"/>
                  </a:lnTo>
                  <a:lnTo>
                    <a:pt x="2854325" y="1304913"/>
                  </a:lnTo>
                  <a:lnTo>
                    <a:pt x="2873372" y="1304913"/>
                  </a:lnTo>
                  <a:lnTo>
                    <a:pt x="2873372" y="1323963"/>
                  </a:lnTo>
                  <a:close/>
                </a:path>
                <a:path w="16602075" h="1323975">
                  <a:moveTo>
                    <a:pt x="2835279" y="1323963"/>
                  </a:moveTo>
                  <a:lnTo>
                    <a:pt x="2816232" y="1323963"/>
                  </a:lnTo>
                  <a:lnTo>
                    <a:pt x="2816232" y="1304913"/>
                  </a:lnTo>
                  <a:lnTo>
                    <a:pt x="2835279" y="1304913"/>
                  </a:lnTo>
                  <a:lnTo>
                    <a:pt x="2835279" y="1323963"/>
                  </a:lnTo>
                  <a:close/>
                </a:path>
                <a:path w="16602075" h="1323975">
                  <a:moveTo>
                    <a:pt x="2797185" y="1323963"/>
                  </a:moveTo>
                  <a:lnTo>
                    <a:pt x="2778139" y="1323963"/>
                  </a:lnTo>
                  <a:lnTo>
                    <a:pt x="2778139" y="1304913"/>
                  </a:lnTo>
                  <a:lnTo>
                    <a:pt x="2797185" y="1304913"/>
                  </a:lnTo>
                  <a:lnTo>
                    <a:pt x="2797185" y="1323963"/>
                  </a:lnTo>
                  <a:close/>
                </a:path>
                <a:path w="16602075" h="1323975">
                  <a:moveTo>
                    <a:pt x="2759092" y="1323963"/>
                  </a:moveTo>
                  <a:lnTo>
                    <a:pt x="2740046" y="1323963"/>
                  </a:lnTo>
                  <a:lnTo>
                    <a:pt x="2740046" y="1304913"/>
                  </a:lnTo>
                  <a:lnTo>
                    <a:pt x="2759092" y="1304913"/>
                  </a:lnTo>
                  <a:lnTo>
                    <a:pt x="2759092" y="1323963"/>
                  </a:lnTo>
                  <a:close/>
                </a:path>
                <a:path w="16602075" h="1323975">
                  <a:moveTo>
                    <a:pt x="2720999" y="1323963"/>
                  </a:moveTo>
                  <a:lnTo>
                    <a:pt x="2701952" y="1323963"/>
                  </a:lnTo>
                  <a:lnTo>
                    <a:pt x="2701952" y="1304913"/>
                  </a:lnTo>
                  <a:lnTo>
                    <a:pt x="2720999" y="1304913"/>
                  </a:lnTo>
                  <a:lnTo>
                    <a:pt x="2720999" y="1323963"/>
                  </a:lnTo>
                  <a:close/>
                </a:path>
                <a:path w="16602075" h="1323975">
                  <a:moveTo>
                    <a:pt x="2682906" y="1323963"/>
                  </a:moveTo>
                  <a:lnTo>
                    <a:pt x="2663859" y="1323963"/>
                  </a:lnTo>
                  <a:lnTo>
                    <a:pt x="2663859" y="1304913"/>
                  </a:lnTo>
                  <a:lnTo>
                    <a:pt x="2682906" y="1304913"/>
                  </a:lnTo>
                  <a:lnTo>
                    <a:pt x="2682906" y="1323963"/>
                  </a:lnTo>
                  <a:close/>
                </a:path>
                <a:path w="16602075" h="1323975">
                  <a:moveTo>
                    <a:pt x="2644813" y="1323963"/>
                  </a:moveTo>
                  <a:lnTo>
                    <a:pt x="2625766" y="1323963"/>
                  </a:lnTo>
                  <a:lnTo>
                    <a:pt x="2625766" y="1304913"/>
                  </a:lnTo>
                  <a:lnTo>
                    <a:pt x="2644813" y="1304913"/>
                  </a:lnTo>
                  <a:lnTo>
                    <a:pt x="2644813" y="1323963"/>
                  </a:lnTo>
                  <a:close/>
                </a:path>
                <a:path w="16602075" h="1323975">
                  <a:moveTo>
                    <a:pt x="2606720" y="1323963"/>
                  </a:moveTo>
                  <a:lnTo>
                    <a:pt x="2587673" y="1323963"/>
                  </a:lnTo>
                  <a:lnTo>
                    <a:pt x="2587673" y="1304913"/>
                  </a:lnTo>
                  <a:lnTo>
                    <a:pt x="2606720" y="1304913"/>
                  </a:lnTo>
                  <a:lnTo>
                    <a:pt x="2606720" y="1323963"/>
                  </a:lnTo>
                  <a:close/>
                </a:path>
                <a:path w="16602075" h="1323975">
                  <a:moveTo>
                    <a:pt x="2568627" y="1323963"/>
                  </a:moveTo>
                  <a:lnTo>
                    <a:pt x="2549580" y="1323963"/>
                  </a:lnTo>
                  <a:lnTo>
                    <a:pt x="2549580" y="1304913"/>
                  </a:lnTo>
                  <a:lnTo>
                    <a:pt x="2568627" y="1304913"/>
                  </a:lnTo>
                  <a:lnTo>
                    <a:pt x="2568627" y="1323963"/>
                  </a:lnTo>
                  <a:close/>
                </a:path>
                <a:path w="16602075" h="1323975">
                  <a:moveTo>
                    <a:pt x="2530533" y="1323963"/>
                  </a:moveTo>
                  <a:lnTo>
                    <a:pt x="2511487" y="1323963"/>
                  </a:lnTo>
                  <a:lnTo>
                    <a:pt x="2511487" y="1304913"/>
                  </a:lnTo>
                  <a:lnTo>
                    <a:pt x="2530533" y="1304913"/>
                  </a:lnTo>
                  <a:lnTo>
                    <a:pt x="2530533" y="1323963"/>
                  </a:lnTo>
                  <a:close/>
                </a:path>
                <a:path w="16602075" h="1323975">
                  <a:moveTo>
                    <a:pt x="2492440" y="1323963"/>
                  </a:moveTo>
                  <a:lnTo>
                    <a:pt x="2473393" y="1323963"/>
                  </a:lnTo>
                  <a:lnTo>
                    <a:pt x="2473393" y="1304913"/>
                  </a:lnTo>
                  <a:lnTo>
                    <a:pt x="2492440" y="1304913"/>
                  </a:lnTo>
                  <a:lnTo>
                    <a:pt x="2492440" y="1323963"/>
                  </a:lnTo>
                  <a:close/>
                </a:path>
                <a:path w="16602075" h="1323975">
                  <a:moveTo>
                    <a:pt x="2454347" y="1323963"/>
                  </a:moveTo>
                  <a:lnTo>
                    <a:pt x="2435301" y="1323963"/>
                  </a:lnTo>
                  <a:lnTo>
                    <a:pt x="2435301" y="1304913"/>
                  </a:lnTo>
                  <a:lnTo>
                    <a:pt x="2454347" y="1304913"/>
                  </a:lnTo>
                  <a:lnTo>
                    <a:pt x="2454347" y="1323963"/>
                  </a:lnTo>
                  <a:close/>
                </a:path>
                <a:path w="16602075" h="1323975">
                  <a:moveTo>
                    <a:pt x="2416254" y="1323963"/>
                  </a:moveTo>
                  <a:lnTo>
                    <a:pt x="2397207" y="1323963"/>
                  </a:lnTo>
                  <a:lnTo>
                    <a:pt x="2397207" y="1304913"/>
                  </a:lnTo>
                  <a:lnTo>
                    <a:pt x="2416254" y="1304913"/>
                  </a:lnTo>
                  <a:lnTo>
                    <a:pt x="2416254" y="1323963"/>
                  </a:lnTo>
                  <a:close/>
                </a:path>
                <a:path w="16602075" h="1323975">
                  <a:moveTo>
                    <a:pt x="2378160" y="1323963"/>
                  </a:moveTo>
                  <a:lnTo>
                    <a:pt x="2359114" y="1323963"/>
                  </a:lnTo>
                  <a:lnTo>
                    <a:pt x="2359114" y="1304913"/>
                  </a:lnTo>
                  <a:lnTo>
                    <a:pt x="2378160" y="1304913"/>
                  </a:lnTo>
                  <a:lnTo>
                    <a:pt x="2378160" y="1323963"/>
                  </a:lnTo>
                  <a:close/>
                </a:path>
                <a:path w="16602075" h="1323975">
                  <a:moveTo>
                    <a:pt x="2340067" y="1323963"/>
                  </a:moveTo>
                  <a:lnTo>
                    <a:pt x="2321021" y="1323963"/>
                  </a:lnTo>
                  <a:lnTo>
                    <a:pt x="2321021" y="1304913"/>
                  </a:lnTo>
                  <a:lnTo>
                    <a:pt x="2340067" y="1304913"/>
                  </a:lnTo>
                  <a:lnTo>
                    <a:pt x="2340067" y="1323963"/>
                  </a:lnTo>
                  <a:close/>
                </a:path>
                <a:path w="16602075" h="1323975">
                  <a:moveTo>
                    <a:pt x="2301974" y="1323963"/>
                  </a:moveTo>
                  <a:lnTo>
                    <a:pt x="2282928" y="1323963"/>
                  </a:lnTo>
                  <a:lnTo>
                    <a:pt x="2282928" y="1304913"/>
                  </a:lnTo>
                  <a:lnTo>
                    <a:pt x="2301974" y="1304913"/>
                  </a:lnTo>
                  <a:lnTo>
                    <a:pt x="2301974" y="1323963"/>
                  </a:lnTo>
                  <a:close/>
                </a:path>
                <a:path w="16602075" h="1323975">
                  <a:moveTo>
                    <a:pt x="2263881" y="1323963"/>
                  </a:moveTo>
                  <a:lnTo>
                    <a:pt x="2244834" y="1323963"/>
                  </a:lnTo>
                  <a:lnTo>
                    <a:pt x="2244834" y="1304913"/>
                  </a:lnTo>
                  <a:lnTo>
                    <a:pt x="2263881" y="1304913"/>
                  </a:lnTo>
                  <a:lnTo>
                    <a:pt x="2263881" y="1323963"/>
                  </a:lnTo>
                  <a:close/>
                </a:path>
                <a:path w="16602075" h="1323975">
                  <a:moveTo>
                    <a:pt x="2225788" y="1323963"/>
                  </a:moveTo>
                  <a:lnTo>
                    <a:pt x="2206741" y="1323963"/>
                  </a:lnTo>
                  <a:lnTo>
                    <a:pt x="2206741" y="1304913"/>
                  </a:lnTo>
                  <a:lnTo>
                    <a:pt x="2225788" y="1304913"/>
                  </a:lnTo>
                  <a:lnTo>
                    <a:pt x="2225788" y="1323963"/>
                  </a:lnTo>
                  <a:close/>
                </a:path>
                <a:path w="16602075" h="1323975">
                  <a:moveTo>
                    <a:pt x="2187695" y="1323963"/>
                  </a:moveTo>
                  <a:lnTo>
                    <a:pt x="2168648" y="1323963"/>
                  </a:lnTo>
                  <a:lnTo>
                    <a:pt x="2168648" y="1304913"/>
                  </a:lnTo>
                  <a:lnTo>
                    <a:pt x="2187695" y="1304913"/>
                  </a:lnTo>
                  <a:lnTo>
                    <a:pt x="2187695" y="1323963"/>
                  </a:lnTo>
                  <a:close/>
                </a:path>
                <a:path w="16602075" h="1323975">
                  <a:moveTo>
                    <a:pt x="2149601" y="1323963"/>
                  </a:moveTo>
                  <a:lnTo>
                    <a:pt x="2130555" y="1323963"/>
                  </a:lnTo>
                  <a:lnTo>
                    <a:pt x="2130555" y="1304913"/>
                  </a:lnTo>
                  <a:lnTo>
                    <a:pt x="2149601" y="1304913"/>
                  </a:lnTo>
                  <a:lnTo>
                    <a:pt x="2149601" y="1323963"/>
                  </a:lnTo>
                  <a:close/>
                </a:path>
                <a:path w="16602075" h="1323975">
                  <a:moveTo>
                    <a:pt x="2111508" y="1323963"/>
                  </a:moveTo>
                  <a:lnTo>
                    <a:pt x="2092462" y="1323963"/>
                  </a:lnTo>
                  <a:lnTo>
                    <a:pt x="2092462" y="1304913"/>
                  </a:lnTo>
                  <a:lnTo>
                    <a:pt x="2111508" y="1304913"/>
                  </a:lnTo>
                  <a:lnTo>
                    <a:pt x="2111508" y="1323963"/>
                  </a:lnTo>
                  <a:close/>
                </a:path>
                <a:path w="16602075" h="1323975">
                  <a:moveTo>
                    <a:pt x="2073415" y="1323963"/>
                  </a:moveTo>
                  <a:lnTo>
                    <a:pt x="2054369" y="1323963"/>
                  </a:lnTo>
                  <a:lnTo>
                    <a:pt x="2054369" y="1304913"/>
                  </a:lnTo>
                  <a:lnTo>
                    <a:pt x="2073415" y="1304913"/>
                  </a:lnTo>
                  <a:lnTo>
                    <a:pt x="2073415" y="1323963"/>
                  </a:lnTo>
                  <a:close/>
                </a:path>
                <a:path w="16602075" h="1323975">
                  <a:moveTo>
                    <a:pt x="2035322" y="1323963"/>
                  </a:moveTo>
                  <a:lnTo>
                    <a:pt x="2016275" y="1323963"/>
                  </a:lnTo>
                  <a:lnTo>
                    <a:pt x="2016275" y="1304913"/>
                  </a:lnTo>
                  <a:lnTo>
                    <a:pt x="2035322" y="1304913"/>
                  </a:lnTo>
                  <a:lnTo>
                    <a:pt x="2035322" y="1323963"/>
                  </a:lnTo>
                  <a:close/>
                </a:path>
                <a:path w="16602075" h="1323975">
                  <a:moveTo>
                    <a:pt x="1997229" y="1323963"/>
                  </a:moveTo>
                  <a:lnTo>
                    <a:pt x="1978182" y="1323963"/>
                  </a:lnTo>
                  <a:lnTo>
                    <a:pt x="1978182" y="1304913"/>
                  </a:lnTo>
                  <a:lnTo>
                    <a:pt x="1997229" y="1304913"/>
                  </a:lnTo>
                  <a:lnTo>
                    <a:pt x="1997229" y="1323963"/>
                  </a:lnTo>
                  <a:close/>
                </a:path>
                <a:path w="16602075" h="1323975">
                  <a:moveTo>
                    <a:pt x="1959136" y="1323963"/>
                  </a:moveTo>
                  <a:lnTo>
                    <a:pt x="1940089" y="1323963"/>
                  </a:lnTo>
                  <a:lnTo>
                    <a:pt x="1940089" y="1304913"/>
                  </a:lnTo>
                  <a:lnTo>
                    <a:pt x="1959136" y="1304913"/>
                  </a:lnTo>
                  <a:lnTo>
                    <a:pt x="1959136" y="1323963"/>
                  </a:lnTo>
                  <a:close/>
                </a:path>
                <a:path w="16602075" h="1323975">
                  <a:moveTo>
                    <a:pt x="1921042" y="1323963"/>
                  </a:moveTo>
                  <a:lnTo>
                    <a:pt x="1901996" y="1323963"/>
                  </a:lnTo>
                  <a:lnTo>
                    <a:pt x="1901996" y="1304913"/>
                  </a:lnTo>
                  <a:lnTo>
                    <a:pt x="1921042" y="1304913"/>
                  </a:lnTo>
                  <a:lnTo>
                    <a:pt x="1921042" y="1323963"/>
                  </a:lnTo>
                  <a:close/>
                </a:path>
                <a:path w="16602075" h="1323975">
                  <a:moveTo>
                    <a:pt x="1882949" y="1323963"/>
                  </a:moveTo>
                  <a:lnTo>
                    <a:pt x="1863903" y="1323963"/>
                  </a:lnTo>
                  <a:lnTo>
                    <a:pt x="1863903" y="1304913"/>
                  </a:lnTo>
                  <a:lnTo>
                    <a:pt x="1882949" y="1304913"/>
                  </a:lnTo>
                  <a:lnTo>
                    <a:pt x="1882949" y="1323963"/>
                  </a:lnTo>
                  <a:close/>
                </a:path>
                <a:path w="16602075" h="1323975">
                  <a:moveTo>
                    <a:pt x="1844856" y="1323963"/>
                  </a:moveTo>
                  <a:lnTo>
                    <a:pt x="1825810" y="1323963"/>
                  </a:lnTo>
                  <a:lnTo>
                    <a:pt x="1825810" y="1304913"/>
                  </a:lnTo>
                  <a:lnTo>
                    <a:pt x="1844856" y="1304913"/>
                  </a:lnTo>
                  <a:lnTo>
                    <a:pt x="1844856" y="1323963"/>
                  </a:lnTo>
                  <a:close/>
                </a:path>
                <a:path w="16602075" h="1323975">
                  <a:moveTo>
                    <a:pt x="1806763" y="1323963"/>
                  </a:moveTo>
                  <a:lnTo>
                    <a:pt x="1787716" y="1323963"/>
                  </a:lnTo>
                  <a:lnTo>
                    <a:pt x="1787716" y="1304913"/>
                  </a:lnTo>
                  <a:lnTo>
                    <a:pt x="1806763" y="1304913"/>
                  </a:lnTo>
                  <a:lnTo>
                    <a:pt x="1806763" y="1323963"/>
                  </a:lnTo>
                  <a:close/>
                </a:path>
                <a:path w="16602075" h="1323975">
                  <a:moveTo>
                    <a:pt x="1768670" y="1323963"/>
                  </a:moveTo>
                  <a:lnTo>
                    <a:pt x="1749623" y="1323963"/>
                  </a:lnTo>
                  <a:lnTo>
                    <a:pt x="1749623" y="1304913"/>
                  </a:lnTo>
                  <a:lnTo>
                    <a:pt x="1768670" y="1304913"/>
                  </a:lnTo>
                  <a:lnTo>
                    <a:pt x="1768670" y="1323963"/>
                  </a:lnTo>
                  <a:close/>
                </a:path>
                <a:path w="16602075" h="1323975">
                  <a:moveTo>
                    <a:pt x="1730577" y="1323963"/>
                  </a:moveTo>
                  <a:lnTo>
                    <a:pt x="1711530" y="1323963"/>
                  </a:lnTo>
                  <a:lnTo>
                    <a:pt x="1711530" y="1304913"/>
                  </a:lnTo>
                  <a:lnTo>
                    <a:pt x="1730577" y="1304913"/>
                  </a:lnTo>
                  <a:lnTo>
                    <a:pt x="1730577" y="1323963"/>
                  </a:lnTo>
                  <a:close/>
                </a:path>
                <a:path w="16602075" h="1323975">
                  <a:moveTo>
                    <a:pt x="1692483" y="1323963"/>
                  </a:moveTo>
                  <a:lnTo>
                    <a:pt x="1673437" y="1323963"/>
                  </a:lnTo>
                  <a:lnTo>
                    <a:pt x="1673437" y="1304913"/>
                  </a:lnTo>
                  <a:lnTo>
                    <a:pt x="1692483" y="1304913"/>
                  </a:lnTo>
                  <a:lnTo>
                    <a:pt x="1692483" y="1323963"/>
                  </a:lnTo>
                  <a:close/>
                </a:path>
                <a:path w="16602075" h="1323975">
                  <a:moveTo>
                    <a:pt x="1654390" y="1323963"/>
                  </a:moveTo>
                  <a:lnTo>
                    <a:pt x="1635344" y="1323963"/>
                  </a:lnTo>
                  <a:lnTo>
                    <a:pt x="1635344" y="1304913"/>
                  </a:lnTo>
                  <a:lnTo>
                    <a:pt x="1654390" y="1304913"/>
                  </a:lnTo>
                  <a:lnTo>
                    <a:pt x="1654390" y="1323963"/>
                  </a:lnTo>
                  <a:close/>
                </a:path>
                <a:path w="16602075" h="1323975">
                  <a:moveTo>
                    <a:pt x="1616297" y="1323963"/>
                  </a:moveTo>
                  <a:lnTo>
                    <a:pt x="1597250" y="1323963"/>
                  </a:lnTo>
                  <a:lnTo>
                    <a:pt x="1597250" y="1304913"/>
                  </a:lnTo>
                  <a:lnTo>
                    <a:pt x="1616297" y="1304913"/>
                  </a:lnTo>
                  <a:lnTo>
                    <a:pt x="1616297" y="1323963"/>
                  </a:lnTo>
                  <a:close/>
                </a:path>
                <a:path w="16602075" h="1323975">
                  <a:moveTo>
                    <a:pt x="1578204" y="1323963"/>
                  </a:moveTo>
                  <a:lnTo>
                    <a:pt x="1559157" y="1323963"/>
                  </a:lnTo>
                  <a:lnTo>
                    <a:pt x="1559157" y="1304913"/>
                  </a:lnTo>
                  <a:lnTo>
                    <a:pt x="1578204" y="1304913"/>
                  </a:lnTo>
                  <a:lnTo>
                    <a:pt x="1578204" y="1323963"/>
                  </a:lnTo>
                  <a:close/>
                </a:path>
                <a:path w="16602075" h="1323975">
                  <a:moveTo>
                    <a:pt x="1540111" y="1323963"/>
                  </a:moveTo>
                  <a:lnTo>
                    <a:pt x="1521064" y="1323963"/>
                  </a:lnTo>
                  <a:lnTo>
                    <a:pt x="1521064" y="1304913"/>
                  </a:lnTo>
                  <a:lnTo>
                    <a:pt x="1540111" y="1304913"/>
                  </a:lnTo>
                  <a:lnTo>
                    <a:pt x="1540111" y="1323963"/>
                  </a:lnTo>
                  <a:close/>
                </a:path>
                <a:path w="16602075" h="1323975">
                  <a:moveTo>
                    <a:pt x="1502018" y="1323963"/>
                  </a:moveTo>
                  <a:lnTo>
                    <a:pt x="1482971" y="1323963"/>
                  </a:lnTo>
                  <a:lnTo>
                    <a:pt x="1482971" y="1304913"/>
                  </a:lnTo>
                  <a:lnTo>
                    <a:pt x="1502018" y="1304913"/>
                  </a:lnTo>
                  <a:lnTo>
                    <a:pt x="1502018" y="1323963"/>
                  </a:lnTo>
                  <a:close/>
                </a:path>
                <a:path w="16602075" h="1323975">
                  <a:moveTo>
                    <a:pt x="1463924" y="1323963"/>
                  </a:moveTo>
                  <a:lnTo>
                    <a:pt x="1444878" y="1323963"/>
                  </a:lnTo>
                  <a:lnTo>
                    <a:pt x="1444878" y="1304913"/>
                  </a:lnTo>
                  <a:lnTo>
                    <a:pt x="1463924" y="1304913"/>
                  </a:lnTo>
                  <a:lnTo>
                    <a:pt x="1463924" y="1323963"/>
                  </a:lnTo>
                  <a:close/>
                </a:path>
                <a:path w="16602075" h="1323975">
                  <a:moveTo>
                    <a:pt x="1425831" y="1323963"/>
                  </a:moveTo>
                  <a:lnTo>
                    <a:pt x="1406785" y="1323963"/>
                  </a:lnTo>
                  <a:lnTo>
                    <a:pt x="1406785" y="1304913"/>
                  </a:lnTo>
                  <a:lnTo>
                    <a:pt x="1425831" y="1304913"/>
                  </a:lnTo>
                  <a:lnTo>
                    <a:pt x="1425831" y="1323963"/>
                  </a:lnTo>
                  <a:close/>
                </a:path>
                <a:path w="16602075" h="1323975">
                  <a:moveTo>
                    <a:pt x="1387738" y="1323963"/>
                  </a:moveTo>
                  <a:lnTo>
                    <a:pt x="1368691" y="1323963"/>
                  </a:lnTo>
                  <a:lnTo>
                    <a:pt x="1368691" y="1304913"/>
                  </a:lnTo>
                  <a:lnTo>
                    <a:pt x="1387738" y="1304913"/>
                  </a:lnTo>
                  <a:lnTo>
                    <a:pt x="1387738" y="1323963"/>
                  </a:lnTo>
                  <a:close/>
                </a:path>
                <a:path w="16602075" h="1323975">
                  <a:moveTo>
                    <a:pt x="1349645" y="1323963"/>
                  </a:moveTo>
                  <a:lnTo>
                    <a:pt x="1330598" y="1323963"/>
                  </a:lnTo>
                  <a:lnTo>
                    <a:pt x="1330598" y="1304913"/>
                  </a:lnTo>
                  <a:lnTo>
                    <a:pt x="1349645" y="1304913"/>
                  </a:lnTo>
                  <a:lnTo>
                    <a:pt x="1349645" y="1323963"/>
                  </a:lnTo>
                  <a:close/>
                </a:path>
                <a:path w="16602075" h="1323975">
                  <a:moveTo>
                    <a:pt x="1311552" y="1323963"/>
                  </a:moveTo>
                  <a:lnTo>
                    <a:pt x="1292505" y="1323963"/>
                  </a:lnTo>
                  <a:lnTo>
                    <a:pt x="1292505" y="1304913"/>
                  </a:lnTo>
                  <a:lnTo>
                    <a:pt x="1311552" y="1304913"/>
                  </a:lnTo>
                  <a:lnTo>
                    <a:pt x="1311552" y="1323963"/>
                  </a:lnTo>
                  <a:close/>
                </a:path>
                <a:path w="16602075" h="1323975">
                  <a:moveTo>
                    <a:pt x="1273459" y="1323963"/>
                  </a:moveTo>
                  <a:lnTo>
                    <a:pt x="1254412" y="1323963"/>
                  </a:lnTo>
                  <a:lnTo>
                    <a:pt x="1254412" y="1304913"/>
                  </a:lnTo>
                  <a:lnTo>
                    <a:pt x="1273459" y="1304913"/>
                  </a:lnTo>
                  <a:lnTo>
                    <a:pt x="1273459" y="1323963"/>
                  </a:lnTo>
                  <a:close/>
                </a:path>
                <a:path w="16602075" h="1323975">
                  <a:moveTo>
                    <a:pt x="1235365" y="1323963"/>
                  </a:moveTo>
                  <a:lnTo>
                    <a:pt x="1216319" y="1323963"/>
                  </a:lnTo>
                  <a:lnTo>
                    <a:pt x="1216319" y="1304913"/>
                  </a:lnTo>
                  <a:lnTo>
                    <a:pt x="1235365" y="1304913"/>
                  </a:lnTo>
                  <a:lnTo>
                    <a:pt x="1235365" y="1323963"/>
                  </a:lnTo>
                  <a:close/>
                </a:path>
                <a:path w="16602075" h="1323975">
                  <a:moveTo>
                    <a:pt x="1197272" y="1323963"/>
                  </a:moveTo>
                  <a:lnTo>
                    <a:pt x="1178226" y="1323963"/>
                  </a:lnTo>
                  <a:lnTo>
                    <a:pt x="1178226" y="1304913"/>
                  </a:lnTo>
                  <a:lnTo>
                    <a:pt x="1197272" y="1304913"/>
                  </a:lnTo>
                  <a:lnTo>
                    <a:pt x="1197272" y="1323963"/>
                  </a:lnTo>
                  <a:close/>
                </a:path>
                <a:path w="16602075" h="1323975">
                  <a:moveTo>
                    <a:pt x="1159179" y="1323963"/>
                  </a:moveTo>
                  <a:lnTo>
                    <a:pt x="1140132" y="1323963"/>
                  </a:lnTo>
                  <a:lnTo>
                    <a:pt x="1140132" y="1304913"/>
                  </a:lnTo>
                  <a:lnTo>
                    <a:pt x="1159179" y="1304913"/>
                  </a:lnTo>
                  <a:lnTo>
                    <a:pt x="1159179" y="1323963"/>
                  </a:lnTo>
                  <a:close/>
                </a:path>
                <a:path w="16602075" h="1323975">
                  <a:moveTo>
                    <a:pt x="1121086" y="1323963"/>
                  </a:moveTo>
                  <a:lnTo>
                    <a:pt x="1102039" y="1323963"/>
                  </a:lnTo>
                  <a:lnTo>
                    <a:pt x="1102039" y="1304913"/>
                  </a:lnTo>
                  <a:lnTo>
                    <a:pt x="1121086" y="1304913"/>
                  </a:lnTo>
                  <a:lnTo>
                    <a:pt x="1121086" y="1323963"/>
                  </a:lnTo>
                  <a:close/>
                </a:path>
                <a:path w="16602075" h="1323975">
                  <a:moveTo>
                    <a:pt x="1082993" y="1323963"/>
                  </a:moveTo>
                  <a:lnTo>
                    <a:pt x="1063946" y="1323963"/>
                  </a:lnTo>
                  <a:lnTo>
                    <a:pt x="1063946" y="1304913"/>
                  </a:lnTo>
                  <a:lnTo>
                    <a:pt x="1082993" y="1304913"/>
                  </a:lnTo>
                  <a:lnTo>
                    <a:pt x="1082993" y="1323963"/>
                  </a:lnTo>
                  <a:close/>
                </a:path>
                <a:path w="16602075" h="1323975">
                  <a:moveTo>
                    <a:pt x="1044900" y="1323963"/>
                  </a:moveTo>
                  <a:lnTo>
                    <a:pt x="1025853" y="1323963"/>
                  </a:lnTo>
                  <a:lnTo>
                    <a:pt x="1025853" y="1304913"/>
                  </a:lnTo>
                  <a:lnTo>
                    <a:pt x="1044900" y="1304913"/>
                  </a:lnTo>
                  <a:lnTo>
                    <a:pt x="1044900" y="1323963"/>
                  </a:lnTo>
                  <a:close/>
                </a:path>
                <a:path w="16602075" h="1323975">
                  <a:moveTo>
                    <a:pt x="1006806" y="1323963"/>
                  </a:moveTo>
                  <a:lnTo>
                    <a:pt x="987760" y="1323963"/>
                  </a:lnTo>
                  <a:lnTo>
                    <a:pt x="987760" y="1304913"/>
                  </a:lnTo>
                  <a:lnTo>
                    <a:pt x="1006806" y="1304913"/>
                  </a:lnTo>
                  <a:lnTo>
                    <a:pt x="1006806" y="1323963"/>
                  </a:lnTo>
                  <a:close/>
                </a:path>
                <a:path w="16602075" h="1323975">
                  <a:moveTo>
                    <a:pt x="968713" y="1323963"/>
                  </a:moveTo>
                  <a:lnTo>
                    <a:pt x="949667" y="1323963"/>
                  </a:lnTo>
                  <a:lnTo>
                    <a:pt x="949667" y="1304913"/>
                  </a:lnTo>
                  <a:lnTo>
                    <a:pt x="968713" y="1304913"/>
                  </a:lnTo>
                  <a:lnTo>
                    <a:pt x="968713" y="1323963"/>
                  </a:lnTo>
                  <a:close/>
                </a:path>
                <a:path w="16602075" h="1323975">
                  <a:moveTo>
                    <a:pt x="930620" y="1323963"/>
                  </a:moveTo>
                  <a:lnTo>
                    <a:pt x="911573" y="1323963"/>
                  </a:lnTo>
                  <a:lnTo>
                    <a:pt x="911573" y="1304913"/>
                  </a:lnTo>
                  <a:lnTo>
                    <a:pt x="930620" y="1304913"/>
                  </a:lnTo>
                  <a:lnTo>
                    <a:pt x="930620" y="1323963"/>
                  </a:lnTo>
                  <a:close/>
                </a:path>
                <a:path w="16602075" h="1323975">
                  <a:moveTo>
                    <a:pt x="892527" y="1323963"/>
                  </a:moveTo>
                  <a:lnTo>
                    <a:pt x="873480" y="1323963"/>
                  </a:lnTo>
                  <a:lnTo>
                    <a:pt x="873480" y="1304913"/>
                  </a:lnTo>
                  <a:lnTo>
                    <a:pt x="892527" y="1304913"/>
                  </a:lnTo>
                  <a:lnTo>
                    <a:pt x="892527" y="1323963"/>
                  </a:lnTo>
                  <a:close/>
                </a:path>
                <a:path w="16602075" h="1323975">
                  <a:moveTo>
                    <a:pt x="854434" y="1323963"/>
                  </a:moveTo>
                  <a:lnTo>
                    <a:pt x="835387" y="1323963"/>
                  </a:lnTo>
                  <a:lnTo>
                    <a:pt x="835387" y="1304913"/>
                  </a:lnTo>
                  <a:lnTo>
                    <a:pt x="854434" y="1304913"/>
                  </a:lnTo>
                  <a:lnTo>
                    <a:pt x="854434" y="1323963"/>
                  </a:lnTo>
                  <a:close/>
                </a:path>
                <a:path w="16602075" h="1323975">
                  <a:moveTo>
                    <a:pt x="816341" y="1323963"/>
                  </a:moveTo>
                  <a:lnTo>
                    <a:pt x="797294" y="1323963"/>
                  </a:lnTo>
                  <a:lnTo>
                    <a:pt x="797294" y="1304913"/>
                  </a:lnTo>
                  <a:lnTo>
                    <a:pt x="816341" y="1304913"/>
                  </a:lnTo>
                  <a:lnTo>
                    <a:pt x="816341" y="1323963"/>
                  </a:lnTo>
                  <a:close/>
                </a:path>
                <a:path w="16602075" h="1323975">
                  <a:moveTo>
                    <a:pt x="778247" y="1323963"/>
                  </a:moveTo>
                  <a:lnTo>
                    <a:pt x="759201" y="1323963"/>
                  </a:lnTo>
                  <a:lnTo>
                    <a:pt x="759201" y="1304913"/>
                  </a:lnTo>
                  <a:lnTo>
                    <a:pt x="778247" y="1304913"/>
                  </a:lnTo>
                  <a:lnTo>
                    <a:pt x="778247" y="1323963"/>
                  </a:lnTo>
                  <a:close/>
                </a:path>
                <a:path w="16602075" h="1323975">
                  <a:moveTo>
                    <a:pt x="740154" y="1323963"/>
                  </a:moveTo>
                  <a:lnTo>
                    <a:pt x="721108" y="1323963"/>
                  </a:lnTo>
                  <a:lnTo>
                    <a:pt x="721108" y="1304913"/>
                  </a:lnTo>
                  <a:lnTo>
                    <a:pt x="740154" y="1304913"/>
                  </a:lnTo>
                  <a:lnTo>
                    <a:pt x="740154" y="1323963"/>
                  </a:lnTo>
                  <a:close/>
                </a:path>
                <a:path w="16602075" h="1323975">
                  <a:moveTo>
                    <a:pt x="702061" y="1323963"/>
                  </a:moveTo>
                  <a:lnTo>
                    <a:pt x="683014" y="1323963"/>
                  </a:lnTo>
                  <a:lnTo>
                    <a:pt x="683014" y="1304913"/>
                  </a:lnTo>
                  <a:lnTo>
                    <a:pt x="702061" y="1304913"/>
                  </a:lnTo>
                  <a:lnTo>
                    <a:pt x="702061" y="1323963"/>
                  </a:lnTo>
                  <a:close/>
                </a:path>
                <a:path w="16602075" h="1323975">
                  <a:moveTo>
                    <a:pt x="663968" y="1323963"/>
                  </a:moveTo>
                  <a:lnTo>
                    <a:pt x="644921" y="1323963"/>
                  </a:lnTo>
                  <a:lnTo>
                    <a:pt x="644921" y="1304913"/>
                  </a:lnTo>
                  <a:lnTo>
                    <a:pt x="663968" y="1304913"/>
                  </a:lnTo>
                  <a:lnTo>
                    <a:pt x="663968" y="1323963"/>
                  </a:lnTo>
                  <a:close/>
                </a:path>
                <a:path w="16602075" h="1323975">
                  <a:moveTo>
                    <a:pt x="625875" y="1323963"/>
                  </a:moveTo>
                  <a:lnTo>
                    <a:pt x="606828" y="1323963"/>
                  </a:lnTo>
                  <a:lnTo>
                    <a:pt x="606828" y="1304913"/>
                  </a:lnTo>
                  <a:lnTo>
                    <a:pt x="625875" y="1304913"/>
                  </a:lnTo>
                  <a:lnTo>
                    <a:pt x="625875" y="1323963"/>
                  </a:lnTo>
                  <a:close/>
                </a:path>
                <a:path w="16602075" h="1323975">
                  <a:moveTo>
                    <a:pt x="587781" y="1323963"/>
                  </a:moveTo>
                  <a:lnTo>
                    <a:pt x="568735" y="1323963"/>
                  </a:lnTo>
                  <a:lnTo>
                    <a:pt x="568735" y="1304913"/>
                  </a:lnTo>
                  <a:lnTo>
                    <a:pt x="587781" y="1304913"/>
                  </a:lnTo>
                  <a:lnTo>
                    <a:pt x="587781" y="1323963"/>
                  </a:lnTo>
                  <a:close/>
                </a:path>
                <a:path w="16602075" h="1323975">
                  <a:moveTo>
                    <a:pt x="549688" y="1323963"/>
                  </a:moveTo>
                  <a:lnTo>
                    <a:pt x="530642" y="1323963"/>
                  </a:lnTo>
                  <a:lnTo>
                    <a:pt x="530642" y="1304913"/>
                  </a:lnTo>
                  <a:lnTo>
                    <a:pt x="549688" y="1304913"/>
                  </a:lnTo>
                  <a:lnTo>
                    <a:pt x="549688" y="1323963"/>
                  </a:lnTo>
                  <a:close/>
                </a:path>
                <a:path w="16602075" h="1323975">
                  <a:moveTo>
                    <a:pt x="511595" y="1323963"/>
                  </a:moveTo>
                  <a:lnTo>
                    <a:pt x="492549" y="1323963"/>
                  </a:lnTo>
                  <a:lnTo>
                    <a:pt x="492549" y="1304913"/>
                  </a:lnTo>
                  <a:lnTo>
                    <a:pt x="511595" y="1304913"/>
                  </a:lnTo>
                  <a:lnTo>
                    <a:pt x="511595" y="1323963"/>
                  </a:lnTo>
                  <a:close/>
                </a:path>
                <a:path w="16602075" h="1323975">
                  <a:moveTo>
                    <a:pt x="473502" y="1323963"/>
                  </a:moveTo>
                  <a:lnTo>
                    <a:pt x="454455" y="1323963"/>
                  </a:lnTo>
                  <a:lnTo>
                    <a:pt x="454455" y="1304913"/>
                  </a:lnTo>
                  <a:lnTo>
                    <a:pt x="473502" y="1304913"/>
                  </a:lnTo>
                  <a:lnTo>
                    <a:pt x="473502" y="1323963"/>
                  </a:lnTo>
                  <a:close/>
                </a:path>
                <a:path w="16602075" h="1323975">
                  <a:moveTo>
                    <a:pt x="435409" y="1323963"/>
                  </a:moveTo>
                  <a:lnTo>
                    <a:pt x="416362" y="1323963"/>
                  </a:lnTo>
                  <a:lnTo>
                    <a:pt x="416362" y="1304913"/>
                  </a:lnTo>
                  <a:lnTo>
                    <a:pt x="435409" y="1304913"/>
                  </a:lnTo>
                  <a:lnTo>
                    <a:pt x="435409" y="1323963"/>
                  </a:lnTo>
                  <a:close/>
                </a:path>
                <a:path w="16602075" h="1323975">
                  <a:moveTo>
                    <a:pt x="397316" y="1323963"/>
                  </a:moveTo>
                  <a:lnTo>
                    <a:pt x="378269" y="1323963"/>
                  </a:lnTo>
                  <a:lnTo>
                    <a:pt x="378269" y="1304913"/>
                  </a:lnTo>
                  <a:lnTo>
                    <a:pt x="397316" y="1304913"/>
                  </a:lnTo>
                  <a:lnTo>
                    <a:pt x="397316" y="1323963"/>
                  </a:lnTo>
                  <a:close/>
                </a:path>
                <a:path w="16602075" h="1323975">
                  <a:moveTo>
                    <a:pt x="359222" y="1323963"/>
                  </a:moveTo>
                  <a:lnTo>
                    <a:pt x="340176" y="1323963"/>
                  </a:lnTo>
                  <a:lnTo>
                    <a:pt x="340176" y="1304913"/>
                  </a:lnTo>
                  <a:lnTo>
                    <a:pt x="359222" y="1304913"/>
                  </a:lnTo>
                  <a:lnTo>
                    <a:pt x="359222" y="1323963"/>
                  </a:lnTo>
                  <a:close/>
                </a:path>
                <a:path w="16602075" h="1323975">
                  <a:moveTo>
                    <a:pt x="321129" y="1323963"/>
                  </a:moveTo>
                  <a:lnTo>
                    <a:pt x="302083" y="1323963"/>
                  </a:lnTo>
                  <a:lnTo>
                    <a:pt x="302083" y="1304913"/>
                  </a:lnTo>
                  <a:lnTo>
                    <a:pt x="321129" y="1304913"/>
                  </a:lnTo>
                  <a:lnTo>
                    <a:pt x="321129" y="1323963"/>
                  </a:lnTo>
                  <a:close/>
                </a:path>
                <a:path w="16602075" h="1323975">
                  <a:moveTo>
                    <a:pt x="283013" y="1323750"/>
                  </a:moveTo>
                  <a:lnTo>
                    <a:pt x="263943" y="1322241"/>
                  </a:lnTo>
                  <a:lnTo>
                    <a:pt x="265329" y="1304134"/>
                  </a:lnTo>
                  <a:lnTo>
                    <a:pt x="271273" y="1304589"/>
                  </a:lnTo>
                  <a:lnTo>
                    <a:pt x="277227" y="1304845"/>
                  </a:lnTo>
                  <a:lnTo>
                    <a:pt x="283190" y="1304901"/>
                  </a:lnTo>
                  <a:lnTo>
                    <a:pt x="283013" y="1323750"/>
                  </a:lnTo>
                  <a:close/>
                </a:path>
                <a:path w="16602075" h="1323975">
                  <a:moveTo>
                    <a:pt x="244982" y="1320739"/>
                  </a:moveTo>
                  <a:lnTo>
                    <a:pt x="240733" y="1320403"/>
                  </a:lnTo>
                  <a:lnTo>
                    <a:pt x="226388" y="1316947"/>
                  </a:lnTo>
                  <a:lnTo>
                    <a:pt x="230192" y="1299072"/>
                  </a:lnTo>
                  <a:lnTo>
                    <a:pt x="235978" y="1300304"/>
                  </a:lnTo>
                  <a:lnTo>
                    <a:pt x="241799" y="1301342"/>
                  </a:lnTo>
                  <a:lnTo>
                    <a:pt x="247656" y="1302186"/>
                  </a:lnTo>
                  <a:lnTo>
                    <a:pt x="244982" y="1320739"/>
                  </a:lnTo>
                  <a:close/>
                </a:path>
                <a:path w="16602075" h="1323975">
                  <a:moveTo>
                    <a:pt x="207869" y="1312486"/>
                  </a:moveTo>
                  <a:lnTo>
                    <a:pt x="197283" y="1309936"/>
                  </a:lnTo>
                  <a:lnTo>
                    <a:pt x="189716" y="1306801"/>
                  </a:lnTo>
                  <a:lnTo>
                    <a:pt x="195951" y="1289354"/>
                  </a:lnTo>
                  <a:lnTo>
                    <a:pt x="201538" y="1291351"/>
                  </a:lnTo>
                  <a:lnTo>
                    <a:pt x="207186" y="1293160"/>
                  </a:lnTo>
                  <a:lnTo>
                    <a:pt x="212894" y="1294781"/>
                  </a:lnTo>
                  <a:lnTo>
                    <a:pt x="207869" y="1312486"/>
                  </a:lnTo>
                  <a:close/>
                </a:path>
                <a:path w="16602075" h="1323975">
                  <a:moveTo>
                    <a:pt x="172159" y="1299527"/>
                  </a:moveTo>
                  <a:lnTo>
                    <a:pt x="156112" y="1292879"/>
                  </a:lnTo>
                  <a:lnTo>
                    <a:pt x="154677" y="1292001"/>
                  </a:lnTo>
                  <a:lnTo>
                    <a:pt x="163357" y="1275187"/>
                  </a:lnTo>
                  <a:lnTo>
                    <a:pt x="168626" y="1277908"/>
                  </a:lnTo>
                  <a:lnTo>
                    <a:pt x="173981" y="1280451"/>
                  </a:lnTo>
                  <a:lnTo>
                    <a:pt x="179420" y="1282815"/>
                  </a:lnTo>
                  <a:lnTo>
                    <a:pt x="172159" y="1299527"/>
                  </a:lnTo>
                  <a:close/>
                </a:path>
                <a:path w="16602075" h="1323975">
                  <a:moveTo>
                    <a:pt x="138420" y="1282054"/>
                  </a:moveTo>
                  <a:lnTo>
                    <a:pt x="122187" y="1272121"/>
                  </a:lnTo>
                  <a:lnTo>
                    <a:pt x="132904" y="1256789"/>
                  </a:lnTo>
                  <a:lnTo>
                    <a:pt x="137768" y="1260190"/>
                  </a:lnTo>
                  <a:lnTo>
                    <a:pt x="142739" y="1263425"/>
                  </a:lnTo>
                  <a:lnTo>
                    <a:pt x="147818" y="1266494"/>
                  </a:lnTo>
                  <a:lnTo>
                    <a:pt x="138420" y="1282054"/>
                  </a:lnTo>
                  <a:close/>
                </a:path>
                <a:path w="16602075" h="1323975">
                  <a:moveTo>
                    <a:pt x="107262" y="1260397"/>
                  </a:moveTo>
                  <a:lnTo>
                    <a:pt x="92769" y="1248028"/>
                  </a:lnTo>
                  <a:lnTo>
                    <a:pt x="105192" y="1234517"/>
                  </a:lnTo>
                  <a:lnTo>
                    <a:pt x="109570" y="1238544"/>
                  </a:lnTo>
                  <a:lnTo>
                    <a:pt x="114075" y="1242419"/>
                  </a:lnTo>
                  <a:lnTo>
                    <a:pt x="118710" y="1246143"/>
                  </a:lnTo>
                  <a:lnTo>
                    <a:pt x="107262" y="1260397"/>
                  </a:lnTo>
                  <a:close/>
                </a:path>
                <a:path w="16602075" h="1323975">
                  <a:moveTo>
                    <a:pt x="78962" y="1234741"/>
                  </a:moveTo>
                  <a:lnTo>
                    <a:pt x="66573" y="1220220"/>
                  </a:lnTo>
                  <a:lnTo>
                    <a:pt x="80559" y="1208603"/>
                  </a:lnTo>
                  <a:lnTo>
                    <a:pt x="84363" y="1213183"/>
                  </a:lnTo>
                  <a:lnTo>
                    <a:pt x="88316" y="1217632"/>
                  </a:lnTo>
                  <a:lnTo>
                    <a:pt x="92418" y="1221949"/>
                  </a:lnTo>
                  <a:lnTo>
                    <a:pt x="78962" y="1234741"/>
                  </a:lnTo>
                  <a:close/>
                </a:path>
                <a:path w="16602075" h="1323975">
                  <a:moveTo>
                    <a:pt x="54260" y="1205722"/>
                  </a:moveTo>
                  <a:lnTo>
                    <a:pt x="44332" y="1189492"/>
                  </a:lnTo>
                  <a:lnTo>
                    <a:pt x="59744" y="1179833"/>
                  </a:lnTo>
                  <a:lnTo>
                    <a:pt x="62890" y="1184855"/>
                  </a:lnTo>
                  <a:lnTo>
                    <a:pt x="66200" y="1189766"/>
                  </a:lnTo>
                  <a:lnTo>
                    <a:pt x="69673" y="1194566"/>
                  </a:lnTo>
                  <a:lnTo>
                    <a:pt x="54260" y="1205722"/>
                  </a:lnTo>
                  <a:close/>
                </a:path>
                <a:path w="16602075" h="1323975">
                  <a:moveTo>
                    <a:pt x="34392" y="1173241"/>
                  </a:moveTo>
                  <a:lnTo>
                    <a:pt x="31077" y="1167822"/>
                  </a:lnTo>
                  <a:lnTo>
                    <a:pt x="26210" y="1156068"/>
                  </a:lnTo>
                  <a:lnTo>
                    <a:pt x="42906" y="1148486"/>
                  </a:lnTo>
                  <a:lnTo>
                    <a:pt x="45358" y="1153887"/>
                  </a:lnTo>
                  <a:lnTo>
                    <a:pt x="47988" y="1159202"/>
                  </a:lnTo>
                  <a:lnTo>
                    <a:pt x="50795" y="1164428"/>
                  </a:lnTo>
                  <a:lnTo>
                    <a:pt x="34392" y="1173241"/>
                  </a:lnTo>
                  <a:close/>
                </a:path>
                <a:path w="16602075" h="1323975">
                  <a:moveTo>
                    <a:pt x="18939" y="1138513"/>
                  </a:moveTo>
                  <a:lnTo>
                    <a:pt x="14024" y="1126644"/>
                  </a:lnTo>
                  <a:lnTo>
                    <a:pt x="12566" y="1120590"/>
                  </a:lnTo>
                  <a:lnTo>
                    <a:pt x="30400" y="1115211"/>
                  </a:lnTo>
                  <a:lnTo>
                    <a:pt x="32112" y="1120891"/>
                  </a:lnTo>
                  <a:lnTo>
                    <a:pt x="34064" y="1126644"/>
                  </a:lnTo>
                  <a:lnTo>
                    <a:pt x="36100" y="1132061"/>
                  </a:lnTo>
                  <a:lnTo>
                    <a:pt x="18939" y="1138513"/>
                  </a:lnTo>
                  <a:close/>
                </a:path>
                <a:path w="16602075" h="1323975">
                  <a:moveTo>
                    <a:pt x="8106" y="1102068"/>
                  </a:moveTo>
                  <a:lnTo>
                    <a:pt x="3651" y="1083571"/>
                  </a:lnTo>
                  <a:lnTo>
                    <a:pt x="22426" y="1080552"/>
                  </a:lnTo>
                  <a:lnTo>
                    <a:pt x="23367" y="1086403"/>
                  </a:lnTo>
                  <a:lnTo>
                    <a:pt x="24501" y="1092216"/>
                  </a:lnTo>
                  <a:lnTo>
                    <a:pt x="25829" y="1097991"/>
                  </a:lnTo>
                  <a:lnTo>
                    <a:pt x="8106" y="1102068"/>
                  </a:lnTo>
                  <a:close/>
                </a:path>
                <a:path w="16602075" h="1323975">
                  <a:moveTo>
                    <a:pt x="2089" y="1064614"/>
                  </a:moveTo>
                  <a:lnTo>
                    <a:pt x="583" y="1045585"/>
                  </a:lnTo>
                  <a:lnTo>
                    <a:pt x="19135" y="1045106"/>
                  </a:lnTo>
                  <a:lnTo>
                    <a:pt x="19289" y="1051060"/>
                  </a:lnTo>
                  <a:lnTo>
                    <a:pt x="19641" y="1057001"/>
                  </a:lnTo>
                  <a:lnTo>
                    <a:pt x="20193" y="1062929"/>
                  </a:lnTo>
                  <a:lnTo>
                    <a:pt x="2089" y="1064614"/>
                  </a:lnTo>
                  <a:close/>
                </a:path>
                <a:path w="16602075" h="1323975">
                  <a:moveTo>
                    <a:pt x="19046" y="1026486"/>
                  </a:moveTo>
                  <a:lnTo>
                    <a:pt x="0" y="1026486"/>
                  </a:lnTo>
                  <a:lnTo>
                    <a:pt x="0" y="1007436"/>
                  </a:lnTo>
                  <a:lnTo>
                    <a:pt x="19046" y="1007436"/>
                  </a:lnTo>
                  <a:lnTo>
                    <a:pt x="19046" y="1026486"/>
                  </a:lnTo>
                  <a:close/>
                </a:path>
                <a:path w="16602075" h="1323975">
                  <a:moveTo>
                    <a:pt x="19046" y="988386"/>
                  </a:moveTo>
                  <a:lnTo>
                    <a:pt x="0" y="988386"/>
                  </a:lnTo>
                  <a:lnTo>
                    <a:pt x="0" y="969336"/>
                  </a:lnTo>
                  <a:lnTo>
                    <a:pt x="19046" y="969336"/>
                  </a:lnTo>
                  <a:lnTo>
                    <a:pt x="19046" y="988386"/>
                  </a:lnTo>
                  <a:close/>
                </a:path>
                <a:path w="16602075" h="1323975">
                  <a:moveTo>
                    <a:pt x="19046" y="950286"/>
                  </a:moveTo>
                  <a:lnTo>
                    <a:pt x="0" y="950286"/>
                  </a:lnTo>
                  <a:lnTo>
                    <a:pt x="0" y="931236"/>
                  </a:lnTo>
                  <a:lnTo>
                    <a:pt x="19046" y="931236"/>
                  </a:lnTo>
                  <a:lnTo>
                    <a:pt x="19046" y="950286"/>
                  </a:lnTo>
                  <a:close/>
                </a:path>
                <a:path w="16602075" h="1323975">
                  <a:moveTo>
                    <a:pt x="19046" y="912186"/>
                  </a:moveTo>
                  <a:lnTo>
                    <a:pt x="0" y="912186"/>
                  </a:lnTo>
                  <a:lnTo>
                    <a:pt x="0" y="893136"/>
                  </a:lnTo>
                  <a:lnTo>
                    <a:pt x="19046" y="893136"/>
                  </a:lnTo>
                  <a:lnTo>
                    <a:pt x="19046" y="912186"/>
                  </a:lnTo>
                  <a:close/>
                </a:path>
                <a:path w="16602075" h="1323975">
                  <a:moveTo>
                    <a:pt x="19046" y="874086"/>
                  </a:moveTo>
                  <a:lnTo>
                    <a:pt x="0" y="874086"/>
                  </a:lnTo>
                  <a:lnTo>
                    <a:pt x="0" y="855036"/>
                  </a:lnTo>
                  <a:lnTo>
                    <a:pt x="19046" y="855036"/>
                  </a:lnTo>
                  <a:lnTo>
                    <a:pt x="19046" y="874086"/>
                  </a:lnTo>
                  <a:close/>
                </a:path>
                <a:path w="16602075" h="1323975">
                  <a:moveTo>
                    <a:pt x="19046" y="835986"/>
                  </a:moveTo>
                  <a:lnTo>
                    <a:pt x="0" y="835986"/>
                  </a:lnTo>
                  <a:lnTo>
                    <a:pt x="0" y="816936"/>
                  </a:lnTo>
                  <a:lnTo>
                    <a:pt x="19046" y="816936"/>
                  </a:lnTo>
                  <a:lnTo>
                    <a:pt x="19046" y="835986"/>
                  </a:lnTo>
                  <a:close/>
                </a:path>
                <a:path w="16602075" h="1323975">
                  <a:moveTo>
                    <a:pt x="19046" y="797886"/>
                  </a:moveTo>
                  <a:lnTo>
                    <a:pt x="0" y="797886"/>
                  </a:lnTo>
                  <a:lnTo>
                    <a:pt x="0" y="778836"/>
                  </a:lnTo>
                  <a:lnTo>
                    <a:pt x="19046" y="778836"/>
                  </a:lnTo>
                  <a:lnTo>
                    <a:pt x="19046" y="797886"/>
                  </a:lnTo>
                  <a:close/>
                </a:path>
                <a:path w="16602075" h="1323975">
                  <a:moveTo>
                    <a:pt x="19046" y="759786"/>
                  </a:moveTo>
                  <a:lnTo>
                    <a:pt x="0" y="759786"/>
                  </a:lnTo>
                  <a:lnTo>
                    <a:pt x="0" y="740736"/>
                  </a:lnTo>
                  <a:lnTo>
                    <a:pt x="19046" y="740736"/>
                  </a:lnTo>
                  <a:lnTo>
                    <a:pt x="19046" y="759786"/>
                  </a:lnTo>
                  <a:close/>
                </a:path>
                <a:path w="16602075" h="1323975">
                  <a:moveTo>
                    <a:pt x="19046" y="721686"/>
                  </a:moveTo>
                  <a:lnTo>
                    <a:pt x="0" y="721686"/>
                  </a:lnTo>
                  <a:lnTo>
                    <a:pt x="0" y="702636"/>
                  </a:lnTo>
                  <a:lnTo>
                    <a:pt x="19046" y="702636"/>
                  </a:lnTo>
                  <a:lnTo>
                    <a:pt x="19046" y="721686"/>
                  </a:lnTo>
                  <a:close/>
                </a:path>
                <a:path w="16602075" h="1323975">
                  <a:moveTo>
                    <a:pt x="19046" y="683586"/>
                  </a:moveTo>
                  <a:lnTo>
                    <a:pt x="0" y="683586"/>
                  </a:lnTo>
                  <a:lnTo>
                    <a:pt x="0" y="664536"/>
                  </a:lnTo>
                  <a:lnTo>
                    <a:pt x="19046" y="664536"/>
                  </a:lnTo>
                  <a:lnTo>
                    <a:pt x="19046" y="683586"/>
                  </a:lnTo>
                  <a:close/>
                </a:path>
                <a:path w="16602075" h="1323975">
                  <a:moveTo>
                    <a:pt x="19046" y="645486"/>
                  </a:moveTo>
                  <a:lnTo>
                    <a:pt x="0" y="645486"/>
                  </a:lnTo>
                  <a:lnTo>
                    <a:pt x="0" y="626436"/>
                  </a:lnTo>
                  <a:lnTo>
                    <a:pt x="19046" y="626436"/>
                  </a:lnTo>
                  <a:lnTo>
                    <a:pt x="19046" y="645486"/>
                  </a:lnTo>
                  <a:close/>
                </a:path>
                <a:path w="16602075" h="1323975">
                  <a:moveTo>
                    <a:pt x="19046" y="607386"/>
                  </a:moveTo>
                  <a:lnTo>
                    <a:pt x="0" y="607386"/>
                  </a:lnTo>
                  <a:lnTo>
                    <a:pt x="0" y="588336"/>
                  </a:lnTo>
                  <a:lnTo>
                    <a:pt x="19046" y="588336"/>
                  </a:lnTo>
                  <a:lnTo>
                    <a:pt x="19046" y="607386"/>
                  </a:lnTo>
                  <a:close/>
                </a:path>
                <a:path w="16602075" h="1323975">
                  <a:moveTo>
                    <a:pt x="19046" y="569286"/>
                  </a:moveTo>
                  <a:lnTo>
                    <a:pt x="0" y="569286"/>
                  </a:lnTo>
                  <a:lnTo>
                    <a:pt x="0" y="550236"/>
                  </a:lnTo>
                  <a:lnTo>
                    <a:pt x="19046" y="550236"/>
                  </a:lnTo>
                  <a:lnTo>
                    <a:pt x="19046" y="569286"/>
                  </a:lnTo>
                  <a:close/>
                </a:path>
                <a:path w="16602075" h="1323975">
                  <a:moveTo>
                    <a:pt x="19046" y="531186"/>
                  </a:moveTo>
                  <a:lnTo>
                    <a:pt x="0" y="531186"/>
                  </a:lnTo>
                  <a:lnTo>
                    <a:pt x="0" y="512136"/>
                  </a:lnTo>
                  <a:lnTo>
                    <a:pt x="19046" y="512136"/>
                  </a:lnTo>
                  <a:lnTo>
                    <a:pt x="19046" y="531186"/>
                  </a:lnTo>
                  <a:close/>
                </a:path>
                <a:path w="16602075" h="1323975">
                  <a:moveTo>
                    <a:pt x="19046" y="493086"/>
                  </a:moveTo>
                  <a:lnTo>
                    <a:pt x="0" y="493086"/>
                  </a:lnTo>
                  <a:lnTo>
                    <a:pt x="0" y="474036"/>
                  </a:lnTo>
                  <a:lnTo>
                    <a:pt x="19046" y="474036"/>
                  </a:lnTo>
                  <a:lnTo>
                    <a:pt x="19046" y="493086"/>
                  </a:lnTo>
                  <a:close/>
                </a:path>
                <a:path w="16602075" h="1323975">
                  <a:moveTo>
                    <a:pt x="19046" y="454985"/>
                  </a:moveTo>
                  <a:lnTo>
                    <a:pt x="0" y="454985"/>
                  </a:lnTo>
                  <a:lnTo>
                    <a:pt x="0" y="435936"/>
                  </a:lnTo>
                  <a:lnTo>
                    <a:pt x="19046" y="435936"/>
                  </a:lnTo>
                  <a:lnTo>
                    <a:pt x="19046" y="454985"/>
                  </a:lnTo>
                  <a:close/>
                </a:path>
                <a:path w="16602075" h="1323975">
                  <a:moveTo>
                    <a:pt x="19046" y="416886"/>
                  </a:moveTo>
                  <a:lnTo>
                    <a:pt x="0" y="416886"/>
                  </a:lnTo>
                  <a:lnTo>
                    <a:pt x="0" y="397835"/>
                  </a:lnTo>
                  <a:lnTo>
                    <a:pt x="19046" y="397835"/>
                  </a:lnTo>
                  <a:lnTo>
                    <a:pt x="19046" y="416886"/>
                  </a:lnTo>
                  <a:close/>
                </a:path>
                <a:path w="16602075" h="1323975">
                  <a:moveTo>
                    <a:pt x="19046" y="378786"/>
                  </a:moveTo>
                  <a:lnTo>
                    <a:pt x="0" y="378786"/>
                  </a:lnTo>
                  <a:lnTo>
                    <a:pt x="0" y="359735"/>
                  </a:lnTo>
                  <a:lnTo>
                    <a:pt x="19046" y="359735"/>
                  </a:lnTo>
                  <a:lnTo>
                    <a:pt x="19046" y="378786"/>
                  </a:lnTo>
                  <a:close/>
                </a:path>
                <a:path w="16602075" h="1323975">
                  <a:moveTo>
                    <a:pt x="19046" y="340685"/>
                  </a:moveTo>
                  <a:lnTo>
                    <a:pt x="0" y="340685"/>
                  </a:lnTo>
                  <a:lnTo>
                    <a:pt x="0" y="321635"/>
                  </a:lnTo>
                  <a:lnTo>
                    <a:pt x="19046" y="321635"/>
                  </a:lnTo>
                  <a:lnTo>
                    <a:pt x="19046" y="340685"/>
                  </a:lnTo>
                  <a:close/>
                </a:path>
                <a:path w="16602075" h="1323975">
                  <a:moveTo>
                    <a:pt x="19046" y="302585"/>
                  </a:moveTo>
                  <a:lnTo>
                    <a:pt x="0" y="302585"/>
                  </a:lnTo>
                  <a:lnTo>
                    <a:pt x="0" y="285747"/>
                  </a:lnTo>
                  <a:lnTo>
                    <a:pt x="176" y="283515"/>
                  </a:lnTo>
                  <a:lnTo>
                    <a:pt x="19055" y="283589"/>
                  </a:lnTo>
                  <a:lnTo>
                    <a:pt x="19046" y="302585"/>
                  </a:lnTo>
                  <a:close/>
                </a:path>
                <a:path w="16602075" h="1323975">
                  <a:moveTo>
                    <a:pt x="19793" y="265795"/>
                  </a:moveTo>
                  <a:lnTo>
                    <a:pt x="1686" y="264437"/>
                  </a:lnTo>
                  <a:lnTo>
                    <a:pt x="3187" y="245473"/>
                  </a:lnTo>
                  <a:lnTo>
                    <a:pt x="21713" y="248114"/>
                  </a:lnTo>
                  <a:lnTo>
                    <a:pt x="20876" y="253986"/>
                  </a:lnTo>
                  <a:lnTo>
                    <a:pt x="20236" y="259880"/>
                  </a:lnTo>
                  <a:lnTo>
                    <a:pt x="19793" y="265795"/>
                  </a:lnTo>
                  <a:close/>
                </a:path>
                <a:path w="16602075" h="1323975">
                  <a:moveTo>
                    <a:pt x="24798" y="230645"/>
                  </a:moveTo>
                  <a:lnTo>
                    <a:pt x="6908" y="226866"/>
                  </a:lnTo>
                  <a:lnTo>
                    <a:pt x="11369" y="208343"/>
                  </a:lnTo>
                  <a:lnTo>
                    <a:pt x="29062" y="213335"/>
                  </a:lnTo>
                  <a:lnTo>
                    <a:pt x="27448" y="219058"/>
                  </a:lnTo>
                  <a:lnTo>
                    <a:pt x="26026" y="224828"/>
                  </a:lnTo>
                  <a:lnTo>
                    <a:pt x="24798" y="230645"/>
                  </a:lnTo>
                  <a:close/>
                </a:path>
                <a:path w="16602075" h="1323975">
                  <a:moveTo>
                    <a:pt x="34461" y="196381"/>
                  </a:moveTo>
                  <a:lnTo>
                    <a:pt x="16986" y="190164"/>
                  </a:lnTo>
                  <a:lnTo>
                    <a:pt x="24259" y="172603"/>
                  </a:lnTo>
                  <a:lnTo>
                    <a:pt x="40973" y="179836"/>
                  </a:lnTo>
                  <a:lnTo>
                    <a:pt x="38619" y="185279"/>
                  </a:lnTo>
                  <a:lnTo>
                    <a:pt x="36448" y="190794"/>
                  </a:lnTo>
                  <a:lnTo>
                    <a:pt x="34461" y="196381"/>
                  </a:lnTo>
                  <a:close/>
                </a:path>
                <a:path w="16602075" h="1323975">
                  <a:moveTo>
                    <a:pt x="48574" y="163759"/>
                  </a:moveTo>
                  <a:lnTo>
                    <a:pt x="31720" y="155089"/>
                  </a:lnTo>
                  <a:lnTo>
                    <a:pt x="41667" y="138828"/>
                  </a:lnTo>
                  <a:lnTo>
                    <a:pt x="57242" y="148204"/>
                  </a:lnTo>
                  <a:lnTo>
                    <a:pt x="54180" y="153292"/>
                  </a:lnTo>
                  <a:lnTo>
                    <a:pt x="51291" y="158477"/>
                  </a:lnTo>
                  <a:lnTo>
                    <a:pt x="48574" y="163759"/>
                  </a:lnTo>
                  <a:close/>
                </a:path>
                <a:path w="16602075" h="1323975">
                  <a:moveTo>
                    <a:pt x="66922" y="133271"/>
                  </a:moveTo>
                  <a:lnTo>
                    <a:pt x="51599" y="122591"/>
                  </a:lnTo>
                  <a:lnTo>
                    <a:pt x="54401" y="118009"/>
                  </a:lnTo>
                  <a:lnTo>
                    <a:pt x="63263" y="107622"/>
                  </a:lnTo>
                  <a:lnTo>
                    <a:pt x="77543" y="119058"/>
                  </a:lnTo>
                  <a:lnTo>
                    <a:pt x="73845" y="123678"/>
                  </a:lnTo>
                  <a:lnTo>
                    <a:pt x="70305" y="128415"/>
                  </a:lnTo>
                  <a:lnTo>
                    <a:pt x="66922" y="133271"/>
                  </a:lnTo>
                  <a:close/>
                </a:path>
                <a:path w="16602075" h="1323975">
                  <a:moveTo>
                    <a:pt x="89144" y="105522"/>
                  </a:moveTo>
                  <a:lnTo>
                    <a:pt x="75628" y="93128"/>
                  </a:lnTo>
                  <a:lnTo>
                    <a:pt x="83678" y="83693"/>
                  </a:lnTo>
                  <a:lnTo>
                    <a:pt x="88861" y="79270"/>
                  </a:lnTo>
                  <a:lnTo>
                    <a:pt x="101689" y="92726"/>
                  </a:lnTo>
                  <a:lnTo>
                    <a:pt x="98643" y="95666"/>
                  </a:lnTo>
                  <a:lnTo>
                    <a:pt x="94418" y="99892"/>
                  </a:lnTo>
                  <a:lnTo>
                    <a:pt x="91750" y="102678"/>
                  </a:lnTo>
                  <a:lnTo>
                    <a:pt x="89144" y="105522"/>
                  </a:lnTo>
                  <a:close/>
                </a:path>
                <a:path w="16602075" h="1323975">
                  <a:moveTo>
                    <a:pt x="115016" y="80842"/>
                  </a:moveTo>
                  <a:lnTo>
                    <a:pt x="103382" y="66876"/>
                  </a:lnTo>
                  <a:lnTo>
                    <a:pt x="117852" y="54527"/>
                  </a:lnTo>
                  <a:lnTo>
                    <a:pt x="129034" y="69931"/>
                  </a:lnTo>
                  <a:lnTo>
                    <a:pt x="124241" y="73412"/>
                  </a:lnTo>
                  <a:lnTo>
                    <a:pt x="119568" y="77049"/>
                  </a:lnTo>
                  <a:lnTo>
                    <a:pt x="115016" y="80842"/>
                  </a:lnTo>
                  <a:close/>
                </a:path>
                <a:path w="16602075" h="1323975">
                  <a:moveTo>
                    <a:pt x="143747" y="59978"/>
                  </a:moveTo>
                  <a:lnTo>
                    <a:pt x="134063" y="44575"/>
                  </a:lnTo>
                  <a:lnTo>
                    <a:pt x="150311" y="34633"/>
                  </a:lnTo>
                  <a:lnTo>
                    <a:pt x="159136" y="51003"/>
                  </a:lnTo>
                  <a:lnTo>
                    <a:pt x="153906" y="53824"/>
                  </a:lnTo>
                  <a:lnTo>
                    <a:pt x="148776" y="56815"/>
                  </a:lnTo>
                  <a:lnTo>
                    <a:pt x="143747" y="59978"/>
                  </a:lnTo>
                  <a:close/>
                </a:path>
                <a:path w="16602075" h="1323975">
                  <a:moveTo>
                    <a:pt x="175064" y="43087"/>
                  </a:moveTo>
                  <a:lnTo>
                    <a:pt x="167450" y="26386"/>
                  </a:lnTo>
                  <a:lnTo>
                    <a:pt x="185002" y="19114"/>
                  </a:lnTo>
                  <a:lnTo>
                    <a:pt x="191475" y="36254"/>
                  </a:lnTo>
                  <a:lnTo>
                    <a:pt x="185929" y="38349"/>
                  </a:lnTo>
                  <a:lnTo>
                    <a:pt x="180458" y="40627"/>
                  </a:lnTo>
                  <a:lnTo>
                    <a:pt x="175064" y="43087"/>
                  </a:lnTo>
                  <a:close/>
                </a:path>
                <a:path w="16602075" h="1323975">
                  <a:moveTo>
                    <a:pt x="208312" y="30526"/>
                  </a:moveTo>
                  <a:lnTo>
                    <a:pt x="202899" y="12673"/>
                  </a:lnTo>
                  <a:lnTo>
                    <a:pt x="221418" y="8212"/>
                  </a:lnTo>
                  <a:lnTo>
                    <a:pt x="225521" y="25928"/>
                  </a:lnTo>
                  <a:lnTo>
                    <a:pt x="219734" y="27269"/>
                  </a:lnTo>
                  <a:lnTo>
                    <a:pt x="213998" y="28802"/>
                  </a:lnTo>
                  <a:lnTo>
                    <a:pt x="208312" y="30526"/>
                  </a:lnTo>
                  <a:close/>
                </a:path>
                <a:path w="16602075" h="1323975">
                  <a:moveTo>
                    <a:pt x="242954" y="22497"/>
                  </a:moveTo>
                  <a:lnTo>
                    <a:pt x="239912" y="3757"/>
                  </a:lnTo>
                  <a:lnTo>
                    <a:pt x="240733" y="3559"/>
                  </a:lnTo>
                  <a:lnTo>
                    <a:pt x="258855" y="2124"/>
                  </a:lnTo>
                  <a:lnTo>
                    <a:pt x="260568" y="20235"/>
                  </a:lnTo>
                  <a:lnTo>
                    <a:pt x="254672" y="20793"/>
                  </a:lnTo>
                  <a:lnTo>
                    <a:pt x="248800" y="21547"/>
                  </a:lnTo>
                  <a:lnTo>
                    <a:pt x="242954" y="22497"/>
                  </a:lnTo>
                  <a:close/>
                </a:path>
              </a:pathLst>
            </a:custGeom>
            <a:solidFill>
              <a:srgbClr val="000000"/>
            </a:solidFill>
          </p:spPr>
          <p:txBody>
            <a:bodyPr wrap="square" lIns="0" tIns="0" rIns="0" bIns="0" rtlCol="0"/>
            <a:lstStyle/>
            <a:p>
              <a:endParaRPr/>
            </a:p>
          </p:txBody>
        </p:sp>
      </p:grpSp>
      <p:sp>
        <p:nvSpPr>
          <p:cNvPr id="6" name="object 6"/>
          <p:cNvSpPr txBox="1"/>
          <p:nvPr/>
        </p:nvSpPr>
        <p:spPr>
          <a:xfrm>
            <a:off x="757475" y="8856935"/>
            <a:ext cx="16057244" cy="825500"/>
          </a:xfrm>
          <a:prstGeom prst="rect">
            <a:avLst/>
          </a:prstGeom>
        </p:spPr>
        <p:txBody>
          <a:bodyPr vert="horz" wrap="square" lIns="0" tIns="12700" rIns="0" bIns="0" rtlCol="0">
            <a:spAutoFit/>
          </a:bodyPr>
          <a:lstStyle/>
          <a:p>
            <a:pPr marL="3351529" marR="5080" indent="-3339465">
              <a:lnSpc>
                <a:spcPct val="114100"/>
              </a:lnSpc>
              <a:spcBef>
                <a:spcPts val="100"/>
              </a:spcBef>
            </a:pPr>
            <a:r>
              <a:rPr sz="2300" b="1" spc="-45" dirty="0">
                <a:latin typeface="Tahoma"/>
                <a:cs typeface="Tahoma"/>
              </a:rPr>
              <a:t>AS</a:t>
            </a:r>
            <a:r>
              <a:rPr sz="2300" b="1" spc="-229" dirty="0">
                <a:latin typeface="Tahoma"/>
                <a:cs typeface="Tahoma"/>
              </a:rPr>
              <a:t> </a:t>
            </a:r>
            <a:r>
              <a:rPr sz="2300" b="1" spc="-50" dirty="0">
                <a:latin typeface="Tahoma"/>
                <a:cs typeface="Tahoma"/>
              </a:rPr>
              <a:t>WE</a:t>
            </a:r>
            <a:r>
              <a:rPr sz="2300" b="1" spc="-225" dirty="0">
                <a:latin typeface="Tahoma"/>
                <a:cs typeface="Tahoma"/>
              </a:rPr>
              <a:t> </a:t>
            </a:r>
            <a:r>
              <a:rPr sz="2300" b="1" spc="20" dirty="0">
                <a:latin typeface="Tahoma"/>
                <a:cs typeface="Tahoma"/>
              </a:rPr>
              <a:t>CAN</a:t>
            </a:r>
            <a:r>
              <a:rPr sz="2300" b="1" spc="-225" dirty="0">
                <a:latin typeface="Tahoma"/>
                <a:cs typeface="Tahoma"/>
              </a:rPr>
              <a:t> </a:t>
            </a:r>
            <a:r>
              <a:rPr sz="2300" b="1" spc="-25" dirty="0">
                <a:latin typeface="Tahoma"/>
                <a:cs typeface="Tahoma"/>
              </a:rPr>
              <a:t>SEE</a:t>
            </a:r>
            <a:r>
              <a:rPr sz="2300" b="1" spc="-225" dirty="0">
                <a:latin typeface="Tahoma"/>
                <a:cs typeface="Tahoma"/>
              </a:rPr>
              <a:t> </a:t>
            </a:r>
            <a:r>
              <a:rPr sz="2300" b="1" spc="-100" dirty="0">
                <a:latin typeface="Tahoma"/>
                <a:cs typeface="Tahoma"/>
              </a:rPr>
              <a:t>LOGISTIC</a:t>
            </a:r>
            <a:r>
              <a:rPr sz="2300" b="1" spc="-229" dirty="0">
                <a:latin typeface="Tahoma"/>
                <a:cs typeface="Tahoma"/>
              </a:rPr>
              <a:t> </a:t>
            </a:r>
            <a:r>
              <a:rPr sz="2300" b="1" spc="-100" dirty="0">
                <a:latin typeface="Tahoma"/>
                <a:cs typeface="Tahoma"/>
              </a:rPr>
              <a:t>REGRESSION</a:t>
            </a:r>
            <a:r>
              <a:rPr sz="2300" b="1" spc="-225" dirty="0">
                <a:latin typeface="Tahoma"/>
                <a:cs typeface="Tahoma"/>
              </a:rPr>
              <a:t> </a:t>
            </a:r>
            <a:r>
              <a:rPr sz="2300" b="1" spc="-140" dirty="0">
                <a:latin typeface="Tahoma"/>
                <a:cs typeface="Tahoma"/>
              </a:rPr>
              <a:t>WITH</a:t>
            </a:r>
            <a:r>
              <a:rPr sz="2300" b="1" spc="-225" dirty="0">
                <a:latin typeface="Tahoma"/>
                <a:cs typeface="Tahoma"/>
              </a:rPr>
              <a:t> </a:t>
            </a:r>
            <a:r>
              <a:rPr sz="2300" b="1" spc="-15" dirty="0">
                <a:latin typeface="Tahoma"/>
                <a:cs typeface="Tahoma"/>
              </a:rPr>
              <a:t>ONE</a:t>
            </a:r>
            <a:r>
              <a:rPr sz="2300" b="1" spc="-225" dirty="0">
                <a:latin typeface="Tahoma"/>
                <a:cs typeface="Tahoma"/>
              </a:rPr>
              <a:t> </a:t>
            </a:r>
            <a:r>
              <a:rPr sz="2300" b="1" spc="-20" dirty="0">
                <a:latin typeface="Tahoma"/>
                <a:cs typeface="Tahoma"/>
              </a:rPr>
              <a:t>VS</a:t>
            </a:r>
            <a:r>
              <a:rPr sz="2300" b="1" spc="-225" dirty="0">
                <a:latin typeface="Tahoma"/>
                <a:cs typeface="Tahoma"/>
              </a:rPr>
              <a:t> </a:t>
            </a:r>
            <a:r>
              <a:rPr sz="2300" b="1" spc="-55" dirty="0">
                <a:latin typeface="Tahoma"/>
                <a:cs typeface="Tahoma"/>
              </a:rPr>
              <a:t>REST</a:t>
            </a:r>
            <a:r>
              <a:rPr sz="2300" b="1" spc="-229" dirty="0">
                <a:latin typeface="Tahoma"/>
                <a:cs typeface="Tahoma"/>
              </a:rPr>
              <a:t> </a:t>
            </a:r>
            <a:r>
              <a:rPr sz="2300" b="1" spc="-105" dirty="0">
                <a:latin typeface="Tahoma"/>
                <a:cs typeface="Tahoma"/>
              </a:rPr>
              <a:t>CLASSIFIER</a:t>
            </a:r>
            <a:r>
              <a:rPr sz="2300" b="1" spc="-225" dirty="0">
                <a:latin typeface="Tahoma"/>
                <a:cs typeface="Tahoma"/>
              </a:rPr>
              <a:t> </a:t>
            </a:r>
            <a:r>
              <a:rPr sz="2300" b="1" spc="-35" dirty="0">
                <a:latin typeface="Tahoma"/>
                <a:cs typeface="Tahoma"/>
              </a:rPr>
              <a:t>OFFERS</a:t>
            </a:r>
            <a:r>
              <a:rPr sz="2300" b="1" spc="-225" dirty="0">
                <a:latin typeface="Tahoma"/>
                <a:cs typeface="Tahoma"/>
              </a:rPr>
              <a:t> </a:t>
            </a:r>
            <a:r>
              <a:rPr sz="2300" b="1" spc="-30" dirty="0">
                <a:latin typeface="Tahoma"/>
                <a:cs typeface="Tahoma"/>
              </a:rPr>
              <a:t>BEST</a:t>
            </a:r>
            <a:r>
              <a:rPr sz="2300" b="1" spc="-225" dirty="0">
                <a:latin typeface="Tahoma"/>
                <a:cs typeface="Tahoma"/>
              </a:rPr>
              <a:t> </a:t>
            </a:r>
            <a:r>
              <a:rPr sz="2300" b="1" spc="-10" dirty="0">
                <a:latin typeface="Tahoma"/>
                <a:cs typeface="Tahoma"/>
              </a:rPr>
              <a:t>ACCURACY</a:t>
            </a:r>
            <a:r>
              <a:rPr sz="2300" b="1" spc="-225" dirty="0">
                <a:latin typeface="Tahoma"/>
                <a:cs typeface="Tahoma"/>
              </a:rPr>
              <a:t> </a:t>
            </a:r>
            <a:r>
              <a:rPr sz="2300" b="1" spc="-40" dirty="0">
                <a:latin typeface="Tahoma"/>
                <a:cs typeface="Tahoma"/>
              </a:rPr>
              <a:t>AND</a:t>
            </a:r>
            <a:r>
              <a:rPr sz="2300" b="1" spc="-229" dirty="0">
                <a:latin typeface="Tahoma"/>
                <a:cs typeface="Tahoma"/>
              </a:rPr>
              <a:t> </a:t>
            </a:r>
            <a:r>
              <a:rPr sz="2300" b="1" spc="-110" dirty="0">
                <a:latin typeface="Tahoma"/>
                <a:cs typeface="Tahoma"/>
              </a:rPr>
              <a:t>F-1</a:t>
            </a:r>
            <a:r>
              <a:rPr sz="2300" b="1" spc="-225" dirty="0">
                <a:latin typeface="Tahoma"/>
                <a:cs typeface="Tahoma"/>
              </a:rPr>
              <a:t> </a:t>
            </a:r>
            <a:r>
              <a:rPr sz="2300" b="1" spc="-55" dirty="0">
                <a:latin typeface="Tahoma"/>
                <a:cs typeface="Tahoma"/>
              </a:rPr>
              <a:t>SCORES. </a:t>
            </a:r>
            <a:r>
              <a:rPr sz="2300" b="1" spc="-660" dirty="0">
                <a:latin typeface="Tahoma"/>
                <a:cs typeface="Tahoma"/>
              </a:rPr>
              <a:t> </a:t>
            </a:r>
            <a:r>
              <a:rPr sz="2300" b="1" spc="-65" dirty="0">
                <a:latin typeface="Tahoma"/>
                <a:cs typeface="Tahoma"/>
              </a:rPr>
              <a:t>S</a:t>
            </a:r>
            <a:r>
              <a:rPr sz="2300" b="1" spc="-15" dirty="0">
                <a:latin typeface="Tahoma"/>
                <a:cs typeface="Tahoma"/>
              </a:rPr>
              <a:t>O</a:t>
            </a:r>
            <a:r>
              <a:rPr sz="2300" b="1" spc="-229" dirty="0">
                <a:latin typeface="Tahoma"/>
                <a:cs typeface="Tahoma"/>
              </a:rPr>
              <a:t> </a:t>
            </a:r>
            <a:r>
              <a:rPr sz="2300" b="1" spc="-100" dirty="0">
                <a:latin typeface="Tahoma"/>
                <a:cs typeface="Tahoma"/>
              </a:rPr>
              <a:t>W</a:t>
            </a:r>
            <a:r>
              <a:rPr sz="2300" b="1" dirty="0">
                <a:latin typeface="Tahoma"/>
                <a:cs typeface="Tahoma"/>
              </a:rPr>
              <a:t>E</a:t>
            </a:r>
            <a:r>
              <a:rPr sz="2300" b="1" spc="-229" dirty="0">
                <a:latin typeface="Tahoma"/>
                <a:cs typeface="Tahoma"/>
              </a:rPr>
              <a:t> </a:t>
            </a:r>
            <a:r>
              <a:rPr sz="2300" b="1" spc="-100" dirty="0">
                <a:latin typeface="Tahoma"/>
                <a:cs typeface="Tahoma"/>
              </a:rPr>
              <a:t>W</a:t>
            </a:r>
            <a:r>
              <a:rPr sz="2300" b="1" spc="-450" dirty="0">
                <a:latin typeface="Tahoma"/>
                <a:cs typeface="Tahoma"/>
              </a:rPr>
              <a:t>I</a:t>
            </a:r>
            <a:r>
              <a:rPr sz="2300" b="1" spc="65" dirty="0">
                <a:latin typeface="Tahoma"/>
                <a:cs typeface="Tahoma"/>
              </a:rPr>
              <a:t>L</a:t>
            </a:r>
            <a:r>
              <a:rPr sz="2300" b="1" spc="70" dirty="0">
                <a:latin typeface="Tahoma"/>
                <a:cs typeface="Tahoma"/>
              </a:rPr>
              <a:t>L</a:t>
            </a:r>
            <a:r>
              <a:rPr sz="2300" b="1" spc="-229" dirty="0">
                <a:latin typeface="Tahoma"/>
                <a:cs typeface="Tahoma"/>
              </a:rPr>
              <a:t> </a:t>
            </a:r>
            <a:r>
              <a:rPr sz="2300" b="1" spc="-75" dirty="0">
                <a:latin typeface="Tahoma"/>
                <a:cs typeface="Tahoma"/>
              </a:rPr>
              <a:t>B</a:t>
            </a:r>
            <a:r>
              <a:rPr sz="2300" b="1" dirty="0">
                <a:latin typeface="Tahoma"/>
                <a:cs typeface="Tahoma"/>
              </a:rPr>
              <a:t>E</a:t>
            </a:r>
            <a:r>
              <a:rPr sz="2300" b="1" spc="-229" dirty="0">
                <a:latin typeface="Tahoma"/>
                <a:cs typeface="Tahoma"/>
              </a:rPr>
              <a:t> </a:t>
            </a:r>
            <a:r>
              <a:rPr sz="2300" b="1" spc="-90" dirty="0">
                <a:latin typeface="Tahoma"/>
                <a:cs typeface="Tahoma"/>
              </a:rPr>
              <a:t>U</a:t>
            </a:r>
            <a:r>
              <a:rPr sz="2300" b="1" spc="-65" dirty="0">
                <a:latin typeface="Tahoma"/>
                <a:cs typeface="Tahoma"/>
              </a:rPr>
              <a:t>S</a:t>
            </a:r>
            <a:r>
              <a:rPr sz="2300" b="1" spc="-450" dirty="0">
                <a:latin typeface="Tahoma"/>
                <a:cs typeface="Tahoma"/>
              </a:rPr>
              <a:t>I</a:t>
            </a:r>
            <a:r>
              <a:rPr sz="2300" b="1" spc="-30" dirty="0">
                <a:latin typeface="Tahoma"/>
                <a:cs typeface="Tahoma"/>
              </a:rPr>
              <a:t>N</a:t>
            </a:r>
            <a:r>
              <a:rPr sz="2300" b="1" spc="-20" dirty="0">
                <a:latin typeface="Tahoma"/>
                <a:cs typeface="Tahoma"/>
              </a:rPr>
              <a:t>G</a:t>
            </a:r>
            <a:r>
              <a:rPr sz="2300" b="1" spc="-229" dirty="0">
                <a:latin typeface="Tahoma"/>
                <a:cs typeface="Tahoma"/>
              </a:rPr>
              <a:t> </a:t>
            </a:r>
            <a:r>
              <a:rPr sz="2300" b="1" spc="15" dirty="0">
                <a:latin typeface="Tahoma"/>
                <a:cs typeface="Tahoma"/>
              </a:rPr>
              <a:t>T</a:t>
            </a:r>
            <a:r>
              <a:rPr sz="2300" b="1" spc="-35" dirty="0">
                <a:latin typeface="Tahoma"/>
                <a:cs typeface="Tahoma"/>
              </a:rPr>
              <a:t>H</a:t>
            </a:r>
            <a:r>
              <a:rPr sz="2300" b="1" spc="-450" dirty="0">
                <a:latin typeface="Tahoma"/>
                <a:cs typeface="Tahoma"/>
              </a:rPr>
              <a:t>I</a:t>
            </a:r>
            <a:r>
              <a:rPr sz="2300" b="1" spc="-60" dirty="0">
                <a:latin typeface="Tahoma"/>
                <a:cs typeface="Tahoma"/>
              </a:rPr>
              <a:t>S</a:t>
            </a:r>
            <a:r>
              <a:rPr sz="2300" b="1" spc="-229" dirty="0">
                <a:latin typeface="Tahoma"/>
                <a:cs typeface="Tahoma"/>
              </a:rPr>
              <a:t> </a:t>
            </a:r>
            <a:r>
              <a:rPr sz="2300" b="1" dirty="0">
                <a:latin typeface="Tahoma"/>
                <a:cs typeface="Tahoma"/>
              </a:rPr>
              <a:t>M</a:t>
            </a:r>
            <a:r>
              <a:rPr sz="2300" b="1" spc="-20" dirty="0">
                <a:latin typeface="Tahoma"/>
                <a:cs typeface="Tahoma"/>
              </a:rPr>
              <a:t>O</a:t>
            </a:r>
            <a:r>
              <a:rPr sz="2300" b="1" spc="-70" dirty="0">
                <a:latin typeface="Tahoma"/>
                <a:cs typeface="Tahoma"/>
              </a:rPr>
              <a:t>D</a:t>
            </a:r>
            <a:r>
              <a:rPr sz="2300" b="1" spc="-5" dirty="0">
                <a:latin typeface="Tahoma"/>
                <a:cs typeface="Tahoma"/>
              </a:rPr>
              <a:t>E</a:t>
            </a:r>
            <a:r>
              <a:rPr sz="2300" b="1" spc="70" dirty="0">
                <a:latin typeface="Tahoma"/>
                <a:cs typeface="Tahoma"/>
              </a:rPr>
              <a:t>L</a:t>
            </a:r>
            <a:r>
              <a:rPr sz="2300" b="1" spc="-229" dirty="0">
                <a:latin typeface="Tahoma"/>
                <a:cs typeface="Tahoma"/>
              </a:rPr>
              <a:t> </a:t>
            </a:r>
            <a:r>
              <a:rPr sz="2300" b="1" spc="20" dirty="0">
                <a:latin typeface="Tahoma"/>
                <a:cs typeface="Tahoma"/>
              </a:rPr>
              <a:t>F</a:t>
            </a:r>
            <a:r>
              <a:rPr sz="2300" b="1" spc="-20" dirty="0">
                <a:latin typeface="Tahoma"/>
                <a:cs typeface="Tahoma"/>
              </a:rPr>
              <a:t>O</a:t>
            </a:r>
            <a:r>
              <a:rPr sz="2300" b="1" spc="-170" dirty="0">
                <a:latin typeface="Tahoma"/>
                <a:cs typeface="Tahoma"/>
              </a:rPr>
              <a:t>R</a:t>
            </a:r>
            <a:r>
              <a:rPr sz="2300" b="1" spc="-229" dirty="0">
                <a:latin typeface="Tahoma"/>
                <a:cs typeface="Tahoma"/>
              </a:rPr>
              <a:t> </a:t>
            </a:r>
            <a:r>
              <a:rPr sz="2300" b="1" spc="110" dirty="0">
                <a:latin typeface="Tahoma"/>
                <a:cs typeface="Tahoma"/>
              </a:rPr>
              <a:t>C</a:t>
            </a:r>
            <a:r>
              <a:rPr sz="2300" b="1" spc="65" dirty="0">
                <a:latin typeface="Tahoma"/>
                <a:cs typeface="Tahoma"/>
              </a:rPr>
              <a:t>L</a:t>
            </a:r>
            <a:r>
              <a:rPr sz="2300" b="1" spc="-25" dirty="0">
                <a:latin typeface="Tahoma"/>
                <a:cs typeface="Tahoma"/>
              </a:rPr>
              <a:t>A</a:t>
            </a:r>
            <a:r>
              <a:rPr sz="2300" b="1" spc="-65" dirty="0">
                <a:latin typeface="Tahoma"/>
                <a:cs typeface="Tahoma"/>
              </a:rPr>
              <a:t>S</a:t>
            </a:r>
            <a:r>
              <a:rPr sz="2300" b="1" spc="-450" dirty="0">
                <a:latin typeface="Tahoma"/>
                <a:cs typeface="Tahoma"/>
              </a:rPr>
              <a:t>I</a:t>
            </a:r>
            <a:r>
              <a:rPr sz="2300" b="1" spc="20" dirty="0">
                <a:latin typeface="Tahoma"/>
                <a:cs typeface="Tahoma"/>
              </a:rPr>
              <a:t>F</a:t>
            </a:r>
            <a:r>
              <a:rPr sz="2300" b="1" spc="-110" dirty="0">
                <a:latin typeface="Tahoma"/>
                <a:cs typeface="Tahoma"/>
              </a:rPr>
              <a:t>Y</a:t>
            </a:r>
            <a:r>
              <a:rPr sz="2300" b="1" spc="-450" dirty="0">
                <a:latin typeface="Tahoma"/>
                <a:cs typeface="Tahoma"/>
              </a:rPr>
              <a:t>I</a:t>
            </a:r>
            <a:r>
              <a:rPr sz="2300" b="1" spc="-30" dirty="0">
                <a:latin typeface="Tahoma"/>
                <a:cs typeface="Tahoma"/>
              </a:rPr>
              <a:t>N</a:t>
            </a:r>
            <a:r>
              <a:rPr sz="2300" b="1" spc="-20" dirty="0">
                <a:latin typeface="Tahoma"/>
                <a:cs typeface="Tahoma"/>
              </a:rPr>
              <a:t>G</a:t>
            </a:r>
            <a:r>
              <a:rPr sz="2300" b="1" spc="-229" dirty="0">
                <a:latin typeface="Tahoma"/>
                <a:cs typeface="Tahoma"/>
              </a:rPr>
              <a:t> </a:t>
            </a:r>
            <a:r>
              <a:rPr sz="2300" b="1" spc="15" dirty="0">
                <a:latin typeface="Tahoma"/>
                <a:cs typeface="Tahoma"/>
              </a:rPr>
              <a:t>T</a:t>
            </a:r>
            <a:r>
              <a:rPr sz="2300" b="1" spc="-35" dirty="0">
                <a:latin typeface="Tahoma"/>
                <a:cs typeface="Tahoma"/>
              </a:rPr>
              <a:t>H</a:t>
            </a:r>
            <a:r>
              <a:rPr sz="2300" b="1" dirty="0">
                <a:latin typeface="Tahoma"/>
                <a:cs typeface="Tahoma"/>
              </a:rPr>
              <a:t>E</a:t>
            </a:r>
            <a:r>
              <a:rPr sz="2300" b="1" spc="-229" dirty="0">
                <a:latin typeface="Tahoma"/>
                <a:cs typeface="Tahoma"/>
              </a:rPr>
              <a:t> </a:t>
            </a:r>
            <a:r>
              <a:rPr sz="2300" b="1" spc="-175" dirty="0">
                <a:latin typeface="Tahoma"/>
                <a:cs typeface="Tahoma"/>
              </a:rPr>
              <a:t>R</a:t>
            </a:r>
            <a:r>
              <a:rPr sz="2300" b="1" spc="-5" dirty="0">
                <a:latin typeface="Tahoma"/>
                <a:cs typeface="Tahoma"/>
              </a:rPr>
              <a:t>E</a:t>
            </a:r>
            <a:r>
              <a:rPr sz="2300" b="1" spc="25" dirty="0">
                <a:latin typeface="Tahoma"/>
                <a:cs typeface="Tahoma"/>
              </a:rPr>
              <a:t>V</a:t>
            </a:r>
            <a:r>
              <a:rPr sz="2300" b="1" spc="-450" dirty="0">
                <a:latin typeface="Tahoma"/>
                <a:cs typeface="Tahoma"/>
              </a:rPr>
              <a:t>I</a:t>
            </a:r>
            <a:r>
              <a:rPr sz="2300" b="1" spc="-5" dirty="0">
                <a:latin typeface="Tahoma"/>
                <a:cs typeface="Tahoma"/>
              </a:rPr>
              <a:t>E</a:t>
            </a:r>
            <a:r>
              <a:rPr sz="2300" b="1" spc="-100" dirty="0">
                <a:latin typeface="Tahoma"/>
                <a:cs typeface="Tahoma"/>
              </a:rPr>
              <a:t>W</a:t>
            </a:r>
            <a:r>
              <a:rPr sz="2300" b="1" spc="-60" dirty="0">
                <a:latin typeface="Tahoma"/>
                <a:cs typeface="Tahoma"/>
              </a:rPr>
              <a:t>S</a:t>
            </a:r>
            <a:endParaRPr sz="2300">
              <a:latin typeface="Tahoma"/>
              <a:cs typeface="Tahoma"/>
            </a:endParaRPr>
          </a:p>
        </p:txBody>
      </p:sp>
      <p:sp>
        <p:nvSpPr>
          <p:cNvPr id="7" name="object 7"/>
          <p:cNvSpPr txBox="1">
            <a:spLocks noGrp="1"/>
          </p:cNvSpPr>
          <p:nvPr>
            <p:ph type="title"/>
          </p:nvPr>
        </p:nvSpPr>
        <p:spPr>
          <a:xfrm>
            <a:off x="437710" y="172207"/>
            <a:ext cx="9343390" cy="641985"/>
          </a:xfrm>
          <a:prstGeom prst="rect">
            <a:avLst/>
          </a:prstGeom>
        </p:spPr>
        <p:txBody>
          <a:bodyPr vert="horz" wrap="square" lIns="0" tIns="11430" rIns="0" bIns="0" rtlCol="0">
            <a:spAutoFit/>
          </a:bodyPr>
          <a:lstStyle/>
          <a:p>
            <a:pPr marL="12700">
              <a:lnSpc>
                <a:spcPct val="100000"/>
              </a:lnSpc>
              <a:spcBef>
                <a:spcPts val="90"/>
              </a:spcBef>
            </a:pPr>
            <a:r>
              <a:rPr sz="4050" u="heavy" spc="600" dirty="0">
                <a:solidFill>
                  <a:srgbClr val="20578B"/>
                </a:solidFill>
                <a:uFill>
                  <a:solidFill>
                    <a:srgbClr val="20578B"/>
                  </a:solidFill>
                </a:uFill>
                <a:latin typeface="Trebuchet MS"/>
                <a:cs typeface="Trebuchet MS"/>
              </a:rPr>
              <a:t>C</a:t>
            </a:r>
            <a:r>
              <a:rPr sz="4050" u="heavy" spc="325" dirty="0">
                <a:solidFill>
                  <a:srgbClr val="20578B"/>
                </a:solidFill>
                <a:uFill>
                  <a:solidFill>
                    <a:srgbClr val="20578B"/>
                  </a:solidFill>
                </a:uFill>
                <a:latin typeface="Trebuchet MS"/>
                <a:cs typeface="Trebuchet MS"/>
              </a:rPr>
              <a:t>O</a:t>
            </a:r>
            <a:r>
              <a:rPr sz="4050" u="heavy" spc="690" dirty="0">
                <a:solidFill>
                  <a:srgbClr val="20578B"/>
                </a:solidFill>
                <a:uFill>
                  <a:solidFill>
                    <a:srgbClr val="20578B"/>
                  </a:solidFill>
                </a:uFill>
                <a:latin typeface="Trebuchet MS"/>
                <a:cs typeface="Trebuchet MS"/>
              </a:rPr>
              <a:t>M</a:t>
            </a:r>
            <a:r>
              <a:rPr sz="4050" u="heavy" spc="145" dirty="0">
                <a:solidFill>
                  <a:srgbClr val="20578B"/>
                </a:solidFill>
                <a:uFill>
                  <a:solidFill>
                    <a:srgbClr val="20578B"/>
                  </a:solidFill>
                </a:uFill>
                <a:latin typeface="Trebuchet MS"/>
                <a:cs typeface="Trebuchet MS"/>
              </a:rPr>
              <a:t>P</a:t>
            </a:r>
            <a:r>
              <a:rPr sz="4050" u="heavy" spc="409" dirty="0">
                <a:solidFill>
                  <a:srgbClr val="20578B"/>
                </a:solidFill>
                <a:uFill>
                  <a:solidFill>
                    <a:srgbClr val="20578B"/>
                  </a:solidFill>
                </a:uFill>
                <a:latin typeface="Trebuchet MS"/>
                <a:cs typeface="Trebuchet MS"/>
              </a:rPr>
              <a:t>A</a:t>
            </a:r>
            <a:r>
              <a:rPr sz="4050" u="heavy" spc="160" dirty="0">
                <a:solidFill>
                  <a:srgbClr val="20578B"/>
                </a:solidFill>
                <a:uFill>
                  <a:solidFill>
                    <a:srgbClr val="20578B"/>
                  </a:solidFill>
                </a:uFill>
                <a:latin typeface="Trebuchet MS"/>
                <a:cs typeface="Trebuchet MS"/>
              </a:rPr>
              <a:t>R</a:t>
            </a:r>
            <a:r>
              <a:rPr sz="4050" u="heavy" spc="65" dirty="0">
                <a:solidFill>
                  <a:srgbClr val="20578B"/>
                </a:solidFill>
                <a:uFill>
                  <a:solidFill>
                    <a:srgbClr val="20578B"/>
                  </a:solidFill>
                </a:uFill>
                <a:latin typeface="Trebuchet MS"/>
                <a:cs typeface="Trebuchet MS"/>
              </a:rPr>
              <a:t>I</a:t>
            </a:r>
            <a:r>
              <a:rPr sz="4050" u="heavy" spc="415" dirty="0">
                <a:solidFill>
                  <a:srgbClr val="20578B"/>
                </a:solidFill>
                <a:uFill>
                  <a:solidFill>
                    <a:srgbClr val="20578B"/>
                  </a:solidFill>
                </a:uFill>
                <a:latin typeface="Trebuchet MS"/>
                <a:cs typeface="Trebuchet MS"/>
              </a:rPr>
              <a:t>S</a:t>
            </a:r>
            <a:r>
              <a:rPr sz="4050" u="heavy" spc="325" dirty="0">
                <a:solidFill>
                  <a:srgbClr val="20578B"/>
                </a:solidFill>
                <a:uFill>
                  <a:solidFill>
                    <a:srgbClr val="20578B"/>
                  </a:solidFill>
                </a:uFill>
                <a:latin typeface="Trebuchet MS"/>
                <a:cs typeface="Trebuchet MS"/>
              </a:rPr>
              <a:t>O</a:t>
            </a:r>
            <a:r>
              <a:rPr sz="4050" u="heavy" spc="335" dirty="0">
                <a:solidFill>
                  <a:srgbClr val="20578B"/>
                </a:solidFill>
                <a:uFill>
                  <a:solidFill>
                    <a:srgbClr val="20578B"/>
                  </a:solidFill>
                </a:uFill>
                <a:latin typeface="Trebuchet MS"/>
                <a:cs typeface="Trebuchet MS"/>
              </a:rPr>
              <a:t>N</a:t>
            </a:r>
            <a:r>
              <a:rPr sz="4050" u="heavy" spc="-365" dirty="0">
                <a:solidFill>
                  <a:srgbClr val="20578B"/>
                </a:solidFill>
                <a:uFill>
                  <a:solidFill>
                    <a:srgbClr val="20578B"/>
                  </a:solidFill>
                </a:uFill>
                <a:latin typeface="Trebuchet MS"/>
                <a:cs typeface="Trebuchet MS"/>
              </a:rPr>
              <a:t> </a:t>
            </a:r>
            <a:r>
              <a:rPr sz="4050" u="heavy" spc="325" dirty="0">
                <a:solidFill>
                  <a:srgbClr val="20578B"/>
                </a:solidFill>
                <a:uFill>
                  <a:solidFill>
                    <a:srgbClr val="20578B"/>
                  </a:solidFill>
                </a:uFill>
                <a:latin typeface="Trebuchet MS"/>
                <a:cs typeface="Trebuchet MS"/>
              </a:rPr>
              <a:t>O</a:t>
            </a:r>
            <a:r>
              <a:rPr sz="4050" u="heavy" spc="-155" dirty="0">
                <a:solidFill>
                  <a:srgbClr val="20578B"/>
                </a:solidFill>
                <a:uFill>
                  <a:solidFill>
                    <a:srgbClr val="20578B"/>
                  </a:solidFill>
                </a:uFill>
                <a:latin typeface="Trebuchet MS"/>
                <a:cs typeface="Trebuchet MS"/>
              </a:rPr>
              <a:t>F</a:t>
            </a:r>
            <a:r>
              <a:rPr sz="4050" u="heavy" spc="-365" dirty="0">
                <a:solidFill>
                  <a:srgbClr val="20578B"/>
                </a:solidFill>
                <a:uFill>
                  <a:solidFill>
                    <a:srgbClr val="20578B"/>
                  </a:solidFill>
                </a:uFill>
                <a:latin typeface="Trebuchet MS"/>
                <a:cs typeface="Trebuchet MS"/>
              </a:rPr>
              <a:t> </a:t>
            </a:r>
            <a:r>
              <a:rPr sz="4050" u="heavy" spc="335" dirty="0">
                <a:solidFill>
                  <a:srgbClr val="20578B"/>
                </a:solidFill>
                <a:uFill>
                  <a:solidFill>
                    <a:srgbClr val="20578B"/>
                  </a:solidFill>
                </a:uFill>
                <a:latin typeface="Trebuchet MS"/>
                <a:cs typeface="Trebuchet MS"/>
              </a:rPr>
              <a:t>D</a:t>
            </a:r>
            <a:r>
              <a:rPr sz="4050" u="heavy" spc="65" dirty="0">
                <a:solidFill>
                  <a:srgbClr val="20578B"/>
                </a:solidFill>
                <a:uFill>
                  <a:solidFill>
                    <a:srgbClr val="20578B"/>
                  </a:solidFill>
                </a:uFill>
                <a:latin typeface="Trebuchet MS"/>
                <a:cs typeface="Trebuchet MS"/>
              </a:rPr>
              <a:t>I</a:t>
            </a:r>
            <a:r>
              <a:rPr sz="4050" u="heavy" spc="-155" dirty="0">
                <a:solidFill>
                  <a:srgbClr val="20578B"/>
                </a:solidFill>
                <a:uFill>
                  <a:solidFill>
                    <a:srgbClr val="20578B"/>
                  </a:solidFill>
                </a:uFill>
                <a:latin typeface="Trebuchet MS"/>
                <a:cs typeface="Trebuchet MS"/>
              </a:rPr>
              <a:t>FF</a:t>
            </a:r>
            <a:r>
              <a:rPr sz="4050" u="heavy" spc="-120" dirty="0">
                <a:solidFill>
                  <a:srgbClr val="20578B"/>
                </a:solidFill>
                <a:uFill>
                  <a:solidFill>
                    <a:srgbClr val="20578B"/>
                  </a:solidFill>
                </a:uFill>
                <a:latin typeface="Trebuchet MS"/>
                <a:cs typeface="Trebuchet MS"/>
              </a:rPr>
              <a:t>E</a:t>
            </a:r>
            <a:r>
              <a:rPr sz="4050" u="heavy" spc="160" dirty="0">
                <a:solidFill>
                  <a:srgbClr val="20578B"/>
                </a:solidFill>
                <a:uFill>
                  <a:solidFill>
                    <a:srgbClr val="20578B"/>
                  </a:solidFill>
                </a:uFill>
                <a:latin typeface="Trebuchet MS"/>
                <a:cs typeface="Trebuchet MS"/>
              </a:rPr>
              <a:t>R</a:t>
            </a:r>
            <a:r>
              <a:rPr sz="4050" u="heavy" spc="-120" dirty="0">
                <a:solidFill>
                  <a:srgbClr val="20578B"/>
                </a:solidFill>
                <a:uFill>
                  <a:solidFill>
                    <a:srgbClr val="20578B"/>
                  </a:solidFill>
                </a:uFill>
                <a:latin typeface="Trebuchet MS"/>
                <a:cs typeface="Trebuchet MS"/>
              </a:rPr>
              <a:t>E</a:t>
            </a:r>
            <a:r>
              <a:rPr sz="4050" u="heavy" spc="335" dirty="0">
                <a:solidFill>
                  <a:srgbClr val="20578B"/>
                </a:solidFill>
                <a:uFill>
                  <a:solidFill>
                    <a:srgbClr val="20578B"/>
                  </a:solidFill>
                </a:uFill>
                <a:latin typeface="Trebuchet MS"/>
                <a:cs typeface="Trebuchet MS"/>
              </a:rPr>
              <a:t>N</a:t>
            </a:r>
            <a:r>
              <a:rPr sz="4050" u="heavy" spc="-90" dirty="0">
                <a:solidFill>
                  <a:srgbClr val="20578B"/>
                </a:solidFill>
                <a:uFill>
                  <a:solidFill>
                    <a:srgbClr val="20578B"/>
                  </a:solidFill>
                </a:uFill>
                <a:latin typeface="Trebuchet MS"/>
                <a:cs typeface="Trebuchet MS"/>
              </a:rPr>
              <a:t>T</a:t>
            </a:r>
            <a:r>
              <a:rPr sz="4050" u="heavy" spc="-365" dirty="0">
                <a:solidFill>
                  <a:srgbClr val="20578B"/>
                </a:solidFill>
                <a:uFill>
                  <a:solidFill>
                    <a:srgbClr val="20578B"/>
                  </a:solidFill>
                </a:uFill>
                <a:latin typeface="Trebuchet MS"/>
                <a:cs typeface="Trebuchet MS"/>
              </a:rPr>
              <a:t> </a:t>
            </a:r>
            <a:r>
              <a:rPr sz="4050" u="heavy" spc="690" dirty="0">
                <a:solidFill>
                  <a:srgbClr val="20578B"/>
                </a:solidFill>
                <a:uFill>
                  <a:solidFill>
                    <a:srgbClr val="20578B"/>
                  </a:solidFill>
                </a:uFill>
                <a:latin typeface="Trebuchet MS"/>
                <a:cs typeface="Trebuchet MS"/>
              </a:rPr>
              <a:t>M</a:t>
            </a:r>
            <a:r>
              <a:rPr sz="4050" u="heavy" spc="325" dirty="0">
                <a:solidFill>
                  <a:srgbClr val="20578B"/>
                </a:solidFill>
                <a:uFill>
                  <a:solidFill>
                    <a:srgbClr val="20578B"/>
                  </a:solidFill>
                </a:uFill>
                <a:latin typeface="Trebuchet MS"/>
                <a:cs typeface="Trebuchet MS"/>
              </a:rPr>
              <a:t>O</a:t>
            </a:r>
            <a:r>
              <a:rPr sz="4050" u="heavy" spc="335" dirty="0">
                <a:solidFill>
                  <a:srgbClr val="20578B"/>
                </a:solidFill>
                <a:uFill>
                  <a:solidFill>
                    <a:srgbClr val="20578B"/>
                  </a:solidFill>
                </a:uFill>
                <a:latin typeface="Trebuchet MS"/>
                <a:cs typeface="Trebuchet MS"/>
              </a:rPr>
              <a:t>D</a:t>
            </a:r>
            <a:r>
              <a:rPr sz="4050" u="heavy" spc="-120" dirty="0">
                <a:solidFill>
                  <a:srgbClr val="20578B"/>
                </a:solidFill>
                <a:uFill>
                  <a:solidFill>
                    <a:srgbClr val="20578B"/>
                  </a:solidFill>
                </a:uFill>
                <a:latin typeface="Trebuchet MS"/>
                <a:cs typeface="Trebuchet MS"/>
              </a:rPr>
              <a:t>E</a:t>
            </a:r>
            <a:r>
              <a:rPr sz="4050" u="heavy" spc="-315" dirty="0">
                <a:solidFill>
                  <a:srgbClr val="20578B"/>
                </a:solidFill>
                <a:uFill>
                  <a:solidFill>
                    <a:srgbClr val="20578B"/>
                  </a:solidFill>
                </a:uFill>
                <a:latin typeface="Trebuchet MS"/>
                <a:cs typeface="Trebuchet MS"/>
              </a:rPr>
              <a:t>L</a:t>
            </a:r>
            <a:r>
              <a:rPr sz="4050" u="heavy" spc="415" dirty="0">
                <a:solidFill>
                  <a:srgbClr val="20578B"/>
                </a:solidFill>
                <a:uFill>
                  <a:solidFill>
                    <a:srgbClr val="20578B"/>
                  </a:solidFill>
                </a:uFill>
                <a:latin typeface="Trebuchet MS"/>
                <a:cs typeface="Trebuchet MS"/>
              </a:rPr>
              <a:t>S</a:t>
            </a:r>
            <a:endParaRPr sz="4050">
              <a:latin typeface="Trebuchet MS"/>
              <a:cs typeface="Trebuchet MS"/>
            </a:endParaRPr>
          </a:p>
        </p:txBody>
      </p:sp>
      <p:sp>
        <p:nvSpPr>
          <p:cNvPr id="8" name="object 8"/>
          <p:cNvSpPr/>
          <p:nvPr/>
        </p:nvSpPr>
        <p:spPr>
          <a:xfrm>
            <a:off x="5426" y="9661893"/>
            <a:ext cx="619760" cy="619760"/>
          </a:xfrm>
          <a:custGeom>
            <a:avLst/>
            <a:gdLst/>
            <a:ahLst/>
            <a:cxnLst/>
            <a:rect l="l" t="t" r="r" b="b"/>
            <a:pathLst>
              <a:path w="619760" h="619759">
                <a:moveTo>
                  <a:pt x="315272" y="619680"/>
                </a:moveTo>
                <a:lnTo>
                  <a:pt x="269421" y="617123"/>
                </a:lnTo>
                <a:lnTo>
                  <a:pt x="225550" y="608129"/>
                </a:lnTo>
                <a:lnTo>
                  <a:pt x="184141" y="593170"/>
                </a:lnTo>
                <a:lnTo>
                  <a:pt x="145680" y="572717"/>
                </a:lnTo>
                <a:lnTo>
                  <a:pt x="110657" y="547241"/>
                </a:lnTo>
                <a:lnTo>
                  <a:pt x="79558" y="517213"/>
                </a:lnTo>
                <a:lnTo>
                  <a:pt x="52871" y="483103"/>
                </a:lnTo>
                <a:lnTo>
                  <a:pt x="31084" y="445382"/>
                </a:lnTo>
                <a:lnTo>
                  <a:pt x="14685" y="404522"/>
                </a:lnTo>
                <a:lnTo>
                  <a:pt x="4161" y="360993"/>
                </a:lnTo>
                <a:lnTo>
                  <a:pt x="0" y="315266"/>
                </a:lnTo>
                <a:lnTo>
                  <a:pt x="2557" y="269421"/>
                </a:lnTo>
                <a:lnTo>
                  <a:pt x="11551" y="225550"/>
                </a:lnTo>
                <a:lnTo>
                  <a:pt x="26509" y="184141"/>
                </a:lnTo>
                <a:lnTo>
                  <a:pt x="46962" y="145680"/>
                </a:lnTo>
                <a:lnTo>
                  <a:pt x="72438" y="110657"/>
                </a:lnTo>
                <a:lnTo>
                  <a:pt x="102467" y="79558"/>
                </a:lnTo>
                <a:lnTo>
                  <a:pt x="136577" y="52871"/>
                </a:lnTo>
                <a:lnTo>
                  <a:pt x="174298"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8"/>
                </a:lnTo>
                <a:lnTo>
                  <a:pt x="604995" y="215158"/>
                </a:lnTo>
                <a:lnTo>
                  <a:pt x="615519" y="258687"/>
                </a:lnTo>
                <a:lnTo>
                  <a:pt x="619680" y="304414"/>
                </a:lnTo>
                <a:lnTo>
                  <a:pt x="617123" y="350259"/>
                </a:lnTo>
                <a:lnTo>
                  <a:pt x="608129" y="394130"/>
                </a:lnTo>
                <a:lnTo>
                  <a:pt x="593170" y="435539"/>
                </a:lnTo>
                <a:lnTo>
                  <a:pt x="572718" y="473999"/>
                </a:lnTo>
                <a:lnTo>
                  <a:pt x="547241" y="509023"/>
                </a:lnTo>
                <a:lnTo>
                  <a:pt x="517213" y="540122"/>
                </a:lnTo>
                <a:lnTo>
                  <a:pt x="483103" y="566809"/>
                </a:lnTo>
                <a:lnTo>
                  <a:pt x="445382" y="588596"/>
                </a:lnTo>
                <a:lnTo>
                  <a:pt x="404522" y="604995"/>
                </a:lnTo>
                <a:lnTo>
                  <a:pt x="360993" y="615519"/>
                </a:lnTo>
                <a:lnTo>
                  <a:pt x="315272" y="619680"/>
                </a:lnTo>
                <a:close/>
              </a:path>
            </a:pathLst>
          </a:custGeom>
          <a:solidFill>
            <a:srgbClr val="78DDE3"/>
          </a:solidFill>
        </p:spPr>
        <p:txBody>
          <a:bodyPr wrap="square" lIns="0" tIns="0" rIns="0" bIns="0" rtlCol="0"/>
          <a:lstStyle/>
          <a:p>
            <a:endParaRPr/>
          </a:p>
        </p:txBody>
      </p:sp>
      <p:sp>
        <p:nvSpPr>
          <p:cNvPr id="9" name="object 9"/>
          <p:cNvSpPr txBox="1"/>
          <p:nvPr/>
        </p:nvSpPr>
        <p:spPr>
          <a:xfrm rot="21540000">
            <a:off x="75830" y="9883745"/>
            <a:ext cx="613736" cy="207429"/>
          </a:xfrm>
          <a:prstGeom prst="rect">
            <a:avLst/>
          </a:prstGeom>
        </p:spPr>
        <p:txBody>
          <a:bodyPr vert="horz" wrap="square" lIns="0" tIns="0" rIns="0" bIns="0" rtlCol="0">
            <a:spAutoFit/>
          </a:bodyPr>
          <a:lstStyle/>
          <a:p>
            <a:pPr>
              <a:lnSpc>
                <a:spcPts val="1500"/>
              </a:lnSpc>
            </a:pPr>
            <a:r>
              <a:rPr sz="2400" b="1" spc="45" dirty="0">
                <a:latin typeface="Tahoma"/>
                <a:cs typeface="Tahoma"/>
              </a:rPr>
              <a:t>1</a:t>
            </a:r>
            <a:r>
              <a:rPr sz="2400" b="1" spc="50" dirty="0">
                <a:latin typeface="Tahoma"/>
                <a:cs typeface="Tahoma"/>
              </a:rPr>
              <a:t>3</a:t>
            </a:r>
            <a:endParaRPr sz="2400" b="1" dirty="0">
              <a:latin typeface="Tahoma"/>
              <a:cs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77047" y="2380920"/>
            <a:ext cx="12883967" cy="2287951"/>
          </a:xfrm>
          <a:prstGeom prst="rect">
            <a:avLst/>
          </a:prstGeom>
        </p:spPr>
      </p:pic>
      <p:sp>
        <p:nvSpPr>
          <p:cNvPr id="3" name="object 3"/>
          <p:cNvSpPr txBox="1">
            <a:spLocks noGrp="1"/>
          </p:cNvSpPr>
          <p:nvPr>
            <p:ph type="title"/>
          </p:nvPr>
        </p:nvSpPr>
        <p:spPr>
          <a:xfrm>
            <a:off x="4450507" y="1208256"/>
            <a:ext cx="8187055" cy="817880"/>
          </a:xfrm>
          <a:prstGeom prst="rect">
            <a:avLst/>
          </a:prstGeom>
        </p:spPr>
        <p:txBody>
          <a:bodyPr vert="horz" wrap="square" lIns="0" tIns="12700" rIns="0" bIns="0" rtlCol="0">
            <a:spAutoFit/>
          </a:bodyPr>
          <a:lstStyle/>
          <a:p>
            <a:pPr marL="12700">
              <a:lnSpc>
                <a:spcPct val="100000"/>
              </a:lnSpc>
              <a:spcBef>
                <a:spcPts val="100"/>
              </a:spcBef>
            </a:pPr>
            <a:r>
              <a:rPr sz="5200" i="0" spc="-185" dirty="0"/>
              <a:t>P</a:t>
            </a:r>
            <a:r>
              <a:rPr sz="5200" i="0" spc="-285" dirty="0"/>
              <a:t>r</a:t>
            </a:r>
            <a:r>
              <a:rPr sz="5200" i="0" spc="-90" dirty="0"/>
              <a:t>e</a:t>
            </a:r>
            <a:r>
              <a:rPr sz="5200" i="0" spc="75" dirty="0"/>
              <a:t>d</a:t>
            </a:r>
            <a:r>
              <a:rPr sz="5200" i="0" spc="-190" dirty="0"/>
              <a:t>i</a:t>
            </a:r>
            <a:r>
              <a:rPr sz="5200" i="0" spc="170" dirty="0"/>
              <a:t>c</a:t>
            </a:r>
            <a:r>
              <a:rPr sz="5200" i="0" spc="-290" dirty="0"/>
              <a:t>t</a:t>
            </a:r>
            <a:r>
              <a:rPr sz="5200" i="0" spc="-190" dirty="0"/>
              <a:t>i</a:t>
            </a:r>
            <a:r>
              <a:rPr sz="5200" i="0" spc="-65" dirty="0"/>
              <a:t>o</a:t>
            </a:r>
            <a:r>
              <a:rPr sz="5200" i="0" spc="-100" dirty="0"/>
              <a:t>n</a:t>
            </a:r>
            <a:r>
              <a:rPr sz="5200" i="0" spc="-515" dirty="0"/>
              <a:t> </a:t>
            </a:r>
            <a:r>
              <a:rPr sz="5200" i="0" spc="-65" dirty="0"/>
              <a:t>o</a:t>
            </a:r>
            <a:r>
              <a:rPr sz="5200" i="0" spc="-100" dirty="0"/>
              <a:t>n</a:t>
            </a:r>
            <a:r>
              <a:rPr sz="5200" i="0" spc="-515" dirty="0"/>
              <a:t> </a:t>
            </a:r>
            <a:r>
              <a:rPr sz="5200" i="0" spc="-125" dirty="0"/>
              <a:t>u</a:t>
            </a:r>
            <a:r>
              <a:rPr sz="5200" i="0" spc="-105" dirty="0"/>
              <a:t>n</a:t>
            </a:r>
            <a:r>
              <a:rPr sz="5200" i="0" spc="-100" dirty="0"/>
              <a:t>s</a:t>
            </a:r>
            <a:r>
              <a:rPr sz="5200" i="0" spc="-90" dirty="0"/>
              <a:t>ee</a:t>
            </a:r>
            <a:r>
              <a:rPr sz="5200" i="0" spc="-100" dirty="0"/>
              <a:t>n</a:t>
            </a:r>
            <a:r>
              <a:rPr sz="5200" i="0" spc="-515" dirty="0"/>
              <a:t> </a:t>
            </a:r>
            <a:r>
              <a:rPr sz="5200" i="0" spc="75" dirty="0"/>
              <a:t>d</a:t>
            </a:r>
            <a:r>
              <a:rPr sz="5200" i="0" spc="-200" dirty="0"/>
              <a:t>a</a:t>
            </a:r>
            <a:r>
              <a:rPr sz="5200" i="0" spc="-285" dirty="0"/>
              <a:t>t</a:t>
            </a:r>
            <a:r>
              <a:rPr sz="5200" i="0" spc="-195" dirty="0"/>
              <a:t>a</a:t>
            </a:r>
            <a:endParaRPr sz="5200" i="0" dirty="0"/>
          </a:p>
        </p:txBody>
      </p:sp>
      <p:pic>
        <p:nvPicPr>
          <p:cNvPr id="4" name="object 4"/>
          <p:cNvPicPr/>
          <p:nvPr/>
        </p:nvPicPr>
        <p:blipFill>
          <a:blip r:embed="rId3" cstate="print"/>
          <a:stretch>
            <a:fillRect/>
          </a:stretch>
        </p:blipFill>
        <p:spPr>
          <a:xfrm>
            <a:off x="2430810" y="5620487"/>
            <a:ext cx="123825" cy="123824"/>
          </a:xfrm>
          <a:prstGeom prst="rect">
            <a:avLst/>
          </a:prstGeom>
        </p:spPr>
      </p:pic>
      <p:pic>
        <p:nvPicPr>
          <p:cNvPr id="5" name="object 5"/>
          <p:cNvPicPr/>
          <p:nvPr/>
        </p:nvPicPr>
        <p:blipFill>
          <a:blip r:embed="rId3" cstate="print"/>
          <a:stretch>
            <a:fillRect/>
          </a:stretch>
        </p:blipFill>
        <p:spPr>
          <a:xfrm>
            <a:off x="2430810" y="6096737"/>
            <a:ext cx="123825" cy="123824"/>
          </a:xfrm>
          <a:prstGeom prst="rect">
            <a:avLst/>
          </a:prstGeom>
        </p:spPr>
      </p:pic>
      <p:sp>
        <p:nvSpPr>
          <p:cNvPr id="6" name="object 6"/>
          <p:cNvSpPr txBox="1"/>
          <p:nvPr/>
        </p:nvSpPr>
        <p:spPr>
          <a:xfrm>
            <a:off x="2724696" y="5381092"/>
            <a:ext cx="15286355" cy="1930400"/>
          </a:xfrm>
          <a:prstGeom prst="rect">
            <a:avLst/>
          </a:prstGeom>
        </p:spPr>
        <p:txBody>
          <a:bodyPr vert="horz" wrap="square" lIns="0" tIns="12700" rIns="0" bIns="0" rtlCol="0">
            <a:spAutoFit/>
          </a:bodyPr>
          <a:lstStyle/>
          <a:p>
            <a:pPr marL="12700" marR="1101725">
              <a:lnSpc>
                <a:spcPct val="115700"/>
              </a:lnSpc>
              <a:spcBef>
                <a:spcPts val="100"/>
              </a:spcBef>
            </a:pPr>
            <a:r>
              <a:rPr sz="2700" spc="35" dirty="0">
                <a:latin typeface="Lucida Sans Unicode"/>
                <a:cs typeface="Lucida Sans Unicode"/>
              </a:rPr>
              <a:t>Above </a:t>
            </a:r>
            <a:r>
              <a:rPr sz="2700" spc="40" dirty="0">
                <a:latin typeface="Lucida Sans Unicode"/>
                <a:cs typeface="Lucida Sans Unicode"/>
              </a:rPr>
              <a:t>table </a:t>
            </a:r>
            <a:r>
              <a:rPr sz="2700" spc="-5" dirty="0">
                <a:latin typeface="Lucida Sans Unicode"/>
                <a:cs typeface="Lucida Sans Unicode"/>
              </a:rPr>
              <a:t>shows </a:t>
            </a:r>
            <a:r>
              <a:rPr sz="2700" spc="45" dirty="0">
                <a:latin typeface="Lucida Sans Unicode"/>
                <a:cs typeface="Lucida Sans Unicode"/>
              </a:rPr>
              <a:t>the </a:t>
            </a:r>
            <a:r>
              <a:rPr sz="2700" spc="30" dirty="0">
                <a:latin typeface="Lucida Sans Unicode"/>
                <a:cs typeface="Lucida Sans Unicode"/>
              </a:rPr>
              <a:t>output </a:t>
            </a:r>
            <a:r>
              <a:rPr sz="2700" spc="25" dirty="0">
                <a:latin typeface="Lucida Sans Unicode"/>
                <a:cs typeface="Lucida Sans Unicode"/>
              </a:rPr>
              <a:t>of </a:t>
            </a:r>
            <a:r>
              <a:rPr sz="2700" spc="-5" dirty="0">
                <a:latin typeface="Lucida Sans Unicode"/>
                <a:cs typeface="Lucida Sans Unicode"/>
              </a:rPr>
              <a:t>Logistic </a:t>
            </a:r>
            <a:r>
              <a:rPr sz="2700" spc="-15" dirty="0">
                <a:latin typeface="Lucida Sans Unicode"/>
                <a:cs typeface="Lucida Sans Unicode"/>
              </a:rPr>
              <a:t>Regression </a:t>
            </a:r>
            <a:r>
              <a:rPr sz="2700" spc="10" dirty="0">
                <a:latin typeface="Lucida Sans Unicode"/>
                <a:cs typeface="Lucida Sans Unicode"/>
              </a:rPr>
              <a:t>model </a:t>
            </a:r>
            <a:r>
              <a:rPr sz="2700" dirty="0">
                <a:latin typeface="Lucida Sans Unicode"/>
                <a:cs typeface="Lucida Sans Unicode"/>
              </a:rPr>
              <a:t>on </a:t>
            </a:r>
            <a:r>
              <a:rPr sz="2700" spc="-30" dirty="0">
                <a:latin typeface="Lucida Sans Unicode"/>
                <a:cs typeface="Lucida Sans Unicode"/>
              </a:rPr>
              <a:t>unknown </a:t>
            </a:r>
            <a:r>
              <a:rPr sz="2700" spc="35" dirty="0">
                <a:latin typeface="Lucida Sans Unicode"/>
                <a:cs typeface="Lucida Sans Unicode"/>
              </a:rPr>
              <a:t>review </a:t>
            </a:r>
            <a:r>
              <a:rPr sz="2700" spc="-15" dirty="0">
                <a:latin typeface="Lucida Sans Unicode"/>
                <a:cs typeface="Lucida Sans Unicode"/>
              </a:rPr>
              <a:t>text </a:t>
            </a:r>
            <a:r>
              <a:rPr sz="2700" spc="-840" dirty="0">
                <a:latin typeface="Lucida Sans Unicode"/>
                <a:cs typeface="Lucida Sans Unicode"/>
              </a:rPr>
              <a:t> </a:t>
            </a:r>
            <a:r>
              <a:rPr sz="2700" spc="-50" dirty="0">
                <a:latin typeface="Lucida Sans Unicode"/>
                <a:cs typeface="Lucida Sans Unicode"/>
              </a:rPr>
              <a:t>Thus</a:t>
            </a:r>
            <a:r>
              <a:rPr sz="2700" spc="-190" dirty="0">
                <a:latin typeface="Lucida Sans Unicode"/>
                <a:cs typeface="Lucida Sans Unicode"/>
              </a:rPr>
              <a:t> </a:t>
            </a:r>
            <a:r>
              <a:rPr sz="2700" spc="40" dirty="0">
                <a:latin typeface="Lucida Sans Unicode"/>
                <a:cs typeface="Lucida Sans Unicode"/>
              </a:rPr>
              <a:t>we</a:t>
            </a:r>
            <a:r>
              <a:rPr sz="2700" spc="-190" dirty="0">
                <a:latin typeface="Lucida Sans Unicode"/>
                <a:cs typeface="Lucida Sans Unicode"/>
              </a:rPr>
              <a:t> </a:t>
            </a:r>
            <a:r>
              <a:rPr sz="2700" spc="25" dirty="0">
                <a:latin typeface="Lucida Sans Unicode"/>
                <a:cs typeface="Lucida Sans Unicode"/>
              </a:rPr>
              <a:t>are</a:t>
            </a:r>
            <a:r>
              <a:rPr sz="2700" spc="-190" dirty="0">
                <a:latin typeface="Lucida Sans Unicode"/>
                <a:cs typeface="Lucida Sans Unicode"/>
              </a:rPr>
              <a:t> </a:t>
            </a:r>
            <a:r>
              <a:rPr sz="2700" spc="25" dirty="0">
                <a:latin typeface="Lucida Sans Unicode"/>
                <a:cs typeface="Lucida Sans Unicode"/>
              </a:rPr>
              <a:t>able</a:t>
            </a:r>
            <a:r>
              <a:rPr sz="2700" spc="-190" dirty="0">
                <a:latin typeface="Lucida Sans Unicode"/>
                <a:cs typeface="Lucida Sans Unicode"/>
              </a:rPr>
              <a:t> </a:t>
            </a:r>
            <a:r>
              <a:rPr sz="2700" spc="50" dirty="0">
                <a:latin typeface="Lucida Sans Unicode"/>
                <a:cs typeface="Lucida Sans Unicode"/>
              </a:rPr>
              <a:t>to</a:t>
            </a:r>
            <a:r>
              <a:rPr sz="2700" spc="-190" dirty="0">
                <a:latin typeface="Lucida Sans Unicode"/>
                <a:cs typeface="Lucida Sans Unicode"/>
              </a:rPr>
              <a:t> </a:t>
            </a:r>
            <a:r>
              <a:rPr sz="2700" spc="40" dirty="0">
                <a:latin typeface="Lucida Sans Unicode"/>
                <a:cs typeface="Lucida Sans Unicode"/>
              </a:rPr>
              <a:t>achieve</a:t>
            </a:r>
            <a:r>
              <a:rPr sz="2700" spc="-190" dirty="0">
                <a:latin typeface="Lucida Sans Unicode"/>
                <a:cs typeface="Lucida Sans Unicode"/>
              </a:rPr>
              <a:t> </a:t>
            </a:r>
            <a:r>
              <a:rPr sz="2700" spc="45" dirty="0">
                <a:latin typeface="Lucida Sans Unicode"/>
                <a:cs typeface="Lucida Sans Unicode"/>
              </a:rPr>
              <a:t>the</a:t>
            </a:r>
            <a:r>
              <a:rPr sz="2700" spc="-190" dirty="0">
                <a:latin typeface="Lucida Sans Unicode"/>
                <a:cs typeface="Lucida Sans Unicode"/>
              </a:rPr>
              <a:t> </a:t>
            </a:r>
            <a:r>
              <a:rPr sz="2700" spc="80" dirty="0">
                <a:latin typeface="Lucida Sans Unicode"/>
                <a:cs typeface="Lucida Sans Unicode"/>
              </a:rPr>
              <a:t>very</a:t>
            </a:r>
            <a:r>
              <a:rPr sz="2700" spc="-190" dirty="0">
                <a:latin typeface="Lucida Sans Unicode"/>
                <a:cs typeface="Lucida Sans Unicode"/>
              </a:rPr>
              <a:t> </a:t>
            </a:r>
            <a:r>
              <a:rPr sz="2700" spc="10" dirty="0">
                <a:latin typeface="Lucida Sans Unicode"/>
                <a:cs typeface="Lucida Sans Unicode"/>
              </a:rPr>
              <a:t>first</a:t>
            </a:r>
            <a:r>
              <a:rPr sz="2700" spc="-190" dirty="0">
                <a:latin typeface="Lucida Sans Unicode"/>
                <a:cs typeface="Lucida Sans Unicode"/>
              </a:rPr>
              <a:t> </a:t>
            </a:r>
            <a:r>
              <a:rPr sz="2700" spc="35" dirty="0">
                <a:latin typeface="Lucida Sans Unicode"/>
                <a:cs typeface="Lucida Sans Unicode"/>
              </a:rPr>
              <a:t>objective</a:t>
            </a:r>
            <a:r>
              <a:rPr sz="2700" spc="-190" dirty="0">
                <a:latin typeface="Lucida Sans Unicode"/>
                <a:cs typeface="Lucida Sans Unicode"/>
              </a:rPr>
              <a:t> </a:t>
            </a:r>
            <a:r>
              <a:rPr sz="2700" spc="25" dirty="0">
                <a:latin typeface="Lucida Sans Unicode"/>
                <a:cs typeface="Lucida Sans Unicode"/>
              </a:rPr>
              <a:t>of</a:t>
            </a:r>
            <a:r>
              <a:rPr sz="2700" spc="-190" dirty="0">
                <a:latin typeface="Lucida Sans Unicode"/>
                <a:cs typeface="Lucida Sans Unicode"/>
              </a:rPr>
              <a:t> </a:t>
            </a:r>
            <a:r>
              <a:rPr sz="2700" spc="-85" dirty="0">
                <a:latin typeface="Lucida Sans Unicode"/>
                <a:cs typeface="Lucida Sans Unicode"/>
              </a:rPr>
              <a:t>making</a:t>
            </a:r>
            <a:r>
              <a:rPr sz="2700" spc="-190" dirty="0">
                <a:latin typeface="Lucida Sans Unicode"/>
                <a:cs typeface="Lucida Sans Unicode"/>
              </a:rPr>
              <a:t> </a:t>
            </a:r>
            <a:r>
              <a:rPr sz="2700" spc="10" dirty="0">
                <a:latin typeface="Lucida Sans Unicode"/>
                <a:cs typeface="Lucida Sans Unicode"/>
              </a:rPr>
              <a:t>a</a:t>
            </a:r>
            <a:r>
              <a:rPr sz="2700" spc="-190" dirty="0">
                <a:latin typeface="Lucida Sans Unicode"/>
                <a:cs typeface="Lucida Sans Unicode"/>
              </a:rPr>
              <a:t> </a:t>
            </a:r>
            <a:r>
              <a:rPr sz="2700" spc="25" dirty="0">
                <a:latin typeface="Lucida Sans Unicode"/>
                <a:cs typeface="Lucida Sans Unicode"/>
              </a:rPr>
              <a:t>well</a:t>
            </a:r>
            <a:r>
              <a:rPr sz="2700" spc="-190" dirty="0">
                <a:latin typeface="Lucida Sans Unicode"/>
                <a:cs typeface="Lucida Sans Unicode"/>
              </a:rPr>
              <a:t> </a:t>
            </a:r>
            <a:r>
              <a:rPr sz="2700" spc="25" dirty="0">
                <a:latin typeface="Lucida Sans Unicode"/>
                <a:cs typeface="Lucida Sans Unicode"/>
              </a:rPr>
              <a:t>automated</a:t>
            </a:r>
            <a:r>
              <a:rPr sz="2700" spc="-190" dirty="0">
                <a:latin typeface="Lucida Sans Unicode"/>
                <a:cs typeface="Lucida Sans Unicode"/>
              </a:rPr>
              <a:t> </a:t>
            </a:r>
            <a:r>
              <a:rPr sz="2700" spc="35" dirty="0">
                <a:latin typeface="Lucida Sans Unicode"/>
                <a:cs typeface="Lucida Sans Unicode"/>
              </a:rPr>
              <a:t>review</a:t>
            </a:r>
            <a:endParaRPr sz="2700" dirty="0">
              <a:latin typeface="Lucida Sans Unicode"/>
              <a:cs typeface="Lucida Sans Unicode"/>
            </a:endParaRPr>
          </a:p>
          <a:p>
            <a:pPr marL="12700" marR="5080">
              <a:lnSpc>
                <a:spcPct val="115700"/>
              </a:lnSpc>
            </a:pPr>
            <a:r>
              <a:rPr sz="2700" spc="25" dirty="0">
                <a:latin typeface="Lucida Sans Unicode"/>
                <a:cs typeface="Lucida Sans Unicode"/>
              </a:rPr>
              <a:t>system</a:t>
            </a:r>
            <a:r>
              <a:rPr sz="2700" spc="-190" dirty="0">
                <a:latin typeface="Lucida Sans Unicode"/>
                <a:cs typeface="Lucida Sans Unicode"/>
              </a:rPr>
              <a:t> </a:t>
            </a:r>
            <a:r>
              <a:rPr sz="2700" spc="10" dirty="0">
                <a:latin typeface="Lucida Sans Unicode"/>
                <a:cs typeface="Lucida Sans Unicode"/>
              </a:rPr>
              <a:t>wherein</a:t>
            </a:r>
            <a:r>
              <a:rPr sz="2700" spc="-190" dirty="0">
                <a:latin typeface="Lucida Sans Unicode"/>
                <a:cs typeface="Lucida Sans Unicode"/>
              </a:rPr>
              <a:t> </a:t>
            </a:r>
            <a:r>
              <a:rPr sz="2700" spc="5" dirty="0">
                <a:latin typeface="Lucida Sans Unicode"/>
                <a:cs typeface="Lucida Sans Unicode"/>
              </a:rPr>
              <a:t>according</a:t>
            </a:r>
            <a:r>
              <a:rPr sz="2700" spc="-190" dirty="0">
                <a:latin typeface="Lucida Sans Unicode"/>
                <a:cs typeface="Lucida Sans Unicode"/>
              </a:rPr>
              <a:t> </a:t>
            </a:r>
            <a:r>
              <a:rPr sz="2700" spc="50" dirty="0">
                <a:latin typeface="Lucida Sans Unicode"/>
                <a:cs typeface="Lucida Sans Unicode"/>
              </a:rPr>
              <a:t>to</a:t>
            </a:r>
            <a:r>
              <a:rPr sz="2700" spc="-185" dirty="0">
                <a:latin typeface="Lucida Sans Unicode"/>
                <a:cs typeface="Lucida Sans Unicode"/>
              </a:rPr>
              <a:t> </a:t>
            </a:r>
            <a:r>
              <a:rPr sz="2700" spc="10" dirty="0">
                <a:latin typeface="Lucida Sans Unicode"/>
                <a:cs typeface="Lucida Sans Unicode"/>
              </a:rPr>
              <a:t>sentiments</a:t>
            </a:r>
            <a:r>
              <a:rPr sz="2700" spc="-190" dirty="0">
                <a:latin typeface="Lucida Sans Unicode"/>
                <a:cs typeface="Lucida Sans Unicode"/>
              </a:rPr>
              <a:t> </a:t>
            </a:r>
            <a:r>
              <a:rPr sz="2700" spc="25" dirty="0">
                <a:latin typeface="Lucida Sans Unicode"/>
                <a:cs typeface="Lucida Sans Unicode"/>
              </a:rPr>
              <a:t>of</a:t>
            </a:r>
            <a:r>
              <a:rPr sz="2700" spc="-190" dirty="0">
                <a:latin typeface="Lucida Sans Unicode"/>
                <a:cs typeface="Lucida Sans Unicode"/>
              </a:rPr>
              <a:t> </a:t>
            </a:r>
            <a:r>
              <a:rPr sz="2700" spc="10" dirty="0">
                <a:latin typeface="Lucida Sans Unicode"/>
                <a:cs typeface="Lucida Sans Unicode"/>
              </a:rPr>
              <a:t>a</a:t>
            </a:r>
            <a:r>
              <a:rPr sz="2700" spc="-190" dirty="0">
                <a:latin typeface="Lucida Sans Unicode"/>
                <a:cs typeface="Lucida Sans Unicode"/>
              </a:rPr>
              <a:t> </a:t>
            </a:r>
            <a:r>
              <a:rPr sz="2700" spc="20" dirty="0">
                <a:latin typeface="Lucida Sans Unicode"/>
                <a:cs typeface="Lucida Sans Unicode"/>
              </a:rPr>
              <a:t>particular</a:t>
            </a:r>
            <a:r>
              <a:rPr sz="2700" spc="-185" dirty="0">
                <a:latin typeface="Lucida Sans Unicode"/>
                <a:cs typeface="Lucida Sans Unicode"/>
              </a:rPr>
              <a:t> </a:t>
            </a:r>
            <a:r>
              <a:rPr sz="2700" spc="35" dirty="0">
                <a:latin typeface="Lucida Sans Unicode"/>
                <a:cs typeface="Lucida Sans Unicode"/>
              </a:rPr>
              <a:t>review</a:t>
            </a:r>
            <a:r>
              <a:rPr sz="2700" spc="-190" dirty="0">
                <a:latin typeface="Lucida Sans Unicode"/>
                <a:cs typeface="Lucida Sans Unicode"/>
              </a:rPr>
              <a:t> </a:t>
            </a:r>
            <a:r>
              <a:rPr sz="2700" spc="15" dirty="0">
                <a:latin typeface="Lucida Sans Unicode"/>
                <a:cs typeface="Lucida Sans Unicode"/>
              </a:rPr>
              <a:t>one</a:t>
            </a:r>
            <a:r>
              <a:rPr sz="2700" spc="-190" dirty="0">
                <a:latin typeface="Lucida Sans Unicode"/>
                <a:cs typeface="Lucida Sans Unicode"/>
              </a:rPr>
              <a:t> </a:t>
            </a:r>
            <a:r>
              <a:rPr sz="2700" spc="40" dirty="0">
                <a:latin typeface="Lucida Sans Unicode"/>
                <a:cs typeface="Lucida Sans Unicode"/>
              </a:rPr>
              <a:t>can</a:t>
            </a:r>
            <a:r>
              <a:rPr sz="2700" spc="-185" dirty="0">
                <a:latin typeface="Lucida Sans Unicode"/>
                <a:cs typeface="Lucida Sans Unicode"/>
              </a:rPr>
              <a:t> </a:t>
            </a:r>
            <a:r>
              <a:rPr sz="2700" spc="35" dirty="0">
                <a:latin typeface="Lucida Sans Unicode"/>
                <a:cs typeface="Lucida Sans Unicode"/>
              </a:rPr>
              <a:t>decide</a:t>
            </a:r>
            <a:r>
              <a:rPr sz="2700" spc="-190" dirty="0">
                <a:latin typeface="Lucida Sans Unicode"/>
                <a:cs typeface="Lucida Sans Unicode"/>
              </a:rPr>
              <a:t> </a:t>
            </a:r>
            <a:r>
              <a:rPr sz="2700" dirty="0">
                <a:latin typeface="Lucida Sans Unicode"/>
                <a:cs typeface="Lucida Sans Unicode"/>
              </a:rPr>
              <a:t>on</a:t>
            </a:r>
            <a:r>
              <a:rPr sz="2700" spc="-190" dirty="0">
                <a:latin typeface="Lucida Sans Unicode"/>
                <a:cs typeface="Lucida Sans Unicode"/>
              </a:rPr>
              <a:t> </a:t>
            </a:r>
            <a:r>
              <a:rPr sz="2700" spc="35" dirty="0">
                <a:latin typeface="Lucida Sans Unicode"/>
                <a:cs typeface="Lucida Sans Unicode"/>
              </a:rPr>
              <a:t>whether</a:t>
            </a:r>
            <a:r>
              <a:rPr sz="2700" spc="-190" dirty="0">
                <a:latin typeface="Lucida Sans Unicode"/>
                <a:cs typeface="Lucida Sans Unicode"/>
              </a:rPr>
              <a:t> </a:t>
            </a:r>
            <a:r>
              <a:rPr sz="2700" spc="10" dirty="0">
                <a:latin typeface="Lucida Sans Unicode"/>
                <a:cs typeface="Lucida Sans Unicode"/>
              </a:rPr>
              <a:t>or </a:t>
            </a:r>
            <a:r>
              <a:rPr sz="2700" spc="-835" dirty="0">
                <a:latin typeface="Lucida Sans Unicode"/>
                <a:cs typeface="Lucida Sans Unicode"/>
              </a:rPr>
              <a:t> </a:t>
            </a:r>
            <a:r>
              <a:rPr sz="2700" spc="35" dirty="0">
                <a:latin typeface="Lucida Sans Unicode"/>
                <a:cs typeface="Lucida Sans Unicode"/>
              </a:rPr>
              <a:t>not</a:t>
            </a:r>
            <a:r>
              <a:rPr sz="2700" spc="-195" dirty="0">
                <a:latin typeface="Lucida Sans Unicode"/>
                <a:cs typeface="Lucida Sans Unicode"/>
              </a:rPr>
              <a:t> </a:t>
            </a:r>
            <a:r>
              <a:rPr sz="2700" spc="50" dirty="0">
                <a:latin typeface="Lucida Sans Unicode"/>
                <a:cs typeface="Lucida Sans Unicode"/>
              </a:rPr>
              <a:t>to</a:t>
            </a:r>
            <a:r>
              <a:rPr sz="2700" spc="-200" dirty="0">
                <a:latin typeface="Lucida Sans Unicode"/>
                <a:cs typeface="Lucida Sans Unicode"/>
              </a:rPr>
              <a:t> </a:t>
            </a:r>
            <a:r>
              <a:rPr sz="2700" spc="40" dirty="0">
                <a:latin typeface="Lucida Sans Unicode"/>
                <a:cs typeface="Lucida Sans Unicode"/>
              </a:rPr>
              <a:t>buy</a:t>
            </a:r>
            <a:r>
              <a:rPr sz="2700" spc="-195" dirty="0">
                <a:latin typeface="Lucida Sans Unicode"/>
                <a:cs typeface="Lucida Sans Unicode"/>
              </a:rPr>
              <a:t> </a:t>
            </a:r>
            <a:r>
              <a:rPr sz="2700" spc="10" dirty="0">
                <a:latin typeface="Lucida Sans Unicode"/>
                <a:cs typeface="Lucida Sans Unicode"/>
              </a:rPr>
              <a:t>a</a:t>
            </a:r>
            <a:r>
              <a:rPr sz="2700" spc="-195" dirty="0">
                <a:latin typeface="Lucida Sans Unicode"/>
                <a:cs typeface="Lucida Sans Unicode"/>
              </a:rPr>
              <a:t> </a:t>
            </a:r>
            <a:r>
              <a:rPr sz="2700" spc="20" dirty="0">
                <a:latin typeface="Lucida Sans Unicode"/>
                <a:cs typeface="Lucida Sans Unicode"/>
              </a:rPr>
              <a:t>particular</a:t>
            </a:r>
            <a:r>
              <a:rPr sz="2700" spc="-195" dirty="0">
                <a:latin typeface="Lucida Sans Unicode"/>
                <a:cs typeface="Lucida Sans Unicode"/>
              </a:rPr>
              <a:t> </a:t>
            </a:r>
            <a:r>
              <a:rPr sz="2700" spc="15" dirty="0">
                <a:latin typeface="Lucida Sans Unicode"/>
                <a:cs typeface="Lucida Sans Unicode"/>
              </a:rPr>
              <a:t>product.</a:t>
            </a:r>
            <a:endParaRPr sz="2700" dirty="0">
              <a:latin typeface="Lucida Sans Unicode"/>
              <a:cs typeface="Lucida Sans Unicode"/>
            </a:endParaRPr>
          </a:p>
        </p:txBody>
      </p:sp>
      <p:grpSp>
        <p:nvGrpSpPr>
          <p:cNvPr id="7" name="object 7"/>
          <p:cNvGrpSpPr/>
          <p:nvPr/>
        </p:nvGrpSpPr>
        <p:grpSpPr>
          <a:xfrm>
            <a:off x="0" y="0"/>
            <a:ext cx="18288000" cy="10287000"/>
            <a:chOff x="0" y="0"/>
            <a:chExt cx="18288000" cy="10287000"/>
          </a:xfrm>
        </p:grpSpPr>
        <p:sp>
          <p:nvSpPr>
            <p:cNvPr id="8" name="object 8"/>
            <p:cNvSpPr/>
            <p:nvPr/>
          </p:nvSpPr>
          <p:spPr>
            <a:xfrm>
              <a:off x="0" y="11"/>
              <a:ext cx="18288000" cy="10287000"/>
            </a:xfrm>
            <a:custGeom>
              <a:avLst/>
              <a:gdLst/>
              <a:ahLst/>
              <a:cxnLst/>
              <a:rect l="l" t="t" r="r" b="b"/>
              <a:pathLst>
                <a:path w="18288000" h="10287000">
                  <a:moveTo>
                    <a:pt x="18288000" y="0"/>
                  </a:moveTo>
                  <a:lnTo>
                    <a:pt x="343090" y="0"/>
                  </a:lnTo>
                  <a:lnTo>
                    <a:pt x="0" y="0"/>
                  </a:lnTo>
                  <a:lnTo>
                    <a:pt x="0" y="165963"/>
                  </a:lnTo>
                  <a:lnTo>
                    <a:pt x="0" y="10287000"/>
                  </a:lnTo>
                  <a:lnTo>
                    <a:pt x="343090" y="10287000"/>
                  </a:lnTo>
                  <a:lnTo>
                    <a:pt x="18287988" y="10286987"/>
                  </a:lnTo>
                  <a:lnTo>
                    <a:pt x="18287988" y="9911461"/>
                  </a:lnTo>
                  <a:lnTo>
                    <a:pt x="430542" y="9911461"/>
                  </a:lnTo>
                  <a:lnTo>
                    <a:pt x="382676" y="9914433"/>
                  </a:lnTo>
                  <a:lnTo>
                    <a:pt x="343090" y="9921900"/>
                  </a:lnTo>
                  <a:lnTo>
                    <a:pt x="343090" y="381584"/>
                  </a:lnTo>
                  <a:lnTo>
                    <a:pt x="18288000" y="381584"/>
                  </a:lnTo>
                  <a:lnTo>
                    <a:pt x="18288000" y="0"/>
                  </a:lnTo>
                  <a:close/>
                </a:path>
              </a:pathLst>
            </a:custGeom>
            <a:solidFill>
              <a:srgbClr val="37C8EF"/>
            </a:solidFill>
          </p:spPr>
          <p:txBody>
            <a:bodyPr wrap="square" lIns="0" tIns="0" rIns="0" bIns="0" rtlCol="0"/>
            <a:lstStyle/>
            <a:p>
              <a:endParaRPr/>
            </a:p>
          </p:txBody>
        </p:sp>
        <p:sp>
          <p:nvSpPr>
            <p:cNvPr id="9" name="object 9"/>
            <p:cNvSpPr/>
            <p:nvPr/>
          </p:nvSpPr>
          <p:spPr>
            <a:xfrm>
              <a:off x="54374" y="9601629"/>
              <a:ext cx="619760" cy="619760"/>
            </a:xfrm>
            <a:custGeom>
              <a:avLst/>
              <a:gdLst/>
              <a:ahLst/>
              <a:cxnLst/>
              <a:rect l="l" t="t" r="r" b="b"/>
              <a:pathLst>
                <a:path w="619760" h="619759">
                  <a:moveTo>
                    <a:pt x="315272" y="619680"/>
                  </a:moveTo>
                  <a:lnTo>
                    <a:pt x="269421" y="617122"/>
                  </a:lnTo>
                  <a:lnTo>
                    <a:pt x="225550" y="608129"/>
                  </a:lnTo>
                  <a:lnTo>
                    <a:pt x="184141" y="593170"/>
                  </a:lnTo>
                  <a:lnTo>
                    <a:pt x="145680" y="572717"/>
                  </a:lnTo>
                  <a:lnTo>
                    <a:pt x="110657" y="547241"/>
                  </a:lnTo>
                  <a:lnTo>
                    <a:pt x="79558" y="517212"/>
                  </a:lnTo>
                  <a:lnTo>
                    <a:pt x="52871" y="483103"/>
                  </a:lnTo>
                  <a:lnTo>
                    <a:pt x="31084" y="445382"/>
                  </a:lnTo>
                  <a:lnTo>
                    <a:pt x="14685" y="404522"/>
                  </a:lnTo>
                  <a:lnTo>
                    <a:pt x="4161" y="360993"/>
                  </a:lnTo>
                  <a:lnTo>
                    <a:pt x="0" y="315265"/>
                  </a:lnTo>
                  <a:lnTo>
                    <a:pt x="2557" y="269421"/>
                  </a:lnTo>
                  <a:lnTo>
                    <a:pt x="11551" y="225550"/>
                  </a:lnTo>
                  <a:lnTo>
                    <a:pt x="26509" y="184140"/>
                  </a:lnTo>
                  <a:lnTo>
                    <a:pt x="46962" y="145680"/>
                  </a:lnTo>
                  <a:lnTo>
                    <a:pt x="72438" y="110657"/>
                  </a:lnTo>
                  <a:lnTo>
                    <a:pt x="102467" y="79558"/>
                  </a:lnTo>
                  <a:lnTo>
                    <a:pt x="136577" y="52871"/>
                  </a:lnTo>
                  <a:lnTo>
                    <a:pt x="174298"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7"/>
                  </a:lnTo>
                  <a:lnTo>
                    <a:pt x="604995" y="215158"/>
                  </a:lnTo>
                  <a:lnTo>
                    <a:pt x="615519" y="258687"/>
                  </a:lnTo>
                  <a:lnTo>
                    <a:pt x="619680" y="304414"/>
                  </a:lnTo>
                  <a:lnTo>
                    <a:pt x="617123" y="350259"/>
                  </a:lnTo>
                  <a:lnTo>
                    <a:pt x="608129" y="394129"/>
                  </a:lnTo>
                  <a:lnTo>
                    <a:pt x="593170" y="435539"/>
                  </a:lnTo>
                  <a:lnTo>
                    <a:pt x="572718" y="473999"/>
                  </a:lnTo>
                  <a:lnTo>
                    <a:pt x="547241" y="509023"/>
                  </a:lnTo>
                  <a:lnTo>
                    <a:pt x="517213" y="540122"/>
                  </a:lnTo>
                  <a:lnTo>
                    <a:pt x="483103" y="566808"/>
                  </a:lnTo>
                  <a:lnTo>
                    <a:pt x="445382" y="588595"/>
                  </a:lnTo>
                  <a:lnTo>
                    <a:pt x="404522" y="604995"/>
                  </a:lnTo>
                  <a:lnTo>
                    <a:pt x="360993" y="615519"/>
                  </a:lnTo>
                  <a:lnTo>
                    <a:pt x="315272" y="619680"/>
                  </a:lnTo>
                  <a:close/>
                </a:path>
              </a:pathLst>
            </a:custGeom>
            <a:solidFill>
              <a:srgbClr val="78DDE3"/>
            </a:solidFill>
          </p:spPr>
          <p:txBody>
            <a:bodyPr wrap="square" lIns="0" tIns="0" rIns="0" bIns="0" rtlCol="0"/>
            <a:lstStyle/>
            <a:p>
              <a:endParaRPr/>
            </a:p>
          </p:txBody>
        </p:sp>
      </p:grpSp>
      <p:sp>
        <p:nvSpPr>
          <p:cNvPr id="10" name="object 10"/>
          <p:cNvSpPr txBox="1"/>
          <p:nvPr/>
        </p:nvSpPr>
        <p:spPr>
          <a:xfrm rot="21540000">
            <a:off x="135975" y="9807795"/>
            <a:ext cx="456558" cy="207429"/>
          </a:xfrm>
          <a:prstGeom prst="rect">
            <a:avLst/>
          </a:prstGeom>
        </p:spPr>
        <p:txBody>
          <a:bodyPr vert="horz" wrap="square" lIns="0" tIns="0" rIns="0" bIns="0" rtlCol="0">
            <a:spAutoFit/>
          </a:bodyPr>
          <a:lstStyle/>
          <a:p>
            <a:pPr>
              <a:lnSpc>
                <a:spcPts val="1500"/>
              </a:lnSpc>
            </a:pPr>
            <a:r>
              <a:rPr sz="2400" b="1" spc="45" dirty="0">
                <a:latin typeface="Tahoma"/>
                <a:cs typeface="Tahoma"/>
              </a:rPr>
              <a:t>1</a:t>
            </a:r>
            <a:r>
              <a:rPr sz="2400" b="1" spc="50" dirty="0">
                <a:latin typeface="Tahoma"/>
                <a:cs typeface="Tahoma"/>
              </a:rPr>
              <a:t>4</a:t>
            </a:r>
            <a:endParaRPr sz="2400" b="1" dirty="0">
              <a:latin typeface="Tahoma"/>
              <a:cs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98619" y="5489513"/>
            <a:ext cx="12166600" cy="4147185"/>
            <a:chOff x="6098619" y="5489513"/>
            <a:chExt cx="12166600" cy="4147185"/>
          </a:xfrm>
        </p:grpSpPr>
        <p:sp>
          <p:nvSpPr>
            <p:cNvPr id="3" name="object 3"/>
            <p:cNvSpPr/>
            <p:nvPr/>
          </p:nvSpPr>
          <p:spPr>
            <a:xfrm>
              <a:off x="12189378" y="5489513"/>
              <a:ext cx="6076315" cy="4147185"/>
            </a:xfrm>
            <a:custGeom>
              <a:avLst/>
              <a:gdLst/>
              <a:ahLst/>
              <a:cxnLst/>
              <a:rect l="l" t="t" r="r" b="b"/>
              <a:pathLst>
                <a:path w="6076315" h="4147184">
                  <a:moveTo>
                    <a:pt x="6075758" y="4146946"/>
                  </a:moveTo>
                  <a:lnTo>
                    <a:pt x="0" y="4146946"/>
                  </a:lnTo>
                  <a:lnTo>
                    <a:pt x="0" y="0"/>
                  </a:lnTo>
                  <a:lnTo>
                    <a:pt x="6075758" y="0"/>
                  </a:lnTo>
                  <a:lnTo>
                    <a:pt x="6075758" y="4146946"/>
                  </a:lnTo>
                  <a:close/>
                </a:path>
              </a:pathLst>
            </a:custGeom>
            <a:solidFill>
              <a:srgbClr val="2B91D5"/>
            </a:solidFill>
          </p:spPr>
          <p:txBody>
            <a:bodyPr wrap="square" lIns="0" tIns="0" rIns="0" bIns="0" rtlCol="0"/>
            <a:lstStyle/>
            <a:p>
              <a:endParaRPr/>
            </a:p>
          </p:txBody>
        </p:sp>
        <p:sp>
          <p:nvSpPr>
            <p:cNvPr id="4" name="object 4"/>
            <p:cNvSpPr/>
            <p:nvPr/>
          </p:nvSpPr>
          <p:spPr>
            <a:xfrm>
              <a:off x="6098619" y="5489513"/>
              <a:ext cx="6076315" cy="4147185"/>
            </a:xfrm>
            <a:custGeom>
              <a:avLst/>
              <a:gdLst/>
              <a:ahLst/>
              <a:cxnLst/>
              <a:rect l="l" t="t" r="r" b="b"/>
              <a:pathLst>
                <a:path w="6076315" h="4147184">
                  <a:moveTo>
                    <a:pt x="6075758" y="4146946"/>
                  </a:moveTo>
                  <a:lnTo>
                    <a:pt x="0" y="4146946"/>
                  </a:lnTo>
                  <a:lnTo>
                    <a:pt x="0" y="0"/>
                  </a:lnTo>
                  <a:lnTo>
                    <a:pt x="6075758" y="0"/>
                  </a:lnTo>
                  <a:lnTo>
                    <a:pt x="6075758" y="4146946"/>
                  </a:lnTo>
                  <a:close/>
                </a:path>
              </a:pathLst>
            </a:custGeom>
            <a:solidFill>
              <a:srgbClr val="40A1CD"/>
            </a:solidFill>
          </p:spPr>
          <p:txBody>
            <a:bodyPr wrap="square" lIns="0" tIns="0" rIns="0" bIns="0" rtlCol="0"/>
            <a:lstStyle/>
            <a:p>
              <a:endParaRPr/>
            </a:p>
          </p:txBody>
        </p:sp>
      </p:grpSp>
      <p:grpSp>
        <p:nvGrpSpPr>
          <p:cNvPr id="5" name="object 5"/>
          <p:cNvGrpSpPr/>
          <p:nvPr/>
        </p:nvGrpSpPr>
        <p:grpSpPr>
          <a:xfrm>
            <a:off x="3930" y="2558697"/>
            <a:ext cx="16948785" cy="2362835"/>
            <a:chOff x="3930" y="2558697"/>
            <a:chExt cx="16948785" cy="2362835"/>
          </a:xfrm>
        </p:grpSpPr>
        <p:sp>
          <p:nvSpPr>
            <p:cNvPr id="6" name="object 6"/>
            <p:cNvSpPr/>
            <p:nvPr/>
          </p:nvSpPr>
          <p:spPr>
            <a:xfrm>
              <a:off x="6777636" y="2558697"/>
              <a:ext cx="10174605" cy="2362835"/>
            </a:xfrm>
            <a:custGeom>
              <a:avLst/>
              <a:gdLst/>
              <a:ahLst/>
              <a:cxnLst/>
              <a:rect l="l" t="t" r="r" b="b"/>
              <a:pathLst>
                <a:path w="10174605" h="2362835">
                  <a:moveTo>
                    <a:pt x="10174485" y="2362795"/>
                  </a:moveTo>
                  <a:lnTo>
                    <a:pt x="0" y="2362795"/>
                  </a:lnTo>
                  <a:lnTo>
                    <a:pt x="0" y="0"/>
                  </a:lnTo>
                  <a:lnTo>
                    <a:pt x="10174485" y="0"/>
                  </a:lnTo>
                  <a:lnTo>
                    <a:pt x="10174485" y="2362795"/>
                  </a:lnTo>
                  <a:close/>
                </a:path>
              </a:pathLst>
            </a:custGeom>
            <a:solidFill>
              <a:srgbClr val="36D0D5"/>
            </a:solidFill>
          </p:spPr>
          <p:txBody>
            <a:bodyPr wrap="square" lIns="0" tIns="0" rIns="0" bIns="0" rtlCol="0"/>
            <a:lstStyle/>
            <a:p>
              <a:endParaRPr/>
            </a:p>
          </p:txBody>
        </p:sp>
        <p:sp>
          <p:nvSpPr>
            <p:cNvPr id="7" name="object 7"/>
            <p:cNvSpPr/>
            <p:nvPr/>
          </p:nvSpPr>
          <p:spPr>
            <a:xfrm>
              <a:off x="3930" y="2558697"/>
              <a:ext cx="6751320" cy="2362835"/>
            </a:xfrm>
            <a:custGeom>
              <a:avLst/>
              <a:gdLst/>
              <a:ahLst/>
              <a:cxnLst/>
              <a:rect l="l" t="t" r="r" b="b"/>
              <a:pathLst>
                <a:path w="6751320" h="2362835">
                  <a:moveTo>
                    <a:pt x="6750843" y="2362795"/>
                  </a:moveTo>
                  <a:lnTo>
                    <a:pt x="0" y="2362795"/>
                  </a:lnTo>
                  <a:lnTo>
                    <a:pt x="0" y="0"/>
                  </a:lnTo>
                  <a:lnTo>
                    <a:pt x="6750843" y="0"/>
                  </a:lnTo>
                  <a:lnTo>
                    <a:pt x="6750843" y="2362795"/>
                  </a:lnTo>
                  <a:close/>
                </a:path>
              </a:pathLst>
            </a:custGeom>
            <a:solidFill>
              <a:srgbClr val="78DDE3"/>
            </a:solidFill>
          </p:spPr>
          <p:txBody>
            <a:bodyPr wrap="square" lIns="0" tIns="0" rIns="0" bIns="0" rtlCol="0"/>
            <a:lstStyle/>
            <a:p>
              <a:endParaRPr/>
            </a:p>
          </p:txBody>
        </p:sp>
      </p:grpSp>
      <p:sp>
        <p:nvSpPr>
          <p:cNvPr id="8" name="object 8"/>
          <p:cNvSpPr/>
          <p:nvPr/>
        </p:nvSpPr>
        <p:spPr>
          <a:xfrm>
            <a:off x="0" y="5489513"/>
            <a:ext cx="6076315" cy="4147185"/>
          </a:xfrm>
          <a:custGeom>
            <a:avLst/>
            <a:gdLst/>
            <a:ahLst/>
            <a:cxnLst/>
            <a:rect l="l" t="t" r="r" b="b"/>
            <a:pathLst>
              <a:path w="6076315" h="4147184">
                <a:moveTo>
                  <a:pt x="6075758" y="4146946"/>
                </a:moveTo>
                <a:lnTo>
                  <a:pt x="0" y="4146946"/>
                </a:lnTo>
                <a:lnTo>
                  <a:pt x="0" y="0"/>
                </a:lnTo>
                <a:lnTo>
                  <a:pt x="6075758" y="0"/>
                </a:lnTo>
                <a:lnTo>
                  <a:pt x="6075758" y="4146946"/>
                </a:lnTo>
                <a:close/>
              </a:path>
            </a:pathLst>
          </a:custGeom>
          <a:solidFill>
            <a:srgbClr val="37C8EF"/>
          </a:solidFill>
        </p:spPr>
        <p:txBody>
          <a:bodyPr wrap="square" lIns="0" tIns="0" rIns="0" bIns="0" rtlCol="0"/>
          <a:lstStyle/>
          <a:p>
            <a:endParaRPr/>
          </a:p>
        </p:txBody>
      </p:sp>
      <p:sp>
        <p:nvSpPr>
          <p:cNvPr id="9" name="object 9"/>
          <p:cNvSpPr/>
          <p:nvPr/>
        </p:nvSpPr>
        <p:spPr>
          <a:xfrm>
            <a:off x="300291" y="2986584"/>
            <a:ext cx="625475" cy="625475"/>
          </a:xfrm>
          <a:custGeom>
            <a:avLst/>
            <a:gdLst/>
            <a:ahLst/>
            <a:cxnLst/>
            <a:rect l="l" t="t" r="r" b="b"/>
            <a:pathLst>
              <a:path w="625475" h="625475">
                <a:moveTo>
                  <a:pt x="312448" y="624896"/>
                </a:moveTo>
                <a:lnTo>
                  <a:pt x="266277" y="621508"/>
                </a:lnTo>
                <a:lnTo>
                  <a:pt x="222209" y="611667"/>
                </a:lnTo>
                <a:lnTo>
                  <a:pt x="180728" y="595856"/>
                </a:lnTo>
                <a:lnTo>
                  <a:pt x="142316" y="574559"/>
                </a:lnTo>
                <a:lnTo>
                  <a:pt x="107459" y="548258"/>
                </a:lnTo>
                <a:lnTo>
                  <a:pt x="76638" y="517437"/>
                </a:lnTo>
                <a:lnTo>
                  <a:pt x="50337" y="482579"/>
                </a:lnTo>
                <a:lnTo>
                  <a:pt x="29039" y="444168"/>
                </a:lnTo>
                <a:lnTo>
                  <a:pt x="13228" y="402687"/>
                </a:lnTo>
                <a:lnTo>
                  <a:pt x="3387" y="358619"/>
                </a:lnTo>
                <a:lnTo>
                  <a:pt x="0" y="312448"/>
                </a:lnTo>
                <a:lnTo>
                  <a:pt x="3387" y="266276"/>
                </a:lnTo>
                <a:lnTo>
                  <a:pt x="13228" y="222209"/>
                </a:lnTo>
                <a:lnTo>
                  <a:pt x="29039" y="180728"/>
                </a:lnTo>
                <a:lnTo>
                  <a:pt x="50337" y="142316"/>
                </a:lnTo>
                <a:lnTo>
                  <a:pt x="76638" y="107459"/>
                </a:lnTo>
                <a:lnTo>
                  <a:pt x="107459" y="76638"/>
                </a:lnTo>
                <a:lnTo>
                  <a:pt x="142316" y="50337"/>
                </a:lnTo>
                <a:lnTo>
                  <a:pt x="180728" y="29039"/>
                </a:lnTo>
                <a:lnTo>
                  <a:pt x="222209" y="13228"/>
                </a:lnTo>
                <a:lnTo>
                  <a:pt x="266277" y="3387"/>
                </a:lnTo>
                <a:lnTo>
                  <a:pt x="312448" y="0"/>
                </a:lnTo>
                <a:lnTo>
                  <a:pt x="358619" y="3387"/>
                </a:lnTo>
                <a:lnTo>
                  <a:pt x="402687" y="13228"/>
                </a:lnTo>
                <a:lnTo>
                  <a:pt x="444168" y="29039"/>
                </a:lnTo>
                <a:lnTo>
                  <a:pt x="482579" y="50337"/>
                </a:lnTo>
                <a:lnTo>
                  <a:pt x="517437" y="76638"/>
                </a:lnTo>
                <a:lnTo>
                  <a:pt x="548258" y="107459"/>
                </a:lnTo>
                <a:lnTo>
                  <a:pt x="574559" y="142316"/>
                </a:lnTo>
                <a:lnTo>
                  <a:pt x="595856" y="180728"/>
                </a:lnTo>
                <a:lnTo>
                  <a:pt x="611667" y="222209"/>
                </a:lnTo>
                <a:lnTo>
                  <a:pt x="621508" y="266276"/>
                </a:lnTo>
                <a:lnTo>
                  <a:pt x="624896" y="312448"/>
                </a:lnTo>
                <a:lnTo>
                  <a:pt x="621508" y="358619"/>
                </a:lnTo>
                <a:lnTo>
                  <a:pt x="611667" y="402687"/>
                </a:lnTo>
                <a:lnTo>
                  <a:pt x="595856" y="444168"/>
                </a:lnTo>
                <a:lnTo>
                  <a:pt x="574559" y="482579"/>
                </a:lnTo>
                <a:lnTo>
                  <a:pt x="548258" y="517437"/>
                </a:lnTo>
                <a:lnTo>
                  <a:pt x="517437" y="548258"/>
                </a:lnTo>
                <a:lnTo>
                  <a:pt x="482579" y="574559"/>
                </a:lnTo>
                <a:lnTo>
                  <a:pt x="444168" y="595856"/>
                </a:lnTo>
                <a:lnTo>
                  <a:pt x="402687" y="611667"/>
                </a:lnTo>
                <a:lnTo>
                  <a:pt x="358619" y="621508"/>
                </a:lnTo>
                <a:lnTo>
                  <a:pt x="312448" y="624896"/>
                </a:lnTo>
                <a:close/>
              </a:path>
            </a:pathLst>
          </a:custGeom>
          <a:solidFill>
            <a:srgbClr val="FFFFFF"/>
          </a:solidFill>
        </p:spPr>
        <p:txBody>
          <a:bodyPr wrap="square" lIns="0" tIns="0" rIns="0" bIns="0" rtlCol="0"/>
          <a:lstStyle/>
          <a:p>
            <a:endParaRPr/>
          </a:p>
        </p:txBody>
      </p:sp>
      <p:sp>
        <p:nvSpPr>
          <p:cNvPr id="10" name="object 10"/>
          <p:cNvSpPr txBox="1"/>
          <p:nvPr/>
        </p:nvSpPr>
        <p:spPr>
          <a:xfrm>
            <a:off x="496695" y="3081897"/>
            <a:ext cx="231775" cy="421640"/>
          </a:xfrm>
          <a:prstGeom prst="rect">
            <a:avLst/>
          </a:prstGeom>
        </p:spPr>
        <p:txBody>
          <a:bodyPr vert="horz" wrap="square" lIns="0" tIns="12700" rIns="0" bIns="0" rtlCol="0">
            <a:spAutoFit/>
          </a:bodyPr>
          <a:lstStyle/>
          <a:p>
            <a:pPr marL="12700">
              <a:lnSpc>
                <a:spcPct val="100000"/>
              </a:lnSpc>
              <a:spcBef>
                <a:spcPts val="100"/>
              </a:spcBef>
            </a:pPr>
            <a:r>
              <a:rPr sz="2600" b="1" spc="-35" dirty="0">
                <a:solidFill>
                  <a:srgbClr val="78DDE3"/>
                </a:solidFill>
                <a:latin typeface="Tahoma"/>
                <a:cs typeface="Tahoma"/>
              </a:rPr>
              <a:t>1</a:t>
            </a:r>
            <a:endParaRPr sz="2600">
              <a:latin typeface="Tahoma"/>
              <a:cs typeface="Tahoma"/>
            </a:endParaRPr>
          </a:p>
        </p:txBody>
      </p:sp>
      <p:sp>
        <p:nvSpPr>
          <p:cNvPr id="11" name="object 11"/>
          <p:cNvSpPr/>
          <p:nvPr/>
        </p:nvSpPr>
        <p:spPr>
          <a:xfrm>
            <a:off x="6370970" y="6261407"/>
            <a:ext cx="625475" cy="625475"/>
          </a:xfrm>
          <a:custGeom>
            <a:avLst/>
            <a:gdLst/>
            <a:ahLst/>
            <a:cxnLst/>
            <a:rect l="l" t="t" r="r" b="b"/>
            <a:pathLst>
              <a:path w="625475" h="625475">
                <a:moveTo>
                  <a:pt x="312448" y="624896"/>
                </a:moveTo>
                <a:lnTo>
                  <a:pt x="266277" y="621508"/>
                </a:lnTo>
                <a:lnTo>
                  <a:pt x="222209" y="611667"/>
                </a:lnTo>
                <a:lnTo>
                  <a:pt x="180728" y="595856"/>
                </a:lnTo>
                <a:lnTo>
                  <a:pt x="142316" y="574559"/>
                </a:lnTo>
                <a:lnTo>
                  <a:pt x="107459" y="548258"/>
                </a:lnTo>
                <a:lnTo>
                  <a:pt x="76638" y="517437"/>
                </a:lnTo>
                <a:lnTo>
                  <a:pt x="50337" y="482579"/>
                </a:lnTo>
                <a:lnTo>
                  <a:pt x="29039" y="444168"/>
                </a:lnTo>
                <a:lnTo>
                  <a:pt x="13228" y="402687"/>
                </a:lnTo>
                <a:lnTo>
                  <a:pt x="3387" y="358619"/>
                </a:lnTo>
                <a:lnTo>
                  <a:pt x="0" y="312448"/>
                </a:lnTo>
                <a:lnTo>
                  <a:pt x="3387" y="266277"/>
                </a:lnTo>
                <a:lnTo>
                  <a:pt x="13228" y="222209"/>
                </a:lnTo>
                <a:lnTo>
                  <a:pt x="29039" y="180728"/>
                </a:lnTo>
                <a:lnTo>
                  <a:pt x="50337" y="142316"/>
                </a:lnTo>
                <a:lnTo>
                  <a:pt x="76638" y="107459"/>
                </a:lnTo>
                <a:lnTo>
                  <a:pt x="107459" y="76638"/>
                </a:lnTo>
                <a:lnTo>
                  <a:pt x="142316" y="50337"/>
                </a:lnTo>
                <a:lnTo>
                  <a:pt x="180728" y="29039"/>
                </a:lnTo>
                <a:lnTo>
                  <a:pt x="222209" y="13228"/>
                </a:lnTo>
                <a:lnTo>
                  <a:pt x="266277" y="3387"/>
                </a:lnTo>
                <a:lnTo>
                  <a:pt x="312448" y="0"/>
                </a:lnTo>
                <a:lnTo>
                  <a:pt x="358619" y="3387"/>
                </a:lnTo>
                <a:lnTo>
                  <a:pt x="402687" y="13228"/>
                </a:lnTo>
                <a:lnTo>
                  <a:pt x="444168" y="29039"/>
                </a:lnTo>
                <a:lnTo>
                  <a:pt x="482579" y="50337"/>
                </a:lnTo>
                <a:lnTo>
                  <a:pt x="517437" y="76638"/>
                </a:lnTo>
                <a:lnTo>
                  <a:pt x="548258" y="107459"/>
                </a:lnTo>
                <a:lnTo>
                  <a:pt x="574559" y="142316"/>
                </a:lnTo>
                <a:lnTo>
                  <a:pt x="595856" y="180728"/>
                </a:lnTo>
                <a:lnTo>
                  <a:pt x="611667" y="222209"/>
                </a:lnTo>
                <a:lnTo>
                  <a:pt x="621508" y="266277"/>
                </a:lnTo>
                <a:lnTo>
                  <a:pt x="624896" y="312448"/>
                </a:lnTo>
                <a:lnTo>
                  <a:pt x="621508" y="358619"/>
                </a:lnTo>
                <a:lnTo>
                  <a:pt x="611667" y="402687"/>
                </a:lnTo>
                <a:lnTo>
                  <a:pt x="595856" y="444168"/>
                </a:lnTo>
                <a:lnTo>
                  <a:pt x="574559" y="482579"/>
                </a:lnTo>
                <a:lnTo>
                  <a:pt x="548258" y="517437"/>
                </a:lnTo>
                <a:lnTo>
                  <a:pt x="517437" y="548258"/>
                </a:lnTo>
                <a:lnTo>
                  <a:pt x="482579" y="574559"/>
                </a:lnTo>
                <a:lnTo>
                  <a:pt x="444168" y="595856"/>
                </a:lnTo>
                <a:lnTo>
                  <a:pt x="402687" y="611667"/>
                </a:lnTo>
                <a:lnTo>
                  <a:pt x="358619" y="621508"/>
                </a:lnTo>
                <a:lnTo>
                  <a:pt x="312448" y="624896"/>
                </a:lnTo>
                <a:close/>
              </a:path>
            </a:pathLst>
          </a:custGeom>
          <a:solidFill>
            <a:srgbClr val="FFFFFF"/>
          </a:solidFill>
        </p:spPr>
        <p:txBody>
          <a:bodyPr wrap="square" lIns="0" tIns="0" rIns="0" bIns="0" rtlCol="0"/>
          <a:lstStyle/>
          <a:p>
            <a:endParaRPr/>
          </a:p>
        </p:txBody>
      </p:sp>
      <p:sp>
        <p:nvSpPr>
          <p:cNvPr id="12" name="object 12"/>
          <p:cNvSpPr txBox="1"/>
          <p:nvPr/>
        </p:nvSpPr>
        <p:spPr>
          <a:xfrm>
            <a:off x="6567373" y="6356720"/>
            <a:ext cx="231775" cy="421640"/>
          </a:xfrm>
          <a:prstGeom prst="rect">
            <a:avLst/>
          </a:prstGeom>
        </p:spPr>
        <p:txBody>
          <a:bodyPr vert="horz" wrap="square" lIns="0" tIns="12700" rIns="0" bIns="0" rtlCol="0">
            <a:spAutoFit/>
          </a:bodyPr>
          <a:lstStyle/>
          <a:p>
            <a:pPr marL="12700">
              <a:lnSpc>
                <a:spcPct val="100000"/>
              </a:lnSpc>
              <a:spcBef>
                <a:spcPts val="100"/>
              </a:spcBef>
            </a:pPr>
            <a:r>
              <a:rPr sz="2600" b="1" spc="-35" dirty="0">
                <a:solidFill>
                  <a:srgbClr val="2B91D5"/>
                </a:solidFill>
                <a:latin typeface="Tahoma"/>
                <a:cs typeface="Tahoma"/>
              </a:rPr>
              <a:t>4</a:t>
            </a:r>
            <a:endParaRPr sz="2600">
              <a:latin typeface="Tahoma"/>
              <a:cs typeface="Tahoma"/>
            </a:endParaRPr>
          </a:p>
        </p:txBody>
      </p:sp>
      <p:sp>
        <p:nvSpPr>
          <p:cNvPr id="13" name="object 13"/>
          <p:cNvSpPr/>
          <p:nvPr/>
        </p:nvSpPr>
        <p:spPr>
          <a:xfrm>
            <a:off x="12473465" y="6231975"/>
            <a:ext cx="625475" cy="625475"/>
          </a:xfrm>
          <a:custGeom>
            <a:avLst/>
            <a:gdLst/>
            <a:ahLst/>
            <a:cxnLst/>
            <a:rect l="l" t="t" r="r" b="b"/>
            <a:pathLst>
              <a:path w="625475" h="625475">
                <a:moveTo>
                  <a:pt x="312449" y="624896"/>
                </a:moveTo>
                <a:lnTo>
                  <a:pt x="266276" y="621508"/>
                </a:lnTo>
                <a:lnTo>
                  <a:pt x="222208" y="611667"/>
                </a:lnTo>
                <a:lnTo>
                  <a:pt x="180727" y="595856"/>
                </a:lnTo>
                <a:lnTo>
                  <a:pt x="142316" y="574559"/>
                </a:lnTo>
                <a:lnTo>
                  <a:pt x="107458" y="548258"/>
                </a:lnTo>
                <a:lnTo>
                  <a:pt x="76637" y="517437"/>
                </a:lnTo>
                <a:lnTo>
                  <a:pt x="50336" y="482579"/>
                </a:lnTo>
                <a:lnTo>
                  <a:pt x="29039" y="444168"/>
                </a:lnTo>
                <a:lnTo>
                  <a:pt x="13228" y="402687"/>
                </a:lnTo>
                <a:lnTo>
                  <a:pt x="3387" y="358619"/>
                </a:lnTo>
                <a:lnTo>
                  <a:pt x="0" y="312439"/>
                </a:lnTo>
                <a:lnTo>
                  <a:pt x="3387" y="266277"/>
                </a:lnTo>
                <a:lnTo>
                  <a:pt x="13228" y="222209"/>
                </a:lnTo>
                <a:lnTo>
                  <a:pt x="29039" y="180728"/>
                </a:lnTo>
                <a:lnTo>
                  <a:pt x="50336" y="142316"/>
                </a:lnTo>
                <a:lnTo>
                  <a:pt x="76637" y="107459"/>
                </a:lnTo>
                <a:lnTo>
                  <a:pt x="107458" y="76638"/>
                </a:lnTo>
                <a:lnTo>
                  <a:pt x="142316" y="50337"/>
                </a:lnTo>
                <a:lnTo>
                  <a:pt x="180727" y="29039"/>
                </a:lnTo>
                <a:lnTo>
                  <a:pt x="222208" y="13228"/>
                </a:lnTo>
                <a:lnTo>
                  <a:pt x="266276" y="3387"/>
                </a:lnTo>
                <a:lnTo>
                  <a:pt x="312447" y="0"/>
                </a:lnTo>
                <a:lnTo>
                  <a:pt x="358618" y="3387"/>
                </a:lnTo>
                <a:lnTo>
                  <a:pt x="402686" y="13228"/>
                </a:lnTo>
                <a:lnTo>
                  <a:pt x="444168" y="29039"/>
                </a:lnTo>
                <a:lnTo>
                  <a:pt x="482579" y="50337"/>
                </a:lnTo>
                <a:lnTo>
                  <a:pt x="517436" y="76638"/>
                </a:lnTo>
                <a:lnTo>
                  <a:pt x="548257" y="107459"/>
                </a:lnTo>
                <a:lnTo>
                  <a:pt x="574558" y="142316"/>
                </a:lnTo>
                <a:lnTo>
                  <a:pt x="595856" y="180728"/>
                </a:lnTo>
                <a:lnTo>
                  <a:pt x="611667" y="222209"/>
                </a:lnTo>
                <a:lnTo>
                  <a:pt x="621508" y="266277"/>
                </a:lnTo>
                <a:lnTo>
                  <a:pt x="624894" y="312448"/>
                </a:lnTo>
                <a:lnTo>
                  <a:pt x="621508" y="358619"/>
                </a:lnTo>
                <a:lnTo>
                  <a:pt x="611667" y="402687"/>
                </a:lnTo>
                <a:lnTo>
                  <a:pt x="595856" y="444168"/>
                </a:lnTo>
                <a:lnTo>
                  <a:pt x="574558" y="482579"/>
                </a:lnTo>
                <a:lnTo>
                  <a:pt x="548257" y="517437"/>
                </a:lnTo>
                <a:lnTo>
                  <a:pt x="517436" y="548258"/>
                </a:lnTo>
                <a:lnTo>
                  <a:pt x="482579" y="574559"/>
                </a:lnTo>
                <a:lnTo>
                  <a:pt x="444168" y="595856"/>
                </a:lnTo>
                <a:lnTo>
                  <a:pt x="402686" y="611667"/>
                </a:lnTo>
                <a:lnTo>
                  <a:pt x="358618" y="621508"/>
                </a:lnTo>
                <a:lnTo>
                  <a:pt x="312449" y="624896"/>
                </a:lnTo>
                <a:close/>
              </a:path>
            </a:pathLst>
          </a:custGeom>
          <a:solidFill>
            <a:srgbClr val="FFFFFF"/>
          </a:solidFill>
        </p:spPr>
        <p:txBody>
          <a:bodyPr wrap="square" lIns="0" tIns="0" rIns="0" bIns="0" rtlCol="0"/>
          <a:lstStyle/>
          <a:p>
            <a:endParaRPr/>
          </a:p>
        </p:txBody>
      </p:sp>
      <p:sp>
        <p:nvSpPr>
          <p:cNvPr id="14" name="object 14"/>
          <p:cNvSpPr txBox="1"/>
          <p:nvPr/>
        </p:nvSpPr>
        <p:spPr>
          <a:xfrm>
            <a:off x="12669867" y="6327288"/>
            <a:ext cx="231775" cy="421640"/>
          </a:xfrm>
          <a:prstGeom prst="rect">
            <a:avLst/>
          </a:prstGeom>
        </p:spPr>
        <p:txBody>
          <a:bodyPr vert="horz" wrap="square" lIns="0" tIns="12700" rIns="0" bIns="0" rtlCol="0">
            <a:spAutoFit/>
          </a:bodyPr>
          <a:lstStyle/>
          <a:p>
            <a:pPr marL="12700">
              <a:lnSpc>
                <a:spcPct val="100000"/>
              </a:lnSpc>
              <a:spcBef>
                <a:spcPts val="100"/>
              </a:spcBef>
            </a:pPr>
            <a:r>
              <a:rPr sz="2600" b="1" spc="-35" dirty="0">
                <a:solidFill>
                  <a:srgbClr val="12538A"/>
                </a:solidFill>
                <a:latin typeface="Tahoma"/>
                <a:cs typeface="Tahoma"/>
              </a:rPr>
              <a:t>5</a:t>
            </a:r>
            <a:endParaRPr sz="2600">
              <a:latin typeface="Tahoma"/>
              <a:cs typeface="Tahoma"/>
            </a:endParaRPr>
          </a:p>
        </p:txBody>
      </p:sp>
      <p:sp>
        <p:nvSpPr>
          <p:cNvPr id="15" name="object 15"/>
          <p:cNvSpPr/>
          <p:nvPr/>
        </p:nvSpPr>
        <p:spPr>
          <a:xfrm>
            <a:off x="7090085" y="2985233"/>
            <a:ext cx="625475" cy="625475"/>
          </a:xfrm>
          <a:custGeom>
            <a:avLst/>
            <a:gdLst/>
            <a:ahLst/>
            <a:cxnLst/>
            <a:rect l="l" t="t" r="r" b="b"/>
            <a:pathLst>
              <a:path w="625475" h="625475">
                <a:moveTo>
                  <a:pt x="312447" y="624896"/>
                </a:moveTo>
                <a:lnTo>
                  <a:pt x="266276" y="621508"/>
                </a:lnTo>
                <a:lnTo>
                  <a:pt x="222208" y="611667"/>
                </a:lnTo>
                <a:lnTo>
                  <a:pt x="180727" y="595856"/>
                </a:lnTo>
                <a:lnTo>
                  <a:pt x="142316" y="574558"/>
                </a:lnTo>
                <a:lnTo>
                  <a:pt x="107459" y="548257"/>
                </a:lnTo>
                <a:lnTo>
                  <a:pt x="76638" y="517437"/>
                </a:lnTo>
                <a:lnTo>
                  <a:pt x="50337" y="482579"/>
                </a:lnTo>
                <a:lnTo>
                  <a:pt x="29039" y="444168"/>
                </a:lnTo>
                <a:lnTo>
                  <a:pt x="13228" y="402687"/>
                </a:lnTo>
                <a:lnTo>
                  <a:pt x="3387" y="358619"/>
                </a:lnTo>
                <a:lnTo>
                  <a:pt x="0" y="312449"/>
                </a:lnTo>
                <a:lnTo>
                  <a:pt x="3387" y="266276"/>
                </a:lnTo>
                <a:lnTo>
                  <a:pt x="13228" y="222208"/>
                </a:lnTo>
                <a:lnTo>
                  <a:pt x="29039" y="180727"/>
                </a:lnTo>
                <a:lnTo>
                  <a:pt x="50337" y="142316"/>
                </a:lnTo>
                <a:lnTo>
                  <a:pt x="76638" y="107458"/>
                </a:lnTo>
                <a:lnTo>
                  <a:pt x="107459" y="76637"/>
                </a:lnTo>
                <a:lnTo>
                  <a:pt x="142316" y="50337"/>
                </a:lnTo>
                <a:lnTo>
                  <a:pt x="180727" y="29039"/>
                </a:lnTo>
                <a:lnTo>
                  <a:pt x="222208" y="13228"/>
                </a:lnTo>
                <a:lnTo>
                  <a:pt x="266276" y="3387"/>
                </a:lnTo>
                <a:lnTo>
                  <a:pt x="312443" y="0"/>
                </a:lnTo>
                <a:lnTo>
                  <a:pt x="358619" y="3387"/>
                </a:lnTo>
                <a:lnTo>
                  <a:pt x="402687" y="13228"/>
                </a:lnTo>
                <a:lnTo>
                  <a:pt x="444168" y="29039"/>
                </a:lnTo>
                <a:lnTo>
                  <a:pt x="482579" y="50337"/>
                </a:lnTo>
                <a:lnTo>
                  <a:pt x="517436" y="76637"/>
                </a:lnTo>
                <a:lnTo>
                  <a:pt x="548257" y="107458"/>
                </a:lnTo>
                <a:lnTo>
                  <a:pt x="574558" y="142316"/>
                </a:lnTo>
                <a:lnTo>
                  <a:pt x="595856" y="180727"/>
                </a:lnTo>
                <a:lnTo>
                  <a:pt x="611667" y="222208"/>
                </a:lnTo>
                <a:lnTo>
                  <a:pt x="621508" y="266276"/>
                </a:lnTo>
                <a:lnTo>
                  <a:pt x="624896" y="312445"/>
                </a:lnTo>
                <a:lnTo>
                  <a:pt x="621508" y="358619"/>
                </a:lnTo>
                <a:lnTo>
                  <a:pt x="611667" y="402687"/>
                </a:lnTo>
                <a:lnTo>
                  <a:pt x="595856" y="444168"/>
                </a:lnTo>
                <a:lnTo>
                  <a:pt x="574558" y="482579"/>
                </a:lnTo>
                <a:lnTo>
                  <a:pt x="548257" y="517437"/>
                </a:lnTo>
                <a:lnTo>
                  <a:pt x="517436" y="548257"/>
                </a:lnTo>
                <a:lnTo>
                  <a:pt x="482579" y="574558"/>
                </a:lnTo>
                <a:lnTo>
                  <a:pt x="444168" y="595856"/>
                </a:lnTo>
                <a:lnTo>
                  <a:pt x="402687" y="611667"/>
                </a:lnTo>
                <a:lnTo>
                  <a:pt x="358619" y="621508"/>
                </a:lnTo>
                <a:lnTo>
                  <a:pt x="312447" y="624896"/>
                </a:lnTo>
                <a:close/>
              </a:path>
            </a:pathLst>
          </a:custGeom>
          <a:solidFill>
            <a:srgbClr val="FFFFFF"/>
          </a:solidFill>
        </p:spPr>
        <p:txBody>
          <a:bodyPr wrap="square" lIns="0" tIns="0" rIns="0" bIns="0" rtlCol="0"/>
          <a:lstStyle/>
          <a:p>
            <a:endParaRPr/>
          </a:p>
        </p:txBody>
      </p:sp>
      <p:sp>
        <p:nvSpPr>
          <p:cNvPr id="16" name="object 16"/>
          <p:cNvSpPr txBox="1"/>
          <p:nvPr/>
        </p:nvSpPr>
        <p:spPr>
          <a:xfrm>
            <a:off x="7286488" y="3080546"/>
            <a:ext cx="231775" cy="421640"/>
          </a:xfrm>
          <a:prstGeom prst="rect">
            <a:avLst/>
          </a:prstGeom>
        </p:spPr>
        <p:txBody>
          <a:bodyPr vert="horz" wrap="square" lIns="0" tIns="12700" rIns="0" bIns="0" rtlCol="0">
            <a:spAutoFit/>
          </a:bodyPr>
          <a:lstStyle/>
          <a:p>
            <a:pPr marL="12700">
              <a:lnSpc>
                <a:spcPct val="100000"/>
              </a:lnSpc>
              <a:spcBef>
                <a:spcPts val="100"/>
              </a:spcBef>
            </a:pPr>
            <a:r>
              <a:rPr sz="2600" b="1" spc="-35" dirty="0">
                <a:solidFill>
                  <a:srgbClr val="36D0D5"/>
                </a:solidFill>
                <a:latin typeface="Tahoma"/>
                <a:cs typeface="Tahoma"/>
              </a:rPr>
              <a:t>2</a:t>
            </a:r>
            <a:endParaRPr sz="2600">
              <a:latin typeface="Tahoma"/>
              <a:cs typeface="Tahoma"/>
            </a:endParaRPr>
          </a:p>
        </p:txBody>
      </p:sp>
      <p:sp>
        <p:nvSpPr>
          <p:cNvPr id="17" name="object 17"/>
          <p:cNvSpPr/>
          <p:nvPr/>
        </p:nvSpPr>
        <p:spPr>
          <a:xfrm>
            <a:off x="232353" y="6231975"/>
            <a:ext cx="625475" cy="625475"/>
          </a:xfrm>
          <a:custGeom>
            <a:avLst/>
            <a:gdLst/>
            <a:ahLst/>
            <a:cxnLst/>
            <a:rect l="l" t="t" r="r" b="b"/>
            <a:pathLst>
              <a:path w="625475" h="625475">
                <a:moveTo>
                  <a:pt x="312450" y="624896"/>
                </a:moveTo>
                <a:lnTo>
                  <a:pt x="266277" y="621508"/>
                </a:lnTo>
                <a:lnTo>
                  <a:pt x="222209" y="611667"/>
                </a:lnTo>
                <a:lnTo>
                  <a:pt x="180728" y="595856"/>
                </a:lnTo>
                <a:lnTo>
                  <a:pt x="142316" y="574559"/>
                </a:lnTo>
                <a:lnTo>
                  <a:pt x="107459" y="548258"/>
                </a:lnTo>
                <a:lnTo>
                  <a:pt x="76638" y="517437"/>
                </a:lnTo>
                <a:lnTo>
                  <a:pt x="50337" y="482579"/>
                </a:lnTo>
                <a:lnTo>
                  <a:pt x="29039" y="444168"/>
                </a:lnTo>
                <a:lnTo>
                  <a:pt x="13228" y="402687"/>
                </a:lnTo>
                <a:lnTo>
                  <a:pt x="3387" y="358619"/>
                </a:lnTo>
                <a:lnTo>
                  <a:pt x="0" y="312448"/>
                </a:lnTo>
                <a:lnTo>
                  <a:pt x="3387" y="266277"/>
                </a:lnTo>
                <a:lnTo>
                  <a:pt x="13228" y="222209"/>
                </a:lnTo>
                <a:lnTo>
                  <a:pt x="29039" y="180728"/>
                </a:lnTo>
                <a:lnTo>
                  <a:pt x="50337" y="142316"/>
                </a:lnTo>
                <a:lnTo>
                  <a:pt x="76638" y="107459"/>
                </a:lnTo>
                <a:lnTo>
                  <a:pt x="107459" y="76638"/>
                </a:lnTo>
                <a:lnTo>
                  <a:pt x="142316" y="50337"/>
                </a:lnTo>
                <a:lnTo>
                  <a:pt x="180728" y="29039"/>
                </a:lnTo>
                <a:lnTo>
                  <a:pt x="222209" y="13228"/>
                </a:lnTo>
                <a:lnTo>
                  <a:pt x="266277" y="3387"/>
                </a:lnTo>
                <a:lnTo>
                  <a:pt x="312448" y="0"/>
                </a:lnTo>
                <a:lnTo>
                  <a:pt x="358619" y="3387"/>
                </a:lnTo>
                <a:lnTo>
                  <a:pt x="402687" y="13228"/>
                </a:lnTo>
                <a:lnTo>
                  <a:pt x="444168" y="29039"/>
                </a:lnTo>
                <a:lnTo>
                  <a:pt x="482579" y="50337"/>
                </a:lnTo>
                <a:lnTo>
                  <a:pt x="517437" y="76638"/>
                </a:lnTo>
                <a:lnTo>
                  <a:pt x="548258" y="107459"/>
                </a:lnTo>
                <a:lnTo>
                  <a:pt x="574559" y="142316"/>
                </a:lnTo>
                <a:lnTo>
                  <a:pt x="595857" y="180728"/>
                </a:lnTo>
                <a:lnTo>
                  <a:pt x="611668" y="222209"/>
                </a:lnTo>
                <a:lnTo>
                  <a:pt x="621509" y="266277"/>
                </a:lnTo>
                <a:lnTo>
                  <a:pt x="624896" y="312448"/>
                </a:lnTo>
                <a:lnTo>
                  <a:pt x="621509" y="358619"/>
                </a:lnTo>
                <a:lnTo>
                  <a:pt x="611668" y="402687"/>
                </a:lnTo>
                <a:lnTo>
                  <a:pt x="595857" y="444168"/>
                </a:lnTo>
                <a:lnTo>
                  <a:pt x="574559" y="482579"/>
                </a:lnTo>
                <a:lnTo>
                  <a:pt x="548258" y="517437"/>
                </a:lnTo>
                <a:lnTo>
                  <a:pt x="517437" y="548258"/>
                </a:lnTo>
                <a:lnTo>
                  <a:pt x="482579" y="574559"/>
                </a:lnTo>
                <a:lnTo>
                  <a:pt x="444168" y="595856"/>
                </a:lnTo>
                <a:lnTo>
                  <a:pt x="402687" y="611667"/>
                </a:lnTo>
                <a:lnTo>
                  <a:pt x="358619" y="621508"/>
                </a:lnTo>
                <a:lnTo>
                  <a:pt x="312450" y="624896"/>
                </a:lnTo>
                <a:close/>
              </a:path>
            </a:pathLst>
          </a:custGeom>
          <a:solidFill>
            <a:srgbClr val="FFFFFF"/>
          </a:solidFill>
        </p:spPr>
        <p:txBody>
          <a:bodyPr wrap="square" lIns="0" tIns="0" rIns="0" bIns="0" rtlCol="0"/>
          <a:lstStyle/>
          <a:p>
            <a:endParaRPr/>
          </a:p>
        </p:txBody>
      </p:sp>
      <p:sp>
        <p:nvSpPr>
          <p:cNvPr id="18" name="object 18"/>
          <p:cNvSpPr txBox="1"/>
          <p:nvPr/>
        </p:nvSpPr>
        <p:spPr>
          <a:xfrm>
            <a:off x="428756" y="6327288"/>
            <a:ext cx="231775" cy="421640"/>
          </a:xfrm>
          <a:prstGeom prst="rect">
            <a:avLst/>
          </a:prstGeom>
        </p:spPr>
        <p:txBody>
          <a:bodyPr vert="horz" wrap="square" lIns="0" tIns="12700" rIns="0" bIns="0" rtlCol="0">
            <a:spAutoFit/>
          </a:bodyPr>
          <a:lstStyle/>
          <a:p>
            <a:pPr marL="12700">
              <a:lnSpc>
                <a:spcPct val="100000"/>
              </a:lnSpc>
              <a:spcBef>
                <a:spcPts val="100"/>
              </a:spcBef>
            </a:pPr>
            <a:r>
              <a:rPr sz="2600" b="1" spc="-35" dirty="0">
                <a:solidFill>
                  <a:srgbClr val="37C8EF"/>
                </a:solidFill>
                <a:latin typeface="Tahoma"/>
                <a:cs typeface="Tahoma"/>
              </a:rPr>
              <a:t>3</a:t>
            </a:r>
            <a:endParaRPr sz="2600">
              <a:latin typeface="Tahoma"/>
              <a:cs typeface="Tahoma"/>
            </a:endParaRPr>
          </a:p>
        </p:txBody>
      </p:sp>
      <p:sp>
        <p:nvSpPr>
          <p:cNvPr id="19" name="object 19"/>
          <p:cNvSpPr/>
          <p:nvPr/>
        </p:nvSpPr>
        <p:spPr>
          <a:xfrm>
            <a:off x="6779178" y="3299028"/>
            <a:ext cx="373380" cy="782955"/>
          </a:xfrm>
          <a:custGeom>
            <a:avLst/>
            <a:gdLst/>
            <a:ahLst/>
            <a:cxnLst/>
            <a:rect l="l" t="t" r="r" b="b"/>
            <a:pathLst>
              <a:path w="373379" h="782954">
                <a:moveTo>
                  <a:pt x="0" y="782603"/>
                </a:moveTo>
                <a:lnTo>
                  <a:pt x="0" y="0"/>
                </a:lnTo>
                <a:lnTo>
                  <a:pt x="372887" y="391301"/>
                </a:lnTo>
                <a:lnTo>
                  <a:pt x="0" y="782603"/>
                </a:lnTo>
                <a:close/>
              </a:path>
            </a:pathLst>
          </a:custGeom>
          <a:solidFill>
            <a:srgbClr val="78DDE3"/>
          </a:solidFill>
        </p:spPr>
        <p:txBody>
          <a:bodyPr wrap="square" lIns="0" tIns="0" rIns="0" bIns="0" rtlCol="0"/>
          <a:lstStyle/>
          <a:p>
            <a:endParaRPr/>
          </a:p>
        </p:txBody>
      </p:sp>
      <p:sp>
        <p:nvSpPr>
          <p:cNvPr id="20" name="object 20"/>
          <p:cNvSpPr txBox="1"/>
          <p:nvPr/>
        </p:nvSpPr>
        <p:spPr>
          <a:xfrm>
            <a:off x="1102988" y="3011234"/>
            <a:ext cx="3687445" cy="1029969"/>
          </a:xfrm>
          <a:prstGeom prst="rect">
            <a:avLst/>
          </a:prstGeom>
        </p:spPr>
        <p:txBody>
          <a:bodyPr vert="horz" wrap="square" lIns="0" tIns="16510" rIns="0" bIns="0" rtlCol="0">
            <a:spAutoFit/>
          </a:bodyPr>
          <a:lstStyle/>
          <a:p>
            <a:pPr marL="12700">
              <a:lnSpc>
                <a:spcPct val="100000"/>
              </a:lnSpc>
              <a:spcBef>
                <a:spcPts val="130"/>
              </a:spcBef>
            </a:pPr>
            <a:r>
              <a:rPr sz="2900" b="1" spc="-5" dirty="0">
                <a:latin typeface="Tahoma"/>
                <a:cs typeface="Tahoma"/>
              </a:rPr>
              <a:t>OBJECTIVE</a:t>
            </a:r>
            <a:endParaRPr sz="2900">
              <a:latin typeface="Tahoma"/>
              <a:cs typeface="Tahoma"/>
            </a:endParaRPr>
          </a:p>
          <a:p>
            <a:pPr marL="12700">
              <a:lnSpc>
                <a:spcPct val="100000"/>
              </a:lnSpc>
              <a:spcBef>
                <a:spcPts val="1695"/>
              </a:spcBef>
            </a:pPr>
            <a:r>
              <a:rPr sz="2250" spc="135" dirty="0">
                <a:latin typeface="Tahoma"/>
                <a:cs typeface="Tahoma"/>
              </a:rPr>
              <a:t>P</a:t>
            </a:r>
            <a:r>
              <a:rPr sz="2250" spc="25" dirty="0">
                <a:latin typeface="Tahoma"/>
                <a:cs typeface="Tahoma"/>
              </a:rPr>
              <a:t>R</a:t>
            </a:r>
            <a:r>
              <a:rPr sz="2250" spc="95" dirty="0">
                <a:latin typeface="Tahoma"/>
                <a:cs typeface="Tahoma"/>
              </a:rPr>
              <a:t>O</a:t>
            </a:r>
            <a:r>
              <a:rPr sz="2250" spc="100" dirty="0">
                <a:latin typeface="Tahoma"/>
                <a:cs typeface="Tahoma"/>
              </a:rPr>
              <a:t>D</a:t>
            </a:r>
            <a:r>
              <a:rPr sz="2250" spc="90" dirty="0">
                <a:latin typeface="Tahoma"/>
                <a:cs typeface="Tahoma"/>
              </a:rPr>
              <a:t>U</a:t>
            </a:r>
            <a:r>
              <a:rPr sz="2250" spc="250" dirty="0">
                <a:latin typeface="Tahoma"/>
                <a:cs typeface="Tahoma"/>
              </a:rPr>
              <a:t>C</a:t>
            </a:r>
            <a:r>
              <a:rPr sz="2250" spc="65" dirty="0">
                <a:latin typeface="Tahoma"/>
                <a:cs typeface="Tahoma"/>
              </a:rPr>
              <a:t>T</a:t>
            </a:r>
            <a:r>
              <a:rPr sz="2250" spc="-150" dirty="0">
                <a:latin typeface="Tahoma"/>
                <a:cs typeface="Tahoma"/>
              </a:rPr>
              <a:t> </a:t>
            </a:r>
            <a:r>
              <a:rPr sz="2250" spc="95" dirty="0">
                <a:latin typeface="Tahoma"/>
                <a:cs typeface="Tahoma"/>
              </a:rPr>
              <a:t>S</a:t>
            </a:r>
            <a:r>
              <a:rPr sz="2250" spc="90" dirty="0">
                <a:latin typeface="Tahoma"/>
                <a:cs typeface="Tahoma"/>
              </a:rPr>
              <a:t>E</a:t>
            </a:r>
            <a:r>
              <a:rPr sz="2250" spc="125" dirty="0">
                <a:latin typeface="Tahoma"/>
                <a:cs typeface="Tahoma"/>
              </a:rPr>
              <a:t>G</a:t>
            </a:r>
            <a:r>
              <a:rPr sz="2250" spc="245" dirty="0">
                <a:latin typeface="Tahoma"/>
                <a:cs typeface="Tahoma"/>
              </a:rPr>
              <a:t>M</a:t>
            </a:r>
            <a:r>
              <a:rPr sz="2250" spc="90" dirty="0">
                <a:latin typeface="Tahoma"/>
                <a:cs typeface="Tahoma"/>
              </a:rPr>
              <a:t>E</a:t>
            </a:r>
            <a:r>
              <a:rPr sz="2250" spc="145" dirty="0">
                <a:latin typeface="Tahoma"/>
                <a:cs typeface="Tahoma"/>
              </a:rPr>
              <a:t>N</a:t>
            </a:r>
            <a:r>
              <a:rPr sz="2250" spc="95" dirty="0">
                <a:latin typeface="Tahoma"/>
                <a:cs typeface="Tahoma"/>
              </a:rPr>
              <a:t>T</a:t>
            </a:r>
            <a:r>
              <a:rPr sz="2250" spc="120" dirty="0">
                <a:latin typeface="Tahoma"/>
                <a:cs typeface="Tahoma"/>
              </a:rPr>
              <a:t>A</a:t>
            </a:r>
            <a:r>
              <a:rPr sz="2250" spc="95" dirty="0">
                <a:latin typeface="Tahoma"/>
                <a:cs typeface="Tahoma"/>
              </a:rPr>
              <a:t>T</a:t>
            </a:r>
            <a:r>
              <a:rPr sz="2250" spc="-215" dirty="0">
                <a:latin typeface="Tahoma"/>
                <a:cs typeface="Tahoma"/>
              </a:rPr>
              <a:t>I</a:t>
            </a:r>
            <a:r>
              <a:rPr sz="2250" spc="95" dirty="0">
                <a:latin typeface="Tahoma"/>
                <a:cs typeface="Tahoma"/>
              </a:rPr>
              <a:t>O</a:t>
            </a:r>
            <a:r>
              <a:rPr sz="2250" spc="114" dirty="0">
                <a:latin typeface="Tahoma"/>
                <a:cs typeface="Tahoma"/>
              </a:rPr>
              <a:t>N</a:t>
            </a:r>
            <a:endParaRPr sz="2250">
              <a:latin typeface="Tahoma"/>
              <a:cs typeface="Tahoma"/>
            </a:endParaRPr>
          </a:p>
        </p:txBody>
      </p:sp>
      <p:sp>
        <p:nvSpPr>
          <p:cNvPr id="21" name="object 21"/>
          <p:cNvSpPr txBox="1"/>
          <p:nvPr/>
        </p:nvSpPr>
        <p:spPr>
          <a:xfrm>
            <a:off x="7888157" y="2681298"/>
            <a:ext cx="8599805" cy="1885950"/>
          </a:xfrm>
          <a:prstGeom prst="rect">
            <a:avLst/>
          </a:prstGeom>
        </p:spPr>
        <p:txBody>
          <a:bodyPr vert="horz" wrap="square" lIns="0" tIns="281305" rIns="0" bIns="0" rtlCol="0">
            <a:spAutoFit/>
          </a:bodyPr>
          <a:lstStyle/>
          <a:p>
            <a:pPr marL="12700">
              <a:lnSpc>
                <a:spcPct val="100000"/>
              </a:lnSpc>
              <a:spcBef>
                <a:spcPts val="2215"/>
              </a:spcBef>
            </a:pPr>
            <a:r>
              <a:rPr sz="3050" b="1" spc="-50" dirty="0">
                <a:latin typeface="Tahoma"/>
                <a:cs typeface="Tahoma"/>
              </a:rPr>
              <a:t>REASON</a:t>
            </a:r>
            <a:endParaRPr sz="3050">
              <a:latin typeface="Tahoma"/>
              <a:cs typeface="Tahoma"/>
            </a:endParaRPr>
          </a:p>
          <a:p>
            <a:pPr marL="12700">
              <a:lnSpc>
                <a:spcPct val="100000"/>
              </a:lnSpc>
              <a:spcBef>
                <a:spcPts val="1335"/>
              </a:spcBef>
            </a:pPr>
            <a:r>
              <a:rPr sz="1900" b="1" spc="35" dirty="0">
                <a:latin typeface="Tahoma"/>
                <a:cs typeface="Tahoma"/>
              </a:rPr>
              <a:t>TO</a:t>
            </a:r>
            <a:r>
              <a:rPr sz="1900" b="1" spc="-130" dirty="0">
                <a:latin typeface="Tahoma"/>
                <a:cs typeface="Tahoma"/>
              </a:rPr>
              <a:t> </a:t>
            </a:r>
            <a:r>
              <a:rPr sz="1900" b="1" spc="25" dirty="0">
                <a:latin typeface="Tahoma"/>
                <a:cs typeface="Tahoma"/>
              </a:rPr>
              <a:t>CLUSTER</a:t>
            </a:r>
            <a:r>
              <a:rPr sz="1900" b="1" spc="-125" dirty="0">
                <a:latin typeface="Tahoma"/>
                <a:cs typeface="Tahoma"/>
              </a:rPr>
              <a:t> </a:t>
            </a:r>
            <a:r>
              <a:rPr sz="1900" b="1" spc="30" dirty="0">
                <a:latin typeface="Tahoma"/>
                <a:cs typeface="Tahoma"/>
              </a:rPr>
              <a:t>THE</a:t>
            </a:r>
            <a:r>
              <a:rPr sz="1900" b="1" spc="-130" dirty="0">
                <a:latin typeface="Tahoma"/>
                <a:cs typeface="Tahoma"/>
              </a:rPr>
              <a:t> </a:t>
            </a:r>
            <a:r>
              <a:rPr sz="1900" b="1" spc="5" dirty="0">
                <a:latin typeface="Tahoma"/>
                <a:cs typeface="Tahoma"/>
              </a:rPr>
              <a:t>PRODUCTS</a:t>
            </a:r>
            <a:r>
              <a:rPr sz="1900" b="1" spc="-125" dirty="0">
                <a:latin typeface="Tahoma"/>
                <a:cs typeface="Tahoma"/>
              </a:rPr>
              <a:t> </a:t>
            </a:r>
            <a:r>
              <a:rPr sz="1900" b="1" spc="-10" dirty="0">
                <a:latin typeface="Tahoma"/>
                <a:cs typeface="Tahoma"/>
              </a:rPr>
              <a:t>FOR</a:t>
            </a:r>
            <a:r>
              <a:rPr sz="1900" b="1" spc="-130" dirty="0">
                <a:latin typeface="Tahoma"/>
                <a:cs typeface="Tahoma"/>
              </a:rPr>
              <a:t> </a:t>
            </a:r>
            <a:r>
              <a:rPr sz="1900" b="1" spc="-5" dirty="0">
                <a:latin typeface="Tahoma"/>
                <a:cs typeface="Tahoma"/>
              </a:rPr>
              <a:t>RECOMMENDING</a:t>
            </a:r>
            <a:r>
              <a:rPr sz="1900" b="1" spc="-125" dirty="0">
                <a:latin typeface="Tahoma"/>
                <a:cs typeface="Tahoma"/>
              </a:rPr>
              <a:t> </a:t>
            </a:r>
            <a:r>
              <a:rPr sz="1900" b="1" spc="10" dirty="0">
                <a:latin typeface="Tahoma"/>
                <a:cs typeface="Tahoma"/>
              </a:rPr>
              <a:t>BEST</a:t>
            </a:r>
            <a:endParaRPr sz="1900">
              <a:latin typeface="Tahoma"/>
              <a:cs typeface="Tahoma"/>
            </a:endParaRPr>
          </a:p>
          <a:p>
            <a:pPr marL="12700" marR="5080" indent="50800">
              <a:lnSpc>
                <a:spcPct val="115100"/>
              </a:lnSpc>
            </a:pPr>
            <a:r>
              <a:rPr sz="1900" b="1" spc="5" dirty="0">
                <a:latin typeface="Tahoma"/>
                <a:cs typeface="Tahoma"/>
              </a:rPr>
              <a:t>PRODUCTS</a:t>
            </a:r>
            <a:r>
              <a:rPr sz="1900" b="1" spc="-130" dirty="0">
                <a:latin typeface="Tahoma"/>
                <a:cs typeface="Tahoma"/>
              </a:rPr>
              <a:t> </a:t>
            </a:r>
            <a:r>
              <a:rPr sz="1900" b="1" spc="35" dirty="0">
                <a:latin typeface="Tahoma"/>
                <a:cs typeface="Tahoma"/>
              </a:rPr>
              <a:t>TO</a:t>
            </a:r>
            <a:r>
              <a:rPr sz="1900" b="1" spc="-125" dirty="0">
                <a:latin typeface="Tahoma"/>
                <a:cs typeface="Tahoma"/>
              </a:rPr>
              <a:t> </a:t>
            </a:r>
            <a:r>
              <a:rPr sz="1900" b="1" spc="-40" dirty="0">
                <a:latin typeface="Tahoma"/>
                <a:cs typeface="Tahoma"/>
              </a:rPr>
              <a:t>OUR</a:t>
            </a:r>
            <a:r>
              <a:rPr sz="1900" b="1" spc="-125" dirty="0">
                <a:latin typeface="Tahoma"/>
                <a:cs typeface="Tahoma"/>
              </a:rPr>
              <a:t> </a:t>
            </a:r>
            <a:r>
              <a:rPr sz="1900" b="1" spc="15" dirty="0">
                <a:latin typeface="Tahoma"/>
                <a:cs typeface="Tahoma"/>
              </a:rPr>
              <a:t>CUSTOMERS</a:t>
            </a:r>
            <a:r>
              <a:rPr sz="1900" b="1" spc="-125" dirty="0">
                <a:latin typeface="Tahoma"/>
                <a:cs typeface="Tahoma"/>
              </a:rPr>
              <a:t> </a:t>
            </a:r>
            <a:r>
              <a:rPr sz="1900" b="1" spc="5" dirty="0">
                <a:latin typeface="Tahoma"/>
                <a:cs typeface="Tahoma"/>
              </a:rPr>
              <a:t>AND</a:t>
            </a:r>
            <a:r>
              <a:rPr sz="1900" b="1" spc="-125" dirty="0">
                <a:latin typeface="Tahoma"/>
                <a:cs typeface="Tahoma"/>
              </a:rPr>
              <a:t> </a:t>
            </a:r>
            <a:r>
              <a:rPr sz="1900" b="1" spc="-70" dirty="0">
                <a:latin typeface="Tahoma"/>
                <a:cs typeface="Tahoma"/>
              </a:rPr>
              <a:t>IMPROVING</a:t>
            </a:r>
            <a:r>
              <a:rPr sz="1900" b="1" spc="-125" dirty="0">
                <a:latin typeface="Tahoma"/>
                <a:cs typeface="Tahoma"/>
              </a:rPr>
              <a:t> </a:t>
            </a:r>
            <a:r>
              <a:rPr sz="1900" b="1" spc="30" dirty="0">
                <a:latin typeface="Tahoma"/>
                <a:cs typeface="Tahoma"/>
              </a:rPr>
              <a:t>THE</a:t>
            </a:r>
            <a:r>
              <a:rPr sz="1900" b="1" spc="-125" dirty="0">
                <a:latin typeface="Tahoma"/>
                <a:cs typeface="Tahoma"/>
              </a:rPr>
              <a:t> </a:t>
            </a:r>
            <a:r>
              <a:rPr sz="1900" b="1" spc="-10" dirty="0">
                <a:latin typeface="Tahoma"/>
                <a:cs typeface="Tahoma"/>
              </a:rPr>
              <a:t>BAD</a:t>
            </a:r>
            <a:r>
              <a:rPr sz="1900" b="1" spc="-125" dirty="0">
                <a:latin typeface="Tahoma"/>
                <a:cs typeface="Tahoma"/>
              </a:rPr>
              <a:t> </a:t>
            </a:r>
            <a:r>
              <a:rPr sz="1900" b="1" spc="5" dirty="0">
                <a:latin typeface="Tahoma"/>
                <a:cs typeface="Tahoma"/>
              </a:rPr>
              <a:t>PRODUCTS </a:t>
            </a:r>
            <a:r>
              <a:rPr sz="1900" b="1" spc="-540" dirty="0">
                <a:latin typeface="Tahoma"/>
                <a:cs typeface="Tahoma"/>
              </a:rPr>
              <a:t> </a:t>
            </a:r>
            <a:r>
              <a:rPr sz="1900" b="1" spc="-10" dirty="0">
                <a:latin typeface="Tahoma"/>
                <a:cs typeface="Tahoma"/>
              </a:rPr>
              <a:t>FOR</a:t>
            </a:r>
            <a:r>
              <a:rPr sz="1900" b="1" spc="-135" dirty="0">
                <a:latin typeface="Tahoma"/>
                <a:cs typeface="Tahoma"/>
              </a:rPr>
              <a:t> </a:t>
            </a:r>
            <a:r>
              <a:rPr sz="1900" b="1" spc="-50" dirty="0">
                <a:latin typeface="Tahoma"/>
                <a:cs typeface="Tahoma"/>
              </a:rPr>
              <a:t>TIME</a:t>
            </a:r>
            <a:r>
              <a:rPr sz="1900" b="1" spc="-130" dirty="0">
                <a:latin typeface="Tahoma"/>
                <a:cs typeface="Tahoma"/>
              </a:rPr>
              <a:t> </a:t>
            </a:r>
            <a:r>
              <a:rPr sz="1900" b="1" spc="-5" dirty="0">
                <a:latin typeface="Tahoma"/>
                <a:cs typeface="Tahoma"/>
              </a:rPr>
              <a:t>AHEAD.</a:t>
            </a:r>
            <a:endParaRPr sz="1900">
              <a:latin typeface="Tahoma"/>
              <a:cs typeface="Tahoma"/>
            </a:endParaRPr>
          </a:p>
        </p:txBody>
      </p:sp>
      <p:sp>
        <p:nvSpPr>
          <p:cNvPr id="22" name="object 22"/>
          <p:cNvSpPr txBox="1"/>
          <p:nvPr/>
        </p:nvSpPr>
        <p:spPr>
          <a:xfrm>
            <a:off x="1016000" y="7233857"/>
            <a:ext cx="4423410" cy="1196975"/>
          </a:xfrm>
          <a:prstGeom prst="rect">
            <a:avLst/>
          </a:prstGeom>
        </p:spPr>
        <p:txBody>
          <a:bodyPr vert="horz" wrap="square" lIns="0" tIns="12700" rIns="0" bIns="0" rtlCol="0">
            <a:spAutoFit/>
          </a:bodyPr>
          <a:lstStyle/>
          <a:p>
            <a:pPr marL="12700" marR="5080">
              <a:lnSpc>
                <a:spcPct val="116500"/>
              </a:lnSpc>
              <a:spcBef>
                <a:spcPts val="100"/>
              </a:spcBef>
            </a:pPr>
            <a:r>
              <a:rPr sz="2200" spc="80" dirty="0">
                <a:latin typeface="Tahoma"/>
                <a:cs typeface="Tahoma"/>
              </a:rPr>
              <a:t>Clustering</a:t>
            </a:r>
            <a:r>
              <a:rPr sz="2200" spc="-160" dirty="0">
                <a:latin typeface="Tahoma"/>
                <a:cs typeface="Tahoma"/>
              </a:rPr>
              <a:t> </a:t>
            </a:r>
            <a:r>
              <a:rPr sz="2200" spc="55" dirty="0">
                <a:latin typeface="Tahoma"/>
                <a:cs typeface="Tahoma"/>
              </a:rPr>
              <a:t>has</a:t>
            </a:r>
            <a:r>
              <a:rPr sz="2200" spc="-155" dirty="0">
                <a:latin typeface="Tahoma"/>
                <a:cs typeface="Tahoma"/>
              </a:rPr>
              <a:t> </a:t>
            </a:r>
            <a:r>
              <a:rPr sz="2200" spc="95" dirty="0">
                <a:latin typeface="Tahoma"/>
                <a:cs typeface="Tahoma"/>
              </a:rPr>
              <a:t>been</a:t>
            </a:r>
            <a:r>
              <a:rPr sz="2200" spc="-155" dirty="0">
                <a:latin typeface="Tahoma"/>
                <a:cs typeface="Tahoma"/>
              </a:rPr>
              <a:t> </a:t>
            </a:r>
            <a:r>
              <a:rPr sz="2200" spc="55" dirty="0">
                <a:latin typeface="Tahoma"/>
                <a:cs typeface="Tahoma"/>
              </a:rPr>
              <a:t>performed</a:t>
            </a:r>
            <a:r>
              <a:rPr sz="2200" spc="-155" dirty="0">
                <a:latin typeface="Tahoma"/>
                <a:cs typeface="Tahoma"/>
              </a:rPr>
              <a:t> </a:t>
            </a:r>
            <a:r>
              <a:rPr sz="2200" spc="100" dirty="0">
                <a:latin typeface="Tahoma"/>
                <a:cs typeface="Tahoma"/>
              </a:rPr>
              <a:t>on </a:t>
            </a:r>
            <a:r>
              <a:rPr sz="2200" spc="-675" dirty="0">
                <a:latin typeface="Tahoma"/>
                <a:cs typeface="Tahoma"/>
              </a:rPr>
              <a:t> </a:t>
            </a:r>
            <a:r>
              <a:rPr sz="2200" spc="45" dirty="0">
                <a:latin typeface="Tahoma"/>
                <a:cs typeface="Tahoma"/>
              </a:rPr>
              <a:t>the </a:t>
            </a:r>
            <a:r>
              <a:rPr sz="2200" spc="65" dirty="0">
                <a:latin typeface="Tahoma"/>
                <a:cs typeface="Tahoma"/>
              </a:rPr>
              <a:t>basis </a:t>
            </a:r>
            <a:r>
              <a:rPr sz="2200" spc="30" dirty="0">
                <a:latin typeface="Tahoma"/>
                <a:cs typeface="Tahoma"/>
              </a:rPr>
              <a:t>of </a:t>
            </a:r>
            <a:r>
              <a:rPr sz="2200" spc="85" dirty="0">
                <a:latin typeface="Tahoma"/>
                <a:cs typeface="Tahoma"/>
              </a:rPr>
              <a:t>Product </a:t>
            </a:r>
            <a:r>
              <a:rPr sz="2200" spc="45" dirty="0">
                <a:latin typeface="Tahoma"/>
                <a:cs typeface="Tahoma"/>
              </a:rPr>
              <a:t>ratings </a:t>
            </a:r>
            <a:r>
              <a:rPr sz="2200" spc="95" dirty="0">
                <a:latin typeface="Tahoma"/>
                <a:cs typeface="Tahoma"/>
              </a:rPr>
              <a:t>and </a:t>
            </a:r>
            <a:r>
              <a:rPr sz="2200" spc="100" dirty="0">
                <a:latin typeface="Tahoma"/>
                <a:cs typeface="Tahoma"/>
              </a:rPr>
              <a:t> </a:t>
            </a:r>
            <a:r>
              <a:rPr sz="2200" spc="55" dirty="0">
                <a:latin typeface="Tahoma"/>
                <a:cs typeface="Tahoma"/>
              </a:rPr>
              <a:t>Sentiments</a:t>
            </a:r>
            <a:endParaRPr sz="2200">
              <a:latin typeface="Tahoma"/>
              <a:cs typeface="Tahoma"/>
            </a:endParaRPr>
          </a:p>
        </p:txBody>
      </p:sp>
      <p:sp>
        <p:nvSpPr>
          <p:cNvPr id="23" name="object 23"/>
          <p:cNvSpPr txBox="1"/>
          <p:nvPr/>
        </p:nvSpPr>
        <p:spPr>
          <a:xfrm>
            <a:off x="1016000" y="6300416"/>
            <a:ext cx="1837055" cy="421640"/>
          </a:xfrm>
          <a:prstGeom prst="rect">
            <a:avLst/>
          </a:prstGeom>
        </p:spPr>
        <p:txBody>
          <a:bodyPr vert="horz" wrap="square" lIns="0" tIns="12700" rIns="0" bIns="0" rtlCol="0">
            <a:spAutoFit/>
          </a:bodyPr>
          <a:lstStyle/>
          <a:p>
            <a:pPr marL="12700">
              <a:lnSpc>
                <a:spcPct val="100000"/>
              </a:lnSpc>
              <a:spcBef>
                <a:spcPts val="100"/>
              </a:spcBef>
            </a:pPr>
            <a:r>
              <a:rPr sz="2600" b="1" spc="-30" dirty="0">
                <a:latin typeface="Tahoma"/>
                <a:cs typeface="Tahoma"/>
              </a:rPr>
              <a:t>A</a:t>
            </a:r>
            <a:r>
              <a:rPr sz="2600" b="1" spc="-95" dirty="0">
                <a:latin typeface="Tahoma"/>
                <a:cs typeface="Tahoma"/>
              </a:rPr>
              <a:t>PP</a:t>
            </a:r>
            <a:r>
              <a:rPr sz="2600" b="1" spc="-195" dirty="0">
                <a:latin typeface="Tahoma"/>
                <a:cs typeface="Tahoma"/>
              </a:rPr>
              <a:t>R</a:t>
            </a:r>
            <a:r>
              <a:rPr sz="2600" b="1" spc="-20" dirty="0">
                <a:latin typeface="Tahoma"/>
                <a:cs typeface="Tahoma"/>
              </a:rPr>
              <a:t>O</a:t>
            </a:r>
            <a:r>
              <a:rPr sz="2600" b="1" spc="-30" dirty="0">
                <a:latin typeface="Tahoma"/>
                <a:cs typeface="Tahoma"/>
              </a:rPr>
              <a:t>A</a:t>
            </a:r>
            <a:r>
              <a:rPr sz="2600" b="1" spc="125" dirty="0">
                <a:latin typeface="Tahoma"/>
                <a:cs typeface="Tahoma"/>
              </a:rPr>
              <a:t>C</a:t>
            </a:r>
            <a:r>
              <a:rPr sz="2600" b="1" spc="-35" dirty="0">
                <a:latin typeface="Tahoma"/>
                <a:cs typeface="Tahoma"/>
              </a:rPr>
              <a:t>H</a:t>
            </a:r>
            <a:endParaRPr sz="2600">
              <a:latin typeface="Tahoma"/>
              <a:cs typeface="Tahoma"/>
            </a:endParaRPr>
          </a:p>
        </p:txBody>
      </p:sp>
      <p:sp>
        <p:nvSpPr>
          <p:cNvPr id="24" name="object 24"/>
          <p:cNvSpPr txBox="1"/>
          <p:nvPr/>
        </p:nvSpPr>
        <p:spPr>
          <a:xfrm>
            <a:off x="7255516" y="6244668"/>
            <a:ext cx="4766945" cy="2208530"/>
          </a:xfrm>
          <a:prstGeom prst="rect">
            <a:avLst/>
          </a:prstGeom>
        </p:spPr>
        <p:txBody>
          <a:bodyPr vert="horz" wrap="square" lIns="0" tIns="17145" rIns="0" bIns="0" rtlCol="0">
            <a:spAutoFit/>
          </a:bodyPr>
          <a:lstStyle/>
          <a:p>
            <a:pPr marL="12700">
              <a:lnSpc>
                <a:spcPct val="100000"/>
              </a:lnSpc>
              <a:spcBef>
                <a:spcPts val="135"/>
              </a:spcBef>
            </a:pPr>
            <a:r>
              <a:rPr sz="2650" b="1" spc="35" dirty="0">
                <a:latin typeface="Tahoma"/>
                <a:cs typeface="Tahoma"/>
              </a:rPr>
              <a:t>M</a:t>
            </a:r>
            <a:r>
              <a:rPr sz="2650" b="1" spc="10" dirty="0">
                <a:latin typeface="Tahoma"/>
                <a:cs typeface="Tahoma"/>
              </a:rPr>
              <a:t>O</a:t>
            </a:r>
            <a:r>
              <a:rPr sz="2650" b="1" spc="-50" dirty="0">
                <a:latin typeface="Tahoma"/>
                <a:cs typeface="Tahoma"/>
              </a:rPr>
              <a:t>D</a:t>
            </a:r>
            <a:r>
              <a:rPr sz="2650" b="1" spc="20" dirty="0">
                <a:latin typeface="Tahoma"/>
                <a:cs typeface="Tahoma"/>
              </a:rPr>
              <a:t>E</a:t>
            </a:r>
            <a:r>
              <a:rPr sz="2650" b="1" spc="100" dirty="0">
                <a:latin typeface="Tahoma"/>
                <a:cs typeface="Tahoma"/>
              </a:rPr>
              <a:t>L</a:t>
            </a:r>
            <a:r>
              <a:rPr sz="2650" b="1" spc="-45" dirty="0">
                <a:latin typeface="Tahoma"/>
                <a:cs typeface="Tahoma"/>
              </a:rPr>
              <a:t>S</a:t>
            </a:r>
            <a:r>
              <a:rPr sz="2650" b="1" spc="-260" dirty="0">
                <a:latin typeface="Tahoma"/>
                <a:cs typeface="Tahoma"/>
              </a:rPr>
              <a:t> </a:t>
            </a:r>
            <a:r>
              <a:rPr sz="2650" b="1" spc="-80" dirty="0">
                <a:latin typeface="Tahoma"/>
                <a:cs typeface="Tahoma"/>
              </a:rPr>
              <a:t>U</a:t>
            </a:r>
            <a:r>
              <a:rPr sz="2650" b="1" spc="-50" dirty="0">
                <a:latin typeface="Tahoma"/>
                <a:cs typeface="Tahoma"/>
              </a:rPr>
              <a:t>S</a:t>
            </a:r>
            <a:r>
              <a:rPr sz="2650" b="1" spc="20" dirty="0">
                <a:latin typeface="Tahoma"/>
                <a:cs typeface="Tahoma"/>
              </a:rPr>
              <a:t>E</a:t>
            </a:r>
            <a:r>
              <a:rPr sz="2650" b="1" spc="-45" dirty="0">
                <a:latin typeface="Tahoma"/>
                <a:cs typeface="Tahoma"/>
              </a:rPr>
              <a:t>D</a:t>
            </a:r>
            <a:endParaRPr sz="2650">
              <a:latin typeface="Tahoma"/>
              <a:cs typeface="Tahoma"/>
            </a:endParaRPr>
          </a:p>
          <a:p>
            <a:pPr marL="12700" marR="5080">
              <a:lnSpc>
                <a:spcPct val="117800"/>
              </a:lnSpc>
              <a:spcBef>
                <a:spcPts val="1245"/>
              </a:spcBef>
            </a:pPr>
            <a:r>
              <a:rPr sz="2250" spc="95" dirty="0">
                <a:latin typeface="Tahoma"/>
                <a:cs typeface="Tahoma"/>
              </a:rPr>
              <a:t>The</a:t>
            </a:r>
            <a:r>
              <a:rPr sz="2250" spc="-160" dirty="0">
                <a:latin typeface="Tahoma"/>
                <a:cs typeface="Tahoma"/>
              </a:rPr>
              <a:t> </a:t>
            </a:r>
            <a:r>
              <a:rPr sz="2250" spc="85" dirty="0">
                <a:latin typeface="Tahoma"/>
                <a:cs typeface="Tahoma"/>
              </a:rPr>
              <a:t>clustering</a:t>
            </a:r>
            <a:r>
              <a:rPr sz="2250" spc="-155" dirty="0">
                <a:latin typeface="Tahoma"/>
                <a:cs typeface="Tahoma"/>
              </a:rPr>
              <a:t> </a:t>
            </a:r>
            <a:r>
              <a:rPr sz="2250" spc="100" dirty="0">
                <a:latin typeface="Tahoma"/>
                <a:cs typeface="Tahoma"/>
              </a:rPr>
              <a:t>approaches</a:t>
            </a:r>
            <a:r>
              <a:rPr sz="2250" spc="-160" dirty="0">
                <a:latin typeface="Tahoma"/>
                <a:cs typeface="Tahoma"/>
              </a:rPr>
              <a:t> </a:t>
            </a:r>
            <a:r>
              <a:rPr sz="2250" spc="105" dirty="0">
                <a:latin typeface="Tahoma"/>
                <a:cs typeface="Tahoma"/>
              </a:rPr>
              <a:t>we</a:t>
            </a:r>
            <a:r>
              <a:rPr sz="2250" spc="-155" dirty="0">
                <a:latin typeface="Tahoma"/>
                <a:cs typeface="Tahoma"/>
              </a:rPr>
              <a:t> </a:t>
            </a:r>
            <a:r>
              <a:rPr sz="2250" spc="80" dirty="0">
                <a:latin typeface="Tahoma"/>
                <a:cs typeface="Tahoma"/>
              </a:rPr>
              <a:t>have </a:t>
            </a:r>
            <a:r>
              <a:rPr sz="2250" spc="-690" dirty="0">
                <a:latin typeface="Tahoma"/>
                <a:cs typeface="Tahoma"/>
              </a:rPr>
              <a:t> </a:t>
            </a:r>
            <a:r>
              <a:rPr sz="2250" spc="70" dirty="0">
                <a:latin typeface="Tahoma"/>
                <a:cs typeface="Tahoma"/>
              </a:rPr>
              <a:t>performed</a:t>
            </a:r>
            <a:r>
              <a:rPr sz="2250" spc="-150" dirty="0">
                <a:latin typeface="Tahoma"/>
                <a:cs typeface="Tahoma"/>
              </a:rPr>
              <a:t> </a:t>
            </a:r>
            <a:r>
              <a:rPr sz="2250" spc="60" dirty="0">
                <a:latin typeface="Tahoma"/>
                <a:cs typeface="Tahoma"/>
              </a:rPr>
              <a:t>here</a:t>
            </a:r>
            <a:r>
              <a:rPr sz="2250" spc="-145" dirty="0">
                <a:latin typeface="Tahoma"/>
                <a:cs typeface="Tahoma"/>
              </a:rPr>
              <a:t> </a:t>
            </a:r>
            <a:r>
              <a:rPr sz="2250" spc="30" dirty="0">
                <a:latin typeface="Tahoma"/>
                <a:cs typeface="Tahoma"/>
              </a:rPr>
              <a:t>are</a:t>
            </a:r>
            <a:r>
              <a:rPr sz="2250" spc="-150" dirty="0">
                <a:latin typeface="Tahoma"/>
                <a:cs typeface="Tahoma"/>
              </a:rPr>
              <a:t> </a:t>
            </a:r>
            <a:r>
              <a:rPr sz="2250" spc="40" dirty="0">
                <a:latin typeface="Tahoma"/>
                <a:cs typeface="Tahoma"/>
              </a:rPr>
              <a:t>of</a:t>
            </a:r>
            <a:r>
              <a:rPr sz="2250" spc="-145" dirty="0">
                <a:latin typeface="Tahoma"/>
                <a:cs typeface="Tahoma"/>
              </a:rPr>
              <a:t> </a:t>
            </a:r>
            <a:r>
              <a:rPr sz="2250" spc="90" dirty="0">
                <a:latin typeface="Tahoma"/>
                <a:cs typeface="Tahoma"/>
              </a:rPr>
              <a:t>2</a:t>
            </a:r>
            <a:r>
              <a:rPr sz="2250" spc="-145" dirty="0">
                <a:latin typeface="Tahoma"/>
                <a:cs typeface="Tahoma"/>
              </a:rPr>
              <a:t> </a:t>
            </a:r>
            <a:r>
              <a:rPr sz="2250" spc="15" dirty="0">
                <a:latin typeface="Tahoma"/>
                <a:cs typeface="Tahoma"/>
              </a:rPr>
              <a:t>types:</a:t>
            </a:r>
            <a:endParaRPr sz="2250">
              <a:latin typeface="Tahoma"/>
              <a:cs typeface="Tahoma"/>
            </a:endParaRPr>
          </a:p>
          <a:p>
            <a:pPr marL="385445" indent="-307340">
              <a:lnSpc>
                <a:spcPct val="100000"/>
              </a:lnSpc>
              <a:spcBef>
                <a:spcPts val="480"/>
              </a:spcBef>
              <a:buAutoNum type="arabicPeriod"/>
              <a:tabLst>
                <a:tab pos="386080" algn="l"/>
              </a:tabLst>
            </a:pPr>
            <a:r>
              <a:rPr sz="2250" spc="90" dirty="0">
                <a:latin typeface="Tahoma"/>
                <a:cs typeface="Tahoma"/>
              </a:rPr>
              <a:t>K</a:t>
            </a:r>
            <a:r>
              <a:rPr sz="2250" spc="-165" dirty="0">
                <a:latin typeface="Tahoma"/>
                <a:cs typeface="Tahoma"/>
              </a:rPr>
              <a:t>-</a:t>
            </a:r>
            <a:r>
              <a:rPr sz="2250" spc="85" dirty="0">
                <a:latin typeface="Tahoma"/>
                <a:cs typeface="Tahoma"/>
              </a:rPr>
              <a:t>m</a:t>
            </a:r>
            <a:r>
              <a:rPr sz="2250" spc="90" dirty="0">
                <a:latin typeface="Tahoma"/>
                <a:cs typeface="Tahoma"/>
              </a:rPr>
              <a:t>e</a:t>
            </a:r>
            <a:r>
              <a:rPr sz="2250" spc="55" dirty="0">
                <a:latin typeface="Tahoma"/>
                <a:cs typeface="Tahoma"/>
              </a:rPr>
              <a:t>a</a:t>
            </a:r>
            <a:r>
              <a:rPr sz="2250" spc="120" dirty="0">
                <a:latin typeface="Tahoma"/>
                <a:cs typeface="Tahoma"/>
              </a:rPr>
              <a:t>n</a:t>
            </a:r>
            <a:r>
              <a:rPr sz="2250" spc="35" dirty="0">
                <a:latin typeface="Tahoma"/>
                <a:cs typeface="Tahoma"/>
              </a:rPr>
              <a:t>s</a:t>
            </a:r>
            <a:r>
              <a:rPr sz="2250" spc="-145" dirty="0">
                <a:latin typeface="Tahoma"/>
                <a:cs typeface="Tahoma"/>
              </a:rPr>
              <a:t> </a:t>
            </a:r>
            <a:r>
              <a:rPr sz="2250" spc="130" dirty="0">
                <a:latin typeface="Tahoma"/>
                <a:cs typeface="Tahoma"/>
              </a:rPr>
              <a:t>A</a:t>
            </a:r>
            <a:r>
              <a:rPr sz="2250" spc="75" dirty="0">
                <a:latin typeface="Tahoma"/>
                <a:cs typeface="Tahoma"/>
              </a:rPr>
              <a:t>l</a:t>
            </a:r>
            <a:r>
              <a:rPr sz="2250" spc="185" dirty="0">
                <a:latin typeface="Tahoma"/>
                <a:cs typeface="Tahoma"/>
              </a:rPr>
              <a:t>g</a:t>
            </a:r>
            <a:r>
              <a:rPr sz="2250" spc="140" dirty="0">
                <a:latin typeface="Tahoma"/>
                <a:cs typeface="Tahoma"/>
              </a:rPr>
              <a:t>o</a:t>
            </a:r>
            <a:r>
              <a:rPr sz="2250" spc="-35" dirty="0">
                <a:latin typeface="Tahoma"/>
                <a:cs typeface="Tahoma"/>
              </a:rPr>
              <a:t>r</a:t>
            </a:r>
            <a:r>
              <a:rPr sz="2250" spc="55" dirty="0">
                <a:latin typeface="Tahoma"/>
                <a:cs typeface="Tahoma"/>
              </a:rPr>
              <a:t>i</a:t>
            </a:r>
            <a:r>
              <a:rPr sz="2250" spc="-15" dirty="0">
                <a:latin typeface="Tahoma"/>
                <a:cs typeface="Tahoma"/>
              </a:rPr>
              <a:t>t</a:t>
            </a:r>
            <a:r>
              <a:rPr sz="2250" spc="120" dirty="0">
                <a:latin typeface="Tahoma"/>
                <a:cs typeface="Tahoma"/>
              </a:rPr>
              <a:t>h</a:t>
            </a:r>
            <a:r>
              <a:rPr sz="2250" spc="55" dirty="0">
                <a:latin typeface="Tahoma"/>
                <a:cs typeface="Tahoma"/>
              </a:rPr>
              <a:t>m</a:t>
            </a:r>
            <a:endParaRPr sz="2250">
              <a:latin typeface="Tahoma"/>
              <a:cs typeface="Tahoma"/>
            </a:endParaRPr>
          </a:p>
          <a:p>
            <a:pPr marL="385445" indent="-307340">
              <a:lnSpc>
                <a:spcPct val="100000"/>
              </a:lnSpc>
              <a:spcBef>
                <a:spcPts val="480"/>
              </a:spcBef>
              <a:buAutoNum type="arabicPeriod"/>
              <a:tabLst>
                <a:tab pos="386080" algn="l"/>
              </a:tabLst>
            </a:pPr>
            <a:r>
              <a:rPr sz="2250" spc="85" dirty="0">
                <a:latin typeface="Tahoma"/>
                <a:cs typeface="Tahoma"/>
              </a:rPr>
              <a:t>Agglomerative</a:t>
            </a:r>
            <a:r>
              <a:rPr sz="2250" spc="-170" dirty="0">
                <a:latin typeface="Tahoma"/>
                <a:cs typeface="Tahoma"/>
              </a:rPr>
              <a:t> </a:t>
            </a:r>
            <a:r>
              <a:rPr sz="2250" spc="90" dirty="0">
                <a:latin typeface="Tahoma"/>
                <a:cs typeface="Tahoma"/>
              </a:rPr>
              <a:t>Clustering</a:t>
            </a:r>
            <a:endParaRPr sz="2250">
              <a:latin typeface="Tahoma"/>
              <a:cs typeface="Tahoma"/>
            </a:endParaRPr>
          </a:p>
        </p:txBody>
      </p:sp>
      <p:sp>
        <p:nvSpPr>
          <p:cNvPr id="25" name="object 25"/>
          <p:cNvSpPr txBox="1"/>
          <p:nvPr/>
        </p:nvSpPr>
        <p:spPr>
          <a:xfrm>
            <a:off x="13292692" y="6193801"/>
            <a:ext cx="4639945" cy="2130425"/>
          </a:xfrm>
          <a:prstGeom prst="rect">
            <a:avLst/>
          </a:prstGeom>
        </p:spPr>
        <p:txBody>
          <a:bodyPr vert="horz" wrap="square" lIns="0" tIns="11430" rIns="0" bIns="0" rtlCol="0">
            <a:spAutoFit/>
          </a:bodyPr>
          <a:lstStyle/>
          <a:p>
            <a:pPr marL="12700">
              <a:lnSpc>
                <a:spcPct val="100000"/>
              </a:lnSpc>
              <a:spcBef>
                <a:spcPts val="90"/>
              </a:spcBef>
            </a:pPr>
            <a:r>
              <a:rPr sz="2700" b="1" spc="-55" dirty="0">
                <a:latin typeface="Tahoma"/>
                <a:cs typeface="Tahoma"/>
              </a:rPr>
              <a:t>RESULT</a:t>
            </a:r>
            <a:endParaRPr sz="2700">
              <a:latin typeface="Tahoma"/>
              <a:cs typeface="Tahoma"/>
            </a:endParaRPr>
          </a:p>
          <a:p>
            <a:pPr marL="12700">
              <a:lnSpc>
                <a:spcPct val="100000"/>
              </a:lnSpc>
              <a:spcBef>
                <a:spcPts val="1705"/>
              </a:spcBef>
            </a:pPr>
            <a:r>
              <a:rPr sz="2200" spc="85" dirty="0">
                <a:latin typeface="Tahoma"/>
                <a:cs typeface="Tahoma"/>
              </a:rPr>
              <a:t>We</a:t>
            </a:r>
            <a:r>
              <a:rPr sz="2200" spc="-160" dirty="0">
                <a:latin typeface="Tahoma"/>
                <a:cs typeface="Tahoma"/>
              </a:rPr>
              <a:t> </a:t>
            </a:r>
            <a:r>
              <a:rPr sz="2200" spc="60" dirty="0">
                <a:latin typeface="Tahoma"/>
                <a:cs typeface="Tahoma"/>
              </a:rPr>
              <a:t>have</a:t>
            </a:r>
            <a:r>
              <a:rPr sz="2200" spc="-155" dirty="0">
                <a:latin typeface="Tahoma"/>
                <a:cs typeface="Tahoma"/>
              </a:rPr>
              <a:t> </a:t>
            </a:r>
            <a:r>
              <a:rPr sz="2200" spc="75" dirty="0">
                <a:latin typeface="Tahoma"/>
                <a:cs typeface="Tahoma"/>
              </a:rPr>
              <a:t>categorized</a:t>
            </a:r>
            <a:r>
              <a:rPr sz="2200" spc="-155" dirty="0">
                <a:latin typeface="Tahoma"/>
                <a:cs typeface="Tahoma"/>
              </a:rPr>
              <a:t> </a:t>
            </a:r>
            <a:r>
              <a:rPr sz="2200" spc="80" dirty="0">
                <a:latin typeface="Tahoma"/>
                <a:cs typeface="Tahoma"/>
              </a:rPr>
              <a:t>products</a:t>
            </a:r>
            <a:r>
              <a:rPr sz="2200" spc="-155" dirty="0">
                <a:latin typeface="Tahoma"/>
                <a:cs typeface="Tahoma"/>
              </a:rPr>
              <a:t> </a:t>
            </a:r>
            <a:r>
              <a:rPr sz="2200" spc="55" dirty="0">
                <a:latin typeface="Tahoma"/>
                <a:cs typeface="Tahoma"/>
              </a:rPr>
              <a:t>into</a:t>
            </a:r>
            <a:r>
              <a:rPr sz="2200" spc="-155" dirty="0">
                <a:latin typeface="Tahoma"/>
                <a:cs typeface="Tahoma"/>
              </a:rPr>
              <a:t> </a:t>
            </a:r>
            <a:r>
              <a:rPr sz="2200" spc="-300" dirty="0">
                <a:latin typeface="Tahoma"/>
                <a:cs typeface="Tahoma"/>
              </a:rPr>
              <a:t>:</a:t>
            </a:r>
            <a:endParaRPr sz="2200">
              <a:latin typeface="Tahoma"/>
              <a:cs typeface="Tahoma"/>
            </a:endParaRPr>
          </a:p>
          <a:p>
            <a:pPr marL="372110" indent="-295910">
              <a:lnSpc>
                <a:spcPct val="100000"/>
              </a:lnSpc>
              <a:spcBef>
                <a:spcPts val="360"/>
              </a:spcBef>
              <a:buAutoNum type="arabicPeriod"/>
              <a:tabLst>
                <a:tab pos="372745" algn="l"/>
              </a:tabLst>
            </a:pPr>
            <a:r>
              <a:rPr sz="2200" spc="105" dirty="0">
                <a:latin typeface="Tahoma"/>
                <a:cs typeface="Tahoma"/>
              </a:rPr>
              <a:t>B</a:t>
            </a:r>
            <a:r>
              <a:rPr sz="2200" spc="75" dirty="0">
                <a:latin typeface="Tahoma"/>
                <a:cs typeface="Tahoma"/>
              </a:rPr>
              <a:t>e</a:t>
            </a:r>
            <a:r>
              <a:rPr sz="2200" spc="50" dirty="0">
                <a:latin typeface="Tahoma"/>
                <a:cs typeface="Tahoma"/>
              </a:rPr>
              <a:t>s</a:t>
            </a:r>
            <a:r>
              <a:rPr sz="2200" spc="-50" dirty="0">
                <a:latin typeface="Tahoma"/>
                <a:cs typeface="Tahoma"/>
              </a:rPr>
              <a:t>t</a:t>
            </a:r>
            <a:r>
              <a:rPr sz="2200" spc="-150" dirty="0">
                <a:latin typeface="Tahoma"/>
                <a:cs typeface="Tahoma"/>
              </a:rPr>
              <a:t> </a:t>
            </a:r>
            <a:r>
              <a:rPr sz="2200" spc="150" dirty="0">
                <a:latin typeface="Tahoma"/>
                <a:cs typeface="Tahoma"/>
              </a:rPr>
              <a:t>p</a:t>
            </a:r>
            <a:r>
              <a:rPr sz="2200" spc="-40" dirty="0">
                <a:latin typeface="Tahoma"/>
                <a:cs typeface="Tahoma"/>
              </a:rPr>
              <a:t>r</a:t>
            </a:r>
            <a:r>
              <a:rPr sz="2200" spc="120" dirty="0">
                <a:latin typeface="Tahoma"/>
                <a:cs typeface="Tahoma"/>
              </a:rPr>
              <a:t>o</a:t>
            </a:r>
            <a:r>
              <a:rPr sz="2200" spc="160" dirty="0">
                <a:latin typeface="Tahoma"/>
                <a:cs typeface="Tahoma"/>
              </a:rPr>
              <a:t>d</a:t>
            </a:r>
            <a:r>
              <a:rPr sz="2200" spc="100" dirty="0">
                <a:latin typeface="Tahoma"/>
                <a:cs typeface="Tahoma"/>
              </a:rPr>
              <a:t>u</a:t>
            </a:r>
            <a:r>
              <a:rPr sz="2200" spc="170" dirty="0">
                <a:latin typeface="Tahoma"/>
                <a:cs typeface="Tahoma"/>
              </a:rPr>
              <a:t>c</a:t>
            </a:r>
            <a:r>
              <a:rPr sz="2200" spc="-20" dirty="0">
                <a:latin typeface="Tahoma"/>
                <a:cs typeface="Tahoma"/>
              </a:rPr>
              <a:t>t</a:t>
            </a:r>
            <a:r>
              <a:rPr sz="2200" spc="20" dirty="0">
                <a:latin typeface="Tahoma"/>
                <a:cs typeface="Tahoma"/>
              </a:rPr>
              <a:t>s</a:t>
            </a:r>
            <a:endParaRPr sz="2200">
              <a:latin typeface="Tahoma"/>
              <a:cs typeface="Tahoma"/>
            </a:endParaRPr>
          </a:p>
          <a:p>
            <a:pPr marL="372110" indent="-295910">
              <a:lnSpc>
                <a:spcPct val="100000"/>
              </a:lnSpc>
              <a:spcBef>
                <a:spcPts val="360"/>
              </a:spcBef>
              <a:buAutoNum type="arabicPeriod"/>
              <a:tabLst>
                <a:tab pos="372745" algn="l"/>
              </a:tabLst>
            </a:pPr>
            <a:r>
              <a:rPr sz="2200" spc="114" dirty="0">
                <a:latin typeface="Tahoma"/>
                <a:cs typeface="Tahoma"/>
              </a:rPr>
              <a:t>G</a:t>
            </a:r>
            <a:r>
              <a:rPr sz="2200" spc="120" dirty="0">
                <a:latin typeface="Tahoma"/>
                <a:cs typeface="Tahoma"/>
              </a:rPr>
              <a:t>oo</a:t>
            </a:r>
            <a:r>
              <a:rPr sz="2200" spc="130" dirty="0">
                <a:latin typeface="Tahoma"/>
                <a:cs typeface="Tahoma"/>
              </a:rPr>
              <a:t>d</a:t>
            </a:r>
            <a:r>
              <a:rPr sz="2200" spc="-150" dirty="0">
                <a:latin typeface="Tahoma"/>
                <a:cs typeface="Tahoma"/>
              </a:rPr>
              <a:t> </a:t>
            </a:r>
            <a:r>
              <a:rPr sz="2200" spc="150" dirty="0">
                <a:latin typeface="Tahoma"/>
                <a:cs typeface="Tahoma"/>
              </a:rPr>
              <a:t>p</a:t>
            </a:r>
            <a:r>
              <a:rPr sz="2200" spc="-40" dirty="0">
                <a:latin typeface="Tahoma"/>
                <a:cs typeface="Tahoma"/>
              </a:rPr>
              <a:t>r</a:t>
            </a:r>
            <a:r>
              <a:rPr sz="2200" spc="120" dirty="0">
                <a:latin typeface="Tahoma"/>
                <a:cs typeface="Tahoma"/>
              </a:rPr>
              <a:t>o</a:t>
            </a:r>
            <a:r>
              <a:rPr sz="2200" spc="160" dirty="0">
                <a:latin typeface="Tahoma"/>
                <a:cs typeface="Tahoma"/>
              </a:rPr>
              <a:t>d</a:t>
            </a:r>
            <a:r>
              <a:rPr sz="2200" spc="100" dirty="0">
                <a:latin typeface="Tahoma"/>
                <a:cs typeface="Tahoma"/>
              </a:rPr>
              <a:t>u</a:t>
            </a:r>
            <a:r>
              <a:rPr sz="2200" spc="170" dirty="0">
                <a:latin typeface="Tahoma"/>
                <a:cs typeface="Tahoma"/>
              </a:rPr>
              <a:t>c</a:t>
            </a:r>
            <a:r>
              <a:rPr sz="2200" spc="-20" dirty="0">
                <a:latin typeface="Tahoma"/>
                <a:cs typeface="Tahoma"/>
              </a:rPr>
              <a:t>t</a:t>
            </a:r>
            <a:r>
              <a:rPr sz="2200" spc="20" dirty="0">
                <a:latin typeface="Tahoma"/>
                <a:cs typeface="Tahoma"/>
              </a:rPr>
              <a:t>s</a:t>
            </a:r>
            <a:endParaRPr sz="2200">
              <a:latin typeface="Tahoma"/>
              <a:cs typeface="Tahoma"/>
            </a:endParaRPr>
          </a:p>
          <a:p>
            <a:pPr marL="372110" indent="-295910">
              <a:lnSpc>
                <a:spcPct val="100000"/>
              </a:lnSpc>
              <a:spcBef>
                <a:spcPts val="360"/>
              </a:spcBef>
              <a:buAutoNum type="arabicPeriod"/>
              <a:tabLst>
                <a:tab pos="372745" algn="l"/>
              </a:tabLst>
            </a:pPr>
            <a:r>
              <a:rPr sz="2200" spc="110" dirty="0">
                <a:latin typeface="Tahoma"/>
                <a:cs typeface="Tahoma"/>
              </a:rPr>
              <a:t>A</a:t>
            </a:r>
            <a:r>
              <a:rPr sz="2200" spc="60" dirty="0">
                <a:latin typeface="Tahoma"/>
                <a:cs typeface="Tahoma"/>
              </a:rPr>
              <a:t>v</a:t>
            </a:r>
            <a:r>
              <a:rPr sz="2200" spc="75" dirty="0">
                <a:latin typeface="Tahoma"/>
                <a:cs typeface="Tahoma"/>
              </a:rPr>
              <a:t>e</a:t>
            </a:r>
            <a:r>
              <a:rPr sz="2200" spc="-40" dirty="0">
                <a:latin typeface="Tahoma"/>
                <a:cs typeface="Tahoma"/>
              </a:rPr>
              <a:t>r</a:t>
            </a:r>
            <a:r>
              <a:rPr sz="2200" spc="35" dirty="0">
                <a:latin typeface="Tahoma"/>
                <a:cs typeface="Tahoma"/>
              </a:rPr>
              <a:t>a</a:t>
            </a:r>
            <a:r>
              <a:rPr sz="2200" spc="160" dirty="0">
                <a:latin typeface="Tahoma"/>
                <a:cs typeface="Tahoma"/>
              </a:rPr>
              <a:t>g</a:t>
            </a:r>
            <a:r>
              <a:rPr sz="2200" spc="45" dirty="0">
                <a:latin typeface="Tahoma"/>
                <a:cs typeface="Tahoma"/>
              </a:rPr>
              <a:t>e</a:t>
            </a:r>
            <a:r>
              <a:rPr sz="2200" spc="-150" dirty="0">
                <a:latin typeface="Tahoma"/>
                <a:cs typeface="Tahoma"/>
              </a:rPr>
              <a:t> </a:t>
            </a:r>
            <a:r>
              <a:rPr sz="2200" spc="150" dirty="0">
                <a:latin typeface="Tahoma"/>
                <a:cs typeface="Tahoma"/>
              </a:rPr>
              <a:t>p</a:t>
            </a:r>
            <a:r>
              <a:rPr sz="2200" spc="-40" dirty="0">
                <a:latin typeface="Tahoma"/>
                <a:cs typeface="Tahoma"/>
              </a:rPr>
              <a:t>r</a:t>
            </a:r>
            <a:r>
              <a:rPr sz="2200" spc="120" dirty="0">
                <a:latin typeface="Tahoma"/>
                <a:cs typeface="Tahoma"/>
              </a:rPr>
              <a:t>o</a:t>
            </a:r>
            <a:r>
              <a:rPr sz="2200" spc="160" dirty="0">
                <a:latin typeface="Tahoma"/>
                <a:cs typeface="Tahoma"/>
              </a:rPr>
              <a:t>d</a:t>
            </a:r>
            <a:r>
              <a:rPr sz="2200" spc="100" dirty="0">
                <a:latin typeface="Tahoma"/>
                <a:cs typeface="Tahoma"/>
              </a:rPr>
              <a:t>u</a:t>
            </a:r>
            <a:r>
              <a:rPr sz="2200" spc="170" dirty="0">
                <a:latin typeface="Tahoma"/>
                <a:cs typeface="Tahoma"/>
              </a:rPr>
              <a:t>c</a:t>
            </a:r>
            <a:r>
              <a:rPr sz="2200" spc="-20" dirty="0">
                <a:latin typeface="Tahoma"/>
                <a:cs typeface="Tahoma"/>
              </a:rPr>
              <a:t>t</a:t>
            </a:r>
            <a:r>
              <a:rPr sz="2200" spc="20" dirty="0">
                <a:latin typeface="Tahoma"/>
                <a:cs typeface="Tahoma"/>
              </a:rPr>
              <a:t>s</a:t>
            </a:r>
            <a:endParaRPr sz="2200">
              <a:latin typeface="Tahoma"/>
              <a:cs typeface="Tahoma"/>
            </a:endParaRPr>
          </a:p>
        </p:txBody>
      </p:sp>
      <p:sp>
        <p:nvSpPr>
          <p:cNvPr id="26" name="object 26"/>
          <p:cNvSpPr/>
          <p:nvPr/>
        </p:nvSpPr>
        <p:spPr>
          <a:xfrm>
            <a:off x="6094620" y="6886298"/>
            <a:ext cx="373380" cy="782955"/>
          </a:xfrm>
          <a:custGeom>
            <a:avLst/>
            <a:gdLst/>
            <a:ahLst/>
            <a:cxnLst/>
            <a:rect l="l" t="t" r="r" b="b"/>
            <a:pathLst>
              <a:path w="373379" h="782954">
                <a:moveTo>
                  <a:pt x="0" y="782603"/>
                </a:moveTo>
                <a:lnTo>
                  <a:pt x="0" y="0"/>
                </a:lnTo>
                <a:lnTo>
                  <a:pt x="372887" y="391301"/>
                </a:lnTo>
                <a:lnTo>
                  <a:pt x="0" y="782603"/>
                </a:lnTo>
                <a:close/>
              </a:path>
            </a:pathLst>
          </a:custGeom>
          <a:solidFill>
            <a:srgbClr val="37C8EF"/>
          </a:solidFill>
        </p:spPr>
        <p:txBody>
          <a:bodyPr wrap="square" lIns="0" tIns="0" rIns="0" bIns="0" rtlCol="0"/>
          <a:lstStyle/>
          <a:p>
            <a:endParaRPr/>
          </a:p>
        </p:txBody>
      </p:sp>
      <p:sp>
        <p:nvSpPr>
          <p:cNvPr id="27" name="object 27"/>
          <p:cNvSpPr/>
          <p:nvPr/>
        </p:nvSpPr>
        <p:spPr>
          <a:xfrm>
            <a:off x="12193240" y="6915729"/>
            <a:ext cx="373380" cy="782955"/>
          </a:xfrm>
          <a:custGeom>
            <a:avLst/>
            <a:gdLst/>
            <a:ahLst/>
            <a:cxnLst/>
            <a:rect l="l" t="t" r="r" b="b"/>
            <a:pathLst>
              <a:path w="373379" h="782954">
                <a:moveTo>
                  <a:pt x="0" y="782603"/>
                </a:moveTo>
                <a:lnTo>
                  <a:pt x="0" y="0"/>
                </a:lnTo>
                <a:lnTo>
                  <a:pt x="372887" y="391301"/>
                </a:lnTo>
                <a:lnTo>
                  <a:pt x="0" y="782603"/>
                </a:lnTo>
                <a:close/>
              </a:path>
            </a:pathLst>
          </a:custGeom>
          <a:solidFill>
            <a:srgbClr val="2B91D5"/>
          </a:solidFill>
        </p:spPr>
        <p:txBody>
          <a:bodyPr wrap="square" lIns="0" tIns="0" rIns="0" bIns="0" rtlCol="0"/>
          <a:lstStyle/>
          <a:p>
            <a:endParaRPr/>
          </a:p>
        </p:txBody>
      </p:sp>
      <p:sp>
        <p:nvSpPr>
          <p:cNvPr id="28" name="object 28"/>
          <p:cNvSpPr txBox="1">
            <a:spLocks noGrp="1"/>
          </p:cNvSpPr>
          <p:nvPr>
            <p:ph type="title"/>
          </p:nvPr>
        </p:nvSpPr>
        <p:spPr>
          <a:xfrm>
            <a:off x="717324" y="814772"/>
            <a:ext cx="9686925" cy="695325"/>
          </a:xfrm>
          <a:prstGeom prst="rect">
            <a:avLst/>
          </a:prstGeom>
        </p:spPr>
        <p:txBody>
          <a:bodyPr vert="horz" wrap="square" lIns="0" tIns="12065" rIns="0" bIns="0" rtlCol="0">
            <a:spAutoFit/>
          </a:bodyPr>
          <a:lstStyle/>
          <a:p>
            <a:pPr marL="12700">
              <a:lnSpc>
                <a:spcPct val="100000"/>
              </a:lnSpc>
              <a:spcBef>
                <a:spcPts val="95"/>
              </a:spcBef>
            </a:pPr>
            <a:r>
              <a:rPr sz="4400" spc="40" dirty="0"/>
              <a:t>T</a:t>
            </a:r>
            <a:r>
              <a:rPr sz="4400" spc="-90" dirty="0"/>
              <a:t>h</a:t>
            </a:r>
            <a:r>
              <a:rPr sz="4400" spc="-75" dirty="0"/>
              <a:t>e</a:t>
            </a:r>
            <a:r>
              <a:rPr sz="4400" spc="-440" dirty="0"/>
              <a:t> </a:t>
            </a:r>
            <a:r>
              <a:rPr sz="4400" spc="-114" dirty="0"/>
              <a:t>S</a:t>
            </a:r>
            <a:r>
              <a:rPr sz="4400" spc="-245" dirty="0"/>
              <a:t>t</a:t>
            </a:r>
            <a:r>
              <a:rPr sz="4400" spc="-165" dirty="0"/>
              <a:t>a</a:t>
            </a:r>
            <a:r>
              <a:rPr sz="4400" spc="65" dirty="0"/>
              <a:t>g</a:t>
            </a:r>
            <a:r>
              <a:rPr sz="4400" spc="-75" dirty="0"/>
              <a:t>e</a:t>
            </a:r>
            <a:r>
              <a:rPr sz="4400" spc="-85" dirty="0"/>
              <a:t>s</a:t>
            </a:r>
            <a:r>
              <a:rPr sz="4400" spc="-440" dirty="0"/>
              <a:t> </a:t>
            </a:r>
            <a:r>
              <a:rPr sz="4400" spc="-55" dirty="0"/>
              <a:t>o</a:t>
            </a:r>
            <a:r>
              <a:rPr sz="4400" spc="-200" dirty="0"/>
              <a:t>f</a:t>
            </a:r>
            <a:r>
              <a:rPr sz="4400" spc="-440" dirty="0"/>
              <a:t> </a:t>
            </a:r>
            <a:r>
              <a:rPr sz="4400" spc="-155" dirty="0"/>
              <a:t>P</a:t>
            </a:r>
            <a:r>
              <a:rPr sz="4400" spc="-240" dirty="0"/>
              <a:t>r</a:t>
            </a:r>
            <a:r>
              <a:rPr sz="4400" spc="-55" dirty="0"/>
              <a:t>o</a:t>
            </a:r>
            <a:r>
              <a:rPr sz="4400" spc="65" dirty="0"/>
              <a:t>d</a:t>
            </a:r>
            <a:r>
              <a:rPr sz="4400" spc="-105" dirty="0"/>
              <a:t>u</a:t>
            </a:r>
            <a:r>
              <a:rPr sz="4400" spc="145" dirty="0"/>
              <a:t>c</a:t>
            </a:r>
            <a:r>
              <a:rPr sz="4400" spc="-245" dirty="0"/>
              <a:t>t</a:t>
            </a:r>
            <a:r>
              <a:rPr sz="4400" spc="-440" dirty="0"/>
              <a:t> </a:t>
            </a:r>
            <a:r>
              <a:rPr sz="4400" spc="-114" dirty="0"/>
              <a:t>S</a:t>
            </a:r>
            <a:r>
              <a:rPr sz="4400" spc="-75" dirty="0"/>
              <a:t>e</a:t>
            </a:r>
            <a:r>
              <a:rPr sz="4400" spc="65" dirty="0"/>
              <a:t>g</a:t>
            </a:r>
            <a:r>
              <a:rPr sz="4400" spc="-175" dirty="0"/>
              <a:t>m</a:t>
            </a:r>
            <a:r>
              <a:rPr sz="4400" spc="-75" dirty="0"/>
              <a:t>e</a:t>
            </a:r>
            <a:r>
              <a:rPr sz="4400" spc="-90" dirty="0"/>
              <a:t>n</a:t>
            </a:r>
            <a:r>
              <a:rPr sz="4400" spc="-245" dirty="0"/>
              <a:t>t</a:t>
            </a:r>
            <a:r>
              <a:rPr sz="4400" spc="-165" dirty="0"/>
              <a:t>a</a:t>
            </a:r>
            <a:r>
              <a:rPr sz="4400" spc="-245" dirty="0"/>
              <a:t>t</a:t>
            </a:r>
            <a:r>
              <a:rPr sz="4400" spc="-160" dirty="0"/>
              <a:t>i</a:t>
            </a:r>
            <a:r>
              <a:rPr sz="4400" spc="-55" dirty="0"/>
              <a:t>o</a:t>
            </a:r>
            <a:r>
              <a:rPr sz="4400" spc="-90" dirty="0"/>
              <a:t>n</a:t>
            </a:r>
            <a:endParaRPr sz="4400"/>
          </a:p>
        </p:txBody>
      </p:sp>
      <p:sp>
        <p:nvSpPr>
          <p:cNvPr id="29" name="object 29"/>
          <p:cNvSpPr/>
          <p:nvPr/>
        </p:nvSpPr>
        <p:spPr>
          <a:xfrm>
            <a:off x="5426" y="9662392"/>
            <a:ext cx="619760" cy="619760"/>
          </a:xfrm>
          <a:custGeom>
            <a:avLst/>
            <a:gdLst/>
            <a:ahLst/>
            <a:cxnLst/>
            <a:rect l="l" t="t" r="r" b="b"/>
            <a:pathLst>
              <a:path w="619760" h="619759">
                <a:moveTo>
                  <a:pt x="315275" y="619680"/>
                </a:moveTo>
                <a:lnTo>
                  <a:pt x="269421" y="617123"/>
                </a:lnTo>
                <a:lnTo>
                  <a:pt x="225550" y="608129"/>
                </a:lnTo>
                <a:lnTo>
                  <a:pt x="184141" y="593170"/>
                </a:lnTo>
                <a:lnTo>
                  <a:pt x="145680" y="572717"/>
                </a:lnTo>
                <a:lnTo>
                  <a:pt x="110657" y="547241"/>
                </a:lnTo>
                <a:lnTo>
                  <a:pt x="79558" y="517213"/>
                </a:lnTo>
                <a:lnTo>
                  <a:pt x="52871" y="483103"/>
                </a:lnTo>
                <a:lnTo>
                  <a:pt x="31084" y="445382"/>
                </a:lnTo>
                <a:lnTo>
                  <a:pt x="14685" y="404522"/>
                </a:lnTo>
                <a:lnTo>
                  <a:pt x="4161" y="360993"/>
                </a:lnTo>
                <a:lnTo>
                  <a:pt x="0" y="315266"/>
                </a:lnTo>
                <a:lnTo>
                  <a:pt x="2557" y="269421"/>
                </a:lnTo>
                <a:lnTo>
                  <a:pt x="11551" y="225550"/>
                </a:lnTo>
                <a:lnTo>
                  <a:pt x="26509" y="184141"/>
                </a:lnTo>
                <a:lnTo>
                  <a:pt x="46962" y="145680"/>
                </a:lnTo>
                <a:lnTo>
                  <a:pt x="72438" y="110657"/>
                </a:lnTo>
                <a:lnTo>
                  <a:pt x="102467" y="79558"/>
                </a:lnTo>
                <a:lnTo>
                  <a:pt x="136577" y="52871"/>
                </a:lnTo>
                <a:lnTo>
                  <a:pt x="174298"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8"/>
                </a:lnTo>
                <a:lnTo>
                  <a:pt x="604995" y="215158"/>
                </a:lnTo>
                <a:lnTo>
                  <a:pt x="615519" y="258687"/>
                </a:lnTo>
                <a:lnTo>
                  <a:pt x="619680" y="304414"/>
                </a:lnTo>
                <a:lnTo>
                  <a:pt x="617123" y="350259"/>
                </a:lnTo>
                <a:lnTo>
                  <a:pt x="608129" y="394130"/>
                </a:lnTo>
                <a:lnTo>
                  <a:pt x="593170" y="435539"/>
                </a:lnTo>
                <a:lnTo>
                  <a:pt x="572718" y="473999"/>
                </a:lnTo>
                <a:lnTo>
                  <a:pt x="547241" y="509023"/>
                </a:lnTo>
                <a:lnTo>
                  <a:pt x="517213" y="540122"/>
                </a:lnTo>
                <a:lnTo>
                  <a:pt x="483103" y="566809"/>
                </a:lnTo>
                <a:lnTo>
                  <a:pt x="445382" y="588596"/>
                </a:lnTo>
                <a:lnTo>
                  <a:pt x="404522" y="604995"/>
                </a:lnTo>
                <a:lnTo>
                  <a:pt x="360993" y="615519"/>
                </a:lnTo>
                <a:lnTo>
                  <a:pt x="315275" y="619680"/>
                </a:lnTo>
                <a:close/>
              </a:path>
            </a:pathLst>
          </a:custGeom>
          <a:solidFill>
            <a:srgbClr val="78DDE3"/>
          </a:solidFill>
        </p:spPr>
        <p:txBody>
          <a:bodyPr wrap="square" lIns="0" tIns="0" rIns="0" bIns="0" rtlCol="0"/>
          <a:lstStyle/>
          <a:p>
            <a:endParaRPr/>
          </a:p>
        </p:txBody>
      </p:sp>
      <p:sp>
        <p:nvSpPr>
          <p:cNvPr id="30" name="object 30"/>
          <p:cNvSpPr txBox="1"/>
          <p:nvPr/>
        </p:nvSpPr>
        <p:spPr>
          <a:xfrm rot="21540000">
            <a:off x="161569" y="9915472"/>
            <a:ext cx="333182" cy="225511"/>
          </a:xfrm>
          <a:prstGeom prst="rect">
            <a:avLst/>
          </a:prstGeom>
        </p:spPr>
        <p:txBody>
          <a:bodyPr vert="horz" wrap="square" lIns="0" tIns="0" rIns="0" bIns="0" rtlCol="0">
            <a:spAutoFit/>
          </a:bodyPr>
          <a:lstStyle/>
          <a:p>
            <a:pPr>
              <a:lnSpc>
                <a:spcPts val="1500"/>
              </a:lnSpc>
            </a:pPr>
            <a:r>
              <a:rPr sz="2400" b="1" spc="45" dirty="0">
                <a:latin typeface="+mj-lt"/>
                <a:cs typeface="Tahoma"/>
              </a:rPr>
              <a:t>1</a:t>
            </a:r>
            <a:r>
              <a:rPr sz="2400" b="1" spc="50" dirty="0">
                <a:latin typeface="+mj-lt"/>
                <a:cs typeface="Tahoma"/>
              </a:rPr>
              <a:t>5</a:t>
            </a:r>
            <a:endParaRPr sz="2400" b="1" dirty="0">
              <a:latin typeface="+mj-lt"/>
              <a:cs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37C8EF"/>
          </a:solidFill>
        </p:spPr>
        <p:txBody>
          <a:bodyPr wrap="square" lIns="0" tIns="0" rIns="0" bIns="0" rtlCol="0"/>
          <a:lstStyle/>
          <a:p>
            <a:endParaRPr/>
          </a:p>
        </p:txBody>
      </p:sp>
      <p:grpSp>
        <p:nvGrpSpPr>
          <p:cNvPr id="3" name="object 3"/>
          <p:cNvGrpSpPr/>
          <p:nvPr/>
        </p:nvGrpSpPr>
        <p:grpSpPr>
          <a:xfrm>
            <a:off x="514350" y="485775"/>
            <a:ext cx="17259300" cy="9286875"/>
            <a:chOff x="514350" y="485775"/>
            <a:chExt cx="17259300" cy="9286875"/>
          </a:xfrm>
        </p:grpSpPr>
        <p:sp>
          <p:nvSpPr>
            <p:cNvPr id="4" name="object 4"/>
            <p:cNvSpPr/>
            <p:nvPr/>
          </p:nvSpPr>
          <p:spPr>
            <a:xfrm>
              <a:off x="514350" y="485775"/>
              <a:ext cx="17259300" cy="9286875"/>
            </a:xfrm>
            <a:custGeom>
              <a:avLst/>
              <a:gdLst/>
              <a:ahLst/>
              <a:cxnLst/>
              <a:rect l="l" t="t" r="r" b="b"/>
              <a:pathLst>
                <a:path w="17259300" h="9286875">
                  <a:moveTo>
                    <a:pt x="17068799" y="9286429"/>
                  </a:moveTo>
                  <a:lnTo>
                    <a:pt x="190499" y="9286429"/>
                  </a:lnTo>
                  <a:lnTo>
                    <a:pt x="153161" y="9282735"/>
                  </a:lnTo>
                  <a:lnTo>
                    <a:pt x="84810" y="9254422"/>
                  </a:lnTo>
                  <a:lnTo>
                    <a:pt x="32006" y="9201618"/>
                  </a:lnTo>
                  <a:lnTo>
                    <a:pt x="3694" y="9133267"/>
                  </a:lnTo>
                  <a:lnTo>
                    <a:pt x="0" y="9095928"/>
                  </a:lnTo>
                  <a:lnTo>
                    <a:pt x="0" y="190499"/>
                  </a:lnTo>
                  <a:lnTo>
                    <a:pt x="14500" y="117598"/>
                  </a:lnTo>
                  <a:lnTo>
                    <a:pt x="55796" y="55796"/>
                  </a:lnTo>
                  <a:lnTo>
                    <a:pt x="117598" y="14500"/>
                  </a:lnTo>
                  <a:lnTo>
                    <a:pt x="190499" y="0"/>
                  </a:lnTo>
                  <a:lnTo>
                    <a:pt x="17068799" y="0"/>
                  </a:lnTo>
                  <a:lnTo>
                    <a:pt x="17141701" y="14500"/>
                  </a:lnTo>
                  <a:lnTo>
                    <a:pt x="17203504" y="55796"/>
                  </a:lnTo>
                  <a:lnTo>
                    <a:pt x="17244798" y="117598"/>
                  </a:lnTo>
                  <a:lnTo>
                    <a:pt x="17259299" y="190499"/>
                  </a:lnTo>
                  <a:lnTo>
                    <a:pt x="17259299" y="9095928"/>
                  </a:lnTo>
                  <a:lnTo>
                    <a:pt x="17244798" y="9168830"/>
                  </a:lnTo>
                  <a:lnTo>
                    <a:pt x="17203504" y="9230632"/>
                  </a:lnTo>
                  <a:lnTo>
                    <a:pt x="17141701" y="9271928"/>
                  </a:lnTo>
                  <a:lnTo>
                    <a:pt x="17068799" y="9286429"/>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514350" y="3117485"/>
              <a:ext cx="11391899" cy="6429374"/>
            </a:xfrm>
            <a:prstGeom prst="rect">
              <a:avLst/>
            </a:prstGeom>
          </p:spPr>
        </p:pic>
        <p:pic>
          <p:nvPicPr>
            <p:cNvPr id="6" name="object 6"/>
            <p:cNvPicPr/>
            <p:nvPr/>
          </p:nvPicPr>
          <p:blipFill>
            <a:blip r:embed="rId3" cstate="print"/>
            <a:stretch>
              <a:fillRect/>
            </a:stretch>
          </p:blipFill>
          <p:spPr>
            <a:xfrm>
              <a:off x="11726812" y="485775"/>
              <a:ext cx="5143499" cy="2124074"/>
            </a:xfrm>
            <a:prstGeom prst="rect">
              <a:avLst/>
            </a:prstGeom>
          </p:spPr>
        </p:pic>
        <p:sp>
          <p:nvSpPr>
            <p:cNvPr id="7" name="object 7"/>
            <p:cNvSpPr/>
            <p:nvPr/>
          </p:nvSpPr>
          <p:spPr>
            <a:xfrm>
              <a:off x="837840" y="573677"/>
              <a:ext cx="4190365" cy="1348740"/>
            </a:xfrm>
            <a:custGeom>
              <a:avLst/>
              <a:gdLst/>
              <a:ahLst/>
              <a:cxnLst/>
              <a:rect l="l" t="t" r="r" b="b"/>
              <a:pathLst>
                <a:path w="4190365" h="1348739">
                  <a:moveTo>
                    <a:pt x="3202897" y="1348643"/>
                  </a:moveTo>
                  <a:lnTo>
                    <a:pt x="190859" y="1348643"/>
                  </a:lnTo>
                  <a:lnTo>
                    <a:pt x="153450" y="1344943"/>
                  </a:lnTo>
                  <a:lnTo>
                    <a:pt x="84970" y="1316586"/>
                  </a:lnTo>
                  <a:lnTo>
                    <a:pt x="32066" y="1263697"/>
                  </a:lnTo>
                  <a:lnTo>
                    <a:pt x="3701" y="1195236"/>
                  </a:lnTo>
                  <a:lnTo>
                    <a:pt x="0" y="1157838"/>
                  </a:lnTo>
                  <a:lnTo>
                    <a:pt x="0" y="190804"/>
                  </a:lnTo>
                  <a:lnTo>
                    <a:pt x="14528" y="117787"/>
                  </a:lnTo>
                  <a:lnTo>
                    <a:pt x="55901" y="55885"/>
                  </a:lnTo>
                  <a:lnTo>
                    <a:pt x="117820" y="14524"/>
                  </a:lnTo>
                  <a:lnTo>
                    <a:pt x="190859" y="0"/>
                  </a:lnTo>
                  <a:lnTo>
                    <a:pt x="3999242" y="0"/>
                  </a:lnTo>
                  <a:lnTo>
                    <a:pt x="4072280" y="14524"/>
                  </a:lnTo>
                  <a:lnTo>
                    <a:pt x="4134200" y="55885"/>
                  </a:lnTo>
                  <a:lnTo>
                    <a:pt x="4175573" y="117787"/>
                  </a:lnTo>
                  <a:lnTo>
                    <a:pt x="4190101" y="190804"/>
                  </a:lnTo>
                  <a:lnTo>
                    <a:pt x="4190101" y="572414"/>
                  </a:lnTo>
                  <a:lnTo>
                    <a:pt x="4175573" y="645432"/>
                  </a:lnTo>
                  <a:lnTo>
                    <a:pt x="4134200" y="707334"/>
                  </a:lnTo>
                  <a:lnTo>
                    <a:pt x="4072280" y="748695"/>
                  </a:lnTo>
                  <a:lnTo>
                    <a:pt x="3999242" y="763219"/>
                  </a:lnTo>
                  <a:lnTo>
                    <a:pt x="3584617" y="763219"/>
                  </a:lnTo>
                  <a:lnTo>
                    <a:pt x="3547208" y="766919"/>
                  </a:lnTo>
                  <a:lnTo>
                    <a:pt x="3478727" y="795277"/>
                  </a:lnTo>
                  <a:lnTo>
                    <a:pt x="3425824" y="848165"/>
                  </a:lnTo>
                  <a:lnTo>
                    <a:pt x="3397458" y="916626"/>
                  </a:lnTo>
                  <a:lnTo>
                    <a:pt x="3393757" y="954024"/>
                  </a:lnTo>
                  <a:lnTo>
                    <a:pt x="3393757" y="1157838"/>
                  </a:lnTo>
                  <a:lnTo>
                    <a:pt x="3390056" y="1195236"/>
                  </a:lnTo>
                  <a:lnTo>
                    <a:pt x="3361690" y="1263697"/>
                  </a:lnTo>
                  <a:lnTo>
                    <a:pt x="3308786" y="1316586"/>
                  </a:lnTo>
                  <a:lnTo>
                    <a:pt x="3240306" y="1344943"/>
                  </a:lnTo>
                  <a:lnTo>
                    <a:pt x="3202897" y="1348643"/>
                  </a:lnTo>
                  <a:close/>
                </a:path>
              </a:pathLst>
            </a:custGeom>
            <a:solidFill>
              <a:srgbClr val="40A1CD"/>
            </a:solidFill>
          </p:spPr>
          <p:txBody>
            <a:bodyPr wrap="square" lIns="0" tIns="0" rIns="0" bIns="0" rtlCol="0"/>
            <a:lstStyle/>
            <a:p>
              <a:endParaRPr/>
            </a:p>
          </p:txBody>
        </p:sp>
      </p:grpSp>
      <p:sp>
        <p:nvSpPr>
          <p:cNvPr id="8" name="object 8"/>
          <p:cNvSpPr txBox="1">
            <a:spLocks noGrp="1"/>
          </p:cNvSpPr>
          <p:nvPr>
            <p:ph type="title"/>
          </p:nvPr>
        </p:nvSpPr>
        <p:spPr>
          <a:xfrm>
            <a:off x="1016000" y="641224"/>
            <a:ext cx="3832860" cy="1183640"/>
          </a:xfrm>
          <a:prstGeom prst="rect">
            <a:avLst/>
          </a:prstGeom>
        </p:spPr>
        <p:txBody>
          <a:bodyPr vert="horz" wrap="square" lIns="0" tIns="12065" rIns="0" bIns="0" rtlCol="0">
            <a:spAutoFit/>
          </a:bodyPr>
          <a:lstStyle/>
          <a:p>
            <a:pPr marL="12700" marR="5080">
              <a:lnSpc>
                <a:spcPts val="4610"/>
              </a:lnSpc>
              <a:spcBef>
                <a:spcPts val="95"/>
              </a:spcBef>
            </a:pPr>
            <a:r>
              <a:rPr sz="3750" b="0" spc="365" dirty="0">
                <a:latin typeface="Tahoma"/>
                <a:cs typeface="Tahoma"/>
              </a:rPr>
              <a:t>C</a:t>
            </a:r>
            <a:r>
              <a:rPr sz="3750" b="0" spc="105" dirty="0">
                <a:latin typeface="Tahoma"/>
                <a:cs typeface="Tahoma"/>
              </a:rPr>
              <a:t>O</a:t>
            </a:r>
            <a:r>
              <a:rPr sz="3750" b="0" spc="355" dirty="0">
                <a:latin typeface="Tahoma"/>
                <a:cs typeface="Tahoma"/>
              </a:rPr>
              <a:t>M</a:t>
            </a:r>
            <a:r>
              <a:rPr sz="3750" b="0" spc="170" dirty="0">
                <a:latin typeface="Tahoma"/>
                <a:cs typeface="Tahoma"/>
              </a:rPr>
              <a:t>P</a:t>
            </a:r>
            <a:r>
              <a:rPr sz="3750" b="0" spc="145" dirty="0">
                <a:latin typeface="Tahoma"/>
                <a:cs typeface="Tahoma"/>
              </a:rPr>
              <a:t>A</a:t>
            </a:r>
            <a:r>
              <a:rPr sz="3750" b="0" spc="-10" dirty="0">
                <a:latin typeface="Tahoma"/>
                <a:cs typeface="Tahoma"/>
              </a:rPr>
              <a:t>R</a:t>
            </a:r>
            <a:r>
              <a:rPr sz="3750" b="0" spc="-409" dirty="0">
                <a:latin typeface="Tahoma"/>
                <a:cs typeface="Tahoma"/>
              </a:rPr>
              <a:t>I</a:t>
            </a:r>
            <a:r>
              <a:rPr sz="3750" b="0" spc="100" dirty="0">
                <a:latin typeface="Tahoma"/>
                <a:cs typeface="Tahoma"/>
              </a:rPr>
              <a:t>S</a:t>
            </a:r>
            <a:r>
              <a:rPr sz="3750" b="0" spc="105" dirty="0">
                <a:latin typeface="Tahoma"/>
                <a:cs typeface="Tahoma"/>
              </a:rPr>
              <a:t>O</a:t>
            </a:r>
            <a:r>
              <a:rPr sz="3750" b="0" spc="190" dirty="0">
                <a:latin typeface="Tahoma"/>
                <a:cs typeface="Tahoma"/>
              </a:rPr>
              <a:t>N</a:t>
            </a:r>
            <a:r>
              <a:rPr sz="3750" b="0" spc="-365" dirty="0">
                <a:latin typeface="Tahoma"/>
                <a:cs typeface="Tahoma"/>
              </a:rPr>
              <a:t> </a:t>
            </a:r>
            <a:r>
              <a:rPr sz="3750" b="0" spc="105" dirty="0">
                <a:latin typeface="Tahoma"/>
                <a:cs typeface="Tahoma"/>
              </a:rPr>
              <a:t>O</a:t>
            </a:r>
            <a:r>
              <a:rPr sz="3750" b="0" spc="125" dirty="0">
                <a:latin typeface="Tahoma"/>
                <a:cs typeface="Tahoma"/>
              </a:rPr>
              <a:t>F  </a:t>
            </a:r>
            <a:r>
              <a:rPr sz="3750" b="0" spc="105" dirty="0">
                <a:latin typeface="Tahoma"/>
                <a:cs typeface="Tahoma"/>
              </a:rPr>
              <a:t>O</a:t>
            </a:r>
            <a:r>
              <a:rPr sz="3750" b="0" spc="95" dirty="0">
                <a:latin typeface="Tahoma"/>
                <a:cs typeface="Tahoma"/>
              </a:rPr>
              <a:t>U</a:t>
            </a:r>
            <a:r>
              <a:rPr sz="3750" b="0" spc="-5" dirty="0">
                <a:latin typeface="Tahoma"/>
                <a:cs typeface="Tahoma"/>
              </a:rPr>
              <a:t>R</a:t>
            </a:r>
            <a:r>
              <a:rPr sz="3750" b="0" spc="-365" dirty="0">
                <a:latin typeface="Tahoma"/>
                <a:cs typeface="Tahoma"/>
              </a:rPr>
              <a:t> </a:t>
            </a:r>
            <a:r>
              <a:rPr sz="3750" b="0" spc="355" dirty="0">
                <a:latin typeface="Tahoma"/>
                <a:cs typeface="Tahoma"/>
              </a:rPr>
              <a:t>M</a:t>
            </a:r>
            <a:r>
              <a:rPr sz="3750" b="0" spc="105" dirty="0">
                <a:latin typeface="Tahoma"/>
                <a:cs typeface="Tahoma"/>
              </a:rPr>
              <a:t>O</a:t>
            </a:r>
            <a:r>
              <a:rPr sz="3750" b="0" spc="110" dirty="0">
                <a:latin typeface="Tahoma"/>
                <a:cs typeface="Tahoma"/>
              </a:rPr>
              <a:t>D</a:t>
            </a:r>
            <a:r>
              <a:rPr sz="3750" b="0" spc="95" dirty="0">
                <a:latin typeface="Tahoma"/>
                <a:cs typeface="Tahoma"/>
              </a:rPr>
              <a:t>E</a:t>
            </a:r>
            <a:r>
              <a:rPr sz="3750" b="0" spc="285" dirty="0">
                <a:latin typeface="Tahoma"/>
                <a:cs typeface="Tahoma"/>
              </a:rPr>
              <a:t>L</a:t>
            </a:r>
            <a:r>
              <a:rPr sz="3750" b="0" spc="105" dirty="0">
                <a:latin typeface="Tahoma"/>
                <a:cs typeface="Tahoma"/>
              </a:rPr>
              <a:t>S</a:t>
            </a:r>
            <a:endParaRPr sz="3750">
              <a:latin typeface="Tahoma"/>
              <a:cs typeface="Tahoma"/>
            </a:endParaRPr>
          </a:p>
        </p:txBody>
      </p:sp>
      <p:sp>
        <p:nvSpPr>
          <p:cNvPr id="9" name="object 9"/>
          <p:cNvSpPr txBox="1"/>
          <p:nvPr/>
        </p:nvSpPr>
        <p:spPr>
          <a:xfrm>
            <a:off x="5231450" y="1323430"/>
            <a:ext cx="6088380" cy="1083945"/>
          </a:xfrm>
          <a:prstGeom prst="rect">
            <a:avLst/>
          </a:prstGeom>
        </p:spPr>
        <p:txBody>
          <a:bodyPr vert="horz" wrap="square" lIns="0" tIns="13335" rIns="0" bIns="0" rtlCol="0">
            <a:spAutoFit/>
          </a:bodyPr>
          <a:lstStyle/>
          <a:p>
            <a:pPr marL="12065" marR="5080" algn="ctr">
              <a:lnSpc>
                <a:spcPct val="100499"/>
              </a:lnSpc>
              <a:spcBef>
                <a:spcPts val="105"/>
              </a:spcBef>
            </a:pPr>
            <a:r>
              <a:rPr sz="2300" spc="220" dirty="0">
                <a:latin typeface="Lucida Sans Unicode"/>
                <a:cs typeface="Lucida Sans Unicode"/>
              </a:rPr>
              <a:t>We</a:t>
            </a:r>
            <a:r>
              <a:rPr sz="2300" spc="-114" dirty="0">
                <a:latin typeface="Lucida Sans Unicode"/>
                <a:cs typeface="Lucida Sans Unicode"/>
              </a:rPr>
              <a:t> </a:t>
            </a:r>
            <a:r>
              <a:rPr sz="2300" spc="150" dirty="0">
                <a:latin typeface="Lucida Sans Unicode"/>
                <a:cs typeface="Lucida Sans Unicode"/>
              </a:rPr>
              <a:t>have</a:t>
            </a:r>
            <a:r>
              <a:rPr sz="2300" spc="-114" dirty="0">
                <a:latin typeface="Lucida Sans Unicode"/>
                <a:cs typeface="Lucida Sans Unicode"/>
              </a:rPr>
              <a:t> </a:t>
            </a:r>
            <a:r>
              <a:rPr sz="2300" spc="85" dirty="0">
                <a:latin typeface="Lucida Sans Unicode"/>
                <a:cs typeface="Lucida Sans Unicode"/>
              </a:rPr>
              <a:t>used</a:t>
            </a:r>
            <a:r>
              <a:rPr sz="2300" spc="-114" dirty="0">
                <a:latin typeface="Lucida Sans Unicode"/>
                <a:cs typeface="Lucida Sans Unicode"/>
              </a:rPr>
              <a:t> </a:t>
            </a:r>
            <a:r>
              <a:rPr sz="2300" spc="60" dirty="0">
                <a:latin typeface="Lucida Sans Unicode"/>
                <a:cs typeface="Lucida Sans Unicode"/>
              </a:rPr>
              <a:t>the</a:t>
            </a:r>
            <a:r>
              <a:rPr sz="2300" spc="-114" dirty="0">
                <a:latin typeface="Lucida Sans Unicode"/>
                <a:cs typeface="Lucida Sans Unicode"/>
              </a:rPr>
              <a:t> </a:t>
            </a:r>
            <a:r>
              <a:rPr sz="2300" spc="35" dirty="0">
                <a:latin typeface="Lucida Sans Unicode"/>
                <a:cs typeface="Lucida Sans Unicode"/>
              </a:rPr>
              <a:t>Silhouette</a:t>
            </a:r>
            <a:r>
              <a:rPr sz="2300" spc="-110" dirty="0">
                <a:latin typeface="Lucida Sans Unicode"/>
                <a:cs typeface="Lucida Sans Unicode"/>
              </a:rPr>
              <a:t> </a:t>
            </a:r>
            <a:r>
              <a:rPr sz="2300" spc="75" dirty="0">
                <a:latin typeface="Lucida Sans Unicode"/>
                <a:cs typeface="Lucida Sans Unicode"/>
              </a:rPr>
              <a:t>score</a:t>
            </a:r>
            <a:r>
              <a:rPr sz="2300" spc="-114" dirty="0">
                <a:latin typeface="Lucida Sans Unicode"/>
                <a:cs typeface="Lucida Sans Unicode"/>
              </a:rPr>
              <a:t> </a:t>
            </a:r>
            <a:r>
              <a:rPr sz="2300" spc="165" dirty="0">
                <a:latin typeface="Lucida Sans Unicode"/>
                <a:cs typeface="Lucida Sans Unicode"/>
              </a:rPr>
              <a:t>as</a:t>
            </a:r>
            <a:r>
              <a:rPr sz="2300" spc="-114" dirty="0">
                <a:latin typeface="Lucida Sans Unicode"/>
                <a:cs typeface="Lucida Sans Unicode"/>
              </a:rPr>
              <a:t> </a:t>
            </a:r>
            <a:r>
              <a:rPr sz="2300" spc="60" dirty="0">
                <a:latin typeface="Lucida Sans Unicode"/>
                <a:cs typeface="Lucida Sans Unicode"/>
              </a:rPr>
              <a:t>the </a:t>
            </a:r>
            <a:r>
              <a:rPr sz="2300" spc="-710" dirty="0">
                <a:latin typeface="Lucida Sans Unicode"/>
                <a:cs typeface="Lucida Sans Unicode"/>
              </a:rPr>
              <a:t> </a:t>
            </a:r>
            <a:r>
              <a:rPr sz="2300" spc="90" dirty="0">
                <a:latin typeface="Lucida Sans Unicode"/>
                <a:cs typeface="Lucida Sans Unicode"/>
              </a:rPr>
              <a:t>performance </a:t>
            </a:r>
            <a:r>
              <a:rPr sz="2300" spc="65" dirty="0">
                <a:latin typeface="Lucida Sans Unicode"/>
                <a:cs typeface="Lucida Sans Unicode"/>
              </a:rPr>
              <a:t>metric </a:t>
            </a:r>
            <a:r>
              <a:rPr sz="2300" spc="-35" dirty="0">
                <a:latin typeface="Lucida Sans Unicode"/>
                <a:cs typeface="Lucida Sans Unicode"/>
              </a:rPr>
              <a:t>for </a:t>
            </a:r>
            <a:r>
              <a:rPr sz="2300" spc="100" dirty="0">
                <a:latin typeface="Lucida Sans Unicode"/>
                <a:cs typeface="Lucida Sans Unicode"/>
              </a:rPr>
              <a:t>comparing </a:t>
            </a:r>
            <a:r>
              <a:rPr sz="2300" spc="60" dirty="0">
                <a:latin typeface="Lucida Sans Unicode"/>
                <a:cs typeface="Lucida Sans Unicode"/>
              </a:rPr>
              <a:t>the </a:t>
            </a:r>
            <a:r>
              <a:rPr sz="2300" spc="65" dirty="0">
                <a:latin typeface="Lucida Sans Unicode"/>
                <a:cs typeface="Lucida Sans Unicode"/>
              </a:rPr>
              <a:t> </a:t>
            </a:r>
            <a:r>
              <a:rPr sz="2300" spc="45" dirty="0">
                <a:latin typeface="Lucida Sans Unicode"/>
                <a:cs typeface="Lucida Sans Unicode"/>
              </a:rPr>
              <a:t>model's</a:t>
            </a:r>
            <a:r>
              <a:rPr sz="2300" spc="-114" dirty="0">
                <a:latin typeface="Lucida Sans Unicode"/>
                <a:cs typeface="Lucida Sans Unicode"/>
              </a:rPr>
              <a:t> </a:t>
            </a:r>
            <a:r>
              <a:rPr sz="2300" spc="35" dirty="0">
                <a:latin typeface="Lucida Sans Unicode"/>
                <a:cs typeface="Lucida Sans Unicode"/>
              </a:rPr>
              <a:t>effectiveness.</a:t>
            </a:r>
            <a:endParaRPr sz="2300">
              <a:latin typeface="Lucida Sans Unicode"/>
              <a:cs typeface="Lucida Sans Unicode"/>
            </a:endParaRPr>
          </a:p>
        </p:txBody>
      </p:sp>
      <p:sp>
        <p:nvSpPr>
          <p:cNvPr id="10" name="object 10"/>
          <p:cNvSpPr/>
          <p:nvPr/>
        </p:nvSpPr>
        <p:spPr>
          <a:xfrm>
            <a:off x="11353960" y="2512652"/>
            <a:ext cx="6318250" cy="1266825"/>
          </a:xfrm>
          <a:custGeom>
            <a:avLst/>
            <a:gdLst/>
            <a:ahLst/>
            <a:cxnLst/>
            <a:rect l="l" t="t" r="r" b="b"/>
            <a:pathLst>
              <a:path w="6318250" h="1266825">
                <a:moveTo>
                  <a:pt x="4906424" y="1266289"/>
                </a:moveTo>
                <a:lnTo>
                  <a:pt x="1411734" y="1266289"/>
                </a:lnTo>
                <a:lnTo>
                  <a:pt x="1368495" y="1259317"/>
                </a:lnTo>
                <a:lnTo>
                  <a:pt x="1330943" y="1239902"/>
                </a:lnTo>
                <a:lnTo>
                  <a:pt x="1301331" y="1210296"/>
                </a:lnTo>
                <a:lnTo>
                  <a:pt x="1281911" y="1172753"/>
                </a:lnTo>
                <a:lnTo>
                  <a:pt x="1274937" y="1129526"/>
                </a:lnTo>
                <a:lnTo>
                  <a:pt x="1274937" y="1043435"/>
                </a:lnTo>
                <a:lnTo>
                  <a:pt x="1267963" y="1000207"/>
                </a:lnTo>
                <a:lnTo>
                  <a:pt x="1248543" y="962664"/>
                </a:lnTo>
                <a:lnTo>
                  <a:pt x="1218930" y="933059"/>
                </a:lnTo>
                <a:lnTo>
                  <a:pt x="1181378" y="913644"/>
                </a:lnTo>
                <a:lnTo>
                  <a:pt x="1138140" y="906672"/>
                </a:lnTo>
                <a:lnTo>
                  <a:pt x="323547" y="906672"/>
                </a:lnTo>
                <a:lnTo>
                  <a:pt x="280309" y="899699"/>
                </a:lnTo>
                <a:lnTo>
                  <a:pt x="242757" y="880284"/>
                </a:lnTo>
                <a:lnTo>
                  <a:pt x="213144" y="850679"/>
                </a:lnTo>
                <a:lnTo>
                  <a:pt x="193724" y="813136"/>
                </a:lnTo>
                <a:lnTo>
                  <a:pt x="186750" y="769908"/>
                </a:lnTo>
                <a:lnTo>
                  <a:pt x="186750" y="651888"/>
                </a:lnTo>
                <a:lnTo>
                  <a:pt x="179645" y="613777"/>
                </a:lnTo>
                <a:lnTo>
                  <a:pt x="160023" y="581701"/>
                </a:lnTo>
                <a:lnTo>
                  <a:pt x="130420" y="558511"/>
                </a:lnTo>
                <a:lnTo>
                  <a:pt x="56329" y="535598"/>
                </a:lnTo>
                <a:lnTo>
                  <a:pt x="26727" y="512407"/>
                </a:lnTo>
                <a:lnTo>
                  <a:pt x="7104" y="480332"/>
                </a:lnTo>
                <a:lnTo>
                  <a:pt x="0" y="442220"/>
                </a:lnTo>
                <a:lnTo>
                  <a:pt x="0" y="136763"/>
                </a:lnTo>
                <a:lnTo>
                  <a:pt x="6974" y="93535"/>
                </a:lnTo>
                <a:lnTo>
                  <a:pt x="26393" y="55992"/>
                </a:lnTo>
                <a:lnTo>
                  <a:pt x="56006" y="26387"/>
                </a:lnTo>
                <a:lnTo>
                  <a:pt x="93558" y="6972"/>
                </a:lnTo>
                <a:lnTo>
                  <a:pt x="136797" y="0"/>
                </a:lnTo>
                <a:lnTo>
                  <a:pt x="6181361" y="0"/>
                </a:lnTo>
                <a:lnTo>
                  <a:pt x="6233711" y="10410"/>
                </a:lnTo>
                <a:lnTo>
                  <a:pt x="6278091" y="40057"/>
                </a:lnTo>
                <a:lnTo>
                  <a:pt x="6307745" y="84426"/>
                </a:lnTo>
                <a:lnTo>
                  <a:pt x="6318158" y="136763"/>
                </a:lnTo>
                <a:lnTo>
                  <a:pt x="6318158" y="442220"/>
                </a:lnTo>
                <a:lnTo>
                  <a:pt x="6311054" y="480332"/>
                </a:lnTo>
                <a:lnTo>
                  <a:pt x="6291431" y="512407"/>
                </a:lnTo>
                <a:lnTo>
                  <a:pt x="6261828" y="535598"/>
                </a:lnTo>
                <a:lnTo>
                  <a:pt x="6187738" y="558511"/>
                </a:lnTo>
                <a:lnTo>
                  <a:pt x="6158135" y="581701"/>
                </a:lnTo>
                <a:lnTo>
                  <a:pt x="6138512" y="613777"/>
                </a:lnTo>
                <a:lnTo>
                  <a:pt x="6131408" y="651888"/>
                </a:lnTo>
                <a:lnTo>
                  <a:pt x="6131408" y="769908"/>
                </a:lnTo>
                <a:lnTo>
                  <a:pt x="6128755" y="796714"/>
                </a:lnTo>
                <a:lnTo>
                  <a:pt x="6108424" y="845785"/>
                </a:lnTo>
                <a:lnTo>
                  <a:pt x="6070505" y="883694"/>
                </a:lnTo>
                <a:lnTo>
                  <a:pt x="6021423" y="904019"/>
                </a:lnTo>
                <a:lnTo>
                  <a:pt x="5994611" y="906672"/>
                </a:lnTo>
                <a:lnTo>
                  <a:pt x="5180018" y="906672"/>
                </a:lnTo>
                <a:lnTo>
                  <a:pt x="5153206" y="909324"/>
                </a:lnTo>
                <a:lnTo>
                  <a:pt x="5104123" y="929650"/>
                </a:lnTo>
                <a:lnTo>
                  <a:pt x="5066205" y="967559"/>
                </a:lnTo>
                <a:lnTo>
                  <a:pt x="5045874" y="1016629"/>
                </a:lnTo>
                <a:lnTo>
                  <a:pt x="5043221" y="1043435"/>
                </a:lnTo>
                <a:lnTo>
                  <a:pt x="5043221" y="1129526"/>
                </a:lnTo>
                <a:lnTo>
                  <a:pt x="5040568" y="1156331"/>
                </a:lnTo>
                <a:lnTo>
                  <a:pt x="5020237" y="1205402"/>
                </a:lnTo>
                <a:lnTo>
                  <a:pt x="4982319" y="1243311"/>
                </a:lnTo>
                <a:lnTo>
                  <a:pt x="4933236" y="1263637"/>
                </a:lnTo>
                <a:lnTo>
                  <a:pt x="4906424" y="1266289"/>
                </a:lnTo>
                <a:close/>
              </a:path>
            </a:pathLst>
          </a:custGeom>
          <a:solidFill>
            <a:srgbClr val="5CE1E6"/>
          </a:solidFill>
        </p:spPr>
        <p:txBody>
          <a:bodyPr wrap="square" lIns="0" tIns="0" rIns="0" bIns="0" rtlCol="0"/>
          <a:lstStyle/>
          <a:p>
            <a:endParaRPr/>
          </a:p>
        </p:txBody>
      </p:sp>
      <p:sp>
        <p:nvSpPr>
          <p:cNvPr id="11" name="object 11"/>
          <p:cNvSpPr txBox="1"/>
          <p:nvPr/>
        </p:nvSpPr>
        <p:spPr>
          <a:xfrm>
            <a:off x="11463448" y="2566454"/>
            <a:ext cx="6097905" cy="1111250"/>
          </a:xfrm>
          <a:prstGeom prst="rect">
            <a:avLst/>
          </a:prstGeom>
        </p:spPr>
        <p:txBody>
          <a:bodyPr vert="horz" wrap="square" lIns="0" tIns="29845" rIns="0" bIns="0" rtlCol="0">
            <a:spAutoFit/>
          </a:bodyPr>
          <a:lstStyle/>
          <a:p>
            <a:pPr marL="12700" marR="5080" algn="ctr">
              <a:lnSpc>
                <a:spcPts val="2830"/>
              </a:lnSpc>
              <a:spcBef>
                <a:spcPts val="235"/>
              </a:spcBef>
            </a:pPr>
            <a:r>
              <a:rPr sz="2400" spc="-10" dirty="0">
                <a:latin typeface="Lucida Sans Unicode"/>
                <a:cs typeface="Lucida Sans Unicode"/>
              </a:rPr>
              <a:t>As</a:t>
            </a:r>
            <a:r>
              <a:rPr sz="2400" spc="-120" dirty="0">
                <a:latin typeface="Lucida Sans Unicode"/>
                <a:cs typeface="Lucida Sans Unicode"/>
              </a:rPr>
              <a:t> </a:t>
            </a:r>
            <a:r>
              <a:rPr sz="2400" spc="5" dirty="0">
                <a:latin typeface="Lucida Sans Unicode"/>
                <a:cs typeface="Lucida Sans Unicode"/>
              </a:rPr>
              <a:t>silhoutte</a:t>
            </a:r>
            <a:r>
              <a:rPr sz="2400" spc="-114" dirty="0">
                <a:latin typeface="Lucida Sans Unicode"/>
                <a:cs typeface="Lucida Sans Unicode"/>
              </a:rPr>
              <a:t> </a:t>
            </a:r>
            <a:r>
              <a:rPr sz="2400" spc="70" dirty="0">
                <a:latin typeface="Lucida Sans Unicode"/>
                <a:cs typeface="Lucida Sans Unicode"/>
              </a:rPr>
              <a:t>score</a:t>
            </a:r>
            <a:r>
              <a:rPr sz="2400" spc="-114" dirty="0">
                <a:latin typeface="Lucida Sans Unicode"/>
                <a:cs typeface="Lucida Sans Unicode"/>
              </a:rPr>
              <a:t> </a:t>
            </a:r>
            <a:r>
              <a:rPr sz="2400" spc="-20" dirty="0">
                <a:latin typeface="Lucida Sans Unicode"/>
                <a:cs typeface="Lucida Sans Unicode"/>
              </a:rPr>
              <a:t>of</a:t>
            </a:r>
            <a:r>
              <a:rPr sz="2400" spc="-114" dirty="0">
                <a:latin typeface="Lucida Sans Unicode"/>
                <a:cs typeface="Lucida Sans Unicode"/>
              </a:rPr>
              <a:t> </a:t>
            </a:r>
            <a:r>
              <a:rPr sz="2400" spc="40" dirty="0">
                <a:latin typeface="Lucida Sans Unicode"/>
                <a:cs typeface="Lucida Sans Unicode"/>
              </a:rPr>
              <a:t>K-Means</a:t>
            </a:r>
            <a:r>
              <a:rPr sz="2400" spc="-114" dirty="0">
                <a:latin typeface="Lucida Sans Unicode"/>
                <a:cs typeface="Lucida Sans Unicode"/>
              </a:rPr>
              <a:t> </a:t>
            </a:r>
            <a:r>
              <a:rPr sz="2400" spc="45" dirty="0">
                <a:latin typeface="Lucida Sans Unicode"/>
                <a:cs typeface="Lucida Sans Unicode"/>
              </a:rPr>
              <a:t>algorithm </a:t>
            </a:r>
            <a:r>
              <a:rPr sz="2400" spc="-745" dirty="0">
                <a:latin typeface="Lucida Sans Unicode"/>
                <a:cs typeface="Lucida Sans Unicode"/>
              </a:rPr>
              <a:t> </a:t>
            </a:r>
            <a:r>
              <a:rPr sz="2400" spc="-40" dirty="0">
                <a:latin typeface="Lucida Sans Unicode"/>
                <a:cs typeface="Lucida Sans Unicode"/>
              </a:rPr>
              <a:t>is </a:t>
            </a:r>
            <a:r>
              <a:rPr sz="2400" spc="45" dirty="0">
                <a:latin typeface="Lucida Sans Unicode"/>
                <a:cs typeface="Lucida Sans Unicode"/>
              </a:rPr>
              <a:t>better </a:t>
            </a:r>
            <a:r>
              <a:rPr sz="2400" spc="130" dirty="0">
                <a:latin typeface="Lucida Sans Unicode"/>
                <a:cs typeface="Lucida Sans Unicode"/>
              </a:rPr>
              <a:t>we </a:t>
            </a:r>
            <a:r>
              <a:rPr sz="2400" spc="-50" dirty="0">
                <a:latin typeface="Lucida Sans Unicode"/>
                <a:cs typeface="Lucida Sans Unicode"/>
              </a:rPr>
              <a:t>will </a:t>
            </a:r>
            <a:r>
              <a:rPr sz="2400" spc="70" dirty="0">
                <a:latin typeface="Lucida Sans Unicode"/>
                <a:cs typeface="Lucida Sans Unicode"/>
              </a:rPr>
              <a:t>use </a:t>
            </a:r>
            <a:r>
              <a:rPr sz="2400" spc="-15" dirty="0">
                <a:latin typeface="Lucida Sans Unicode"/>
                <a:cs typeface="Lucida Sans Unicode"/>
              </a:rPr>
              <a:t>this </a:t>
            </a:r>
            <a:r>
              <a:rPr sz="2400" spc="85" dirty="0">
                <a:latin typeface="Lucida Sans Unicode"/>
                <a:cs typeface="Lucida Sans Unicode"/>
              </a:rPr>
              <a:t>model </a:t>
            </a:r>
            <a:r>
              <a:rPr sz="2400" spc="-40" dirty="0">
                <a:latin typeface="Lucida Sans Unicode"/>
                <a:cs typeface="Lucida Sans Unicode"/>
              </a:rPr>
              <a:t>for </a:t>
            </a:r>
            <a:r>
              <a:rPr sz="2400" spc="5" dirty="0">
                <a:latin typeface="Lucida Sans Unicode"/>
                <a:cs typeface="Lucida Sans Unicode"/>
              </a:rPr>
              <a:t>our </a:t>
            </a:r>
            <a:r>
              <a:rPr sz="2400" spc="10" dirty="0">
                <a:latin typeface="Lucida Sans Unicode"/>
                <a:cs typeface="Lucida Sans Unicode"/>
              </a:rPr>
              <a:t> </a:t>
            </a:r>
            <a:r>
              <a:rPr sz="2400" spc="60" dirty="0">
                <a:latin typeface="Lucida Sans Unicode"/>
                <a:cs typeface="Lucida Sans Unicode"/>
              </a:rPr>
              <a:t>product</a:t>
            </a:r>
            <a:r>
              <a:rPr sz="2400" spc="-125" dirty="0">
                <a:latin typeface="Lucida Sans Unicode"/>
                <a:cs typeface="Lucida Sans Unicode"/>
              </a:rPr>
              <a:t> </a:t>
            </a:r>
            <a:r>
              <a:rPr sz="2400" spc="80" dirty="0">
                <a:latin typeface="Lucida Sans Unicode"/>
                <a:cs typeface="Lucida Sans Unicode"/>
              </a:rPr>
              <a:t>segmentation</a:t>
            </a:r>
            <a:endParaRPr sz="2400">
              <a:latin typeface="Lucida Sans Unicode"/>
              <a:cs typeface="Lucida Sans Unicode"/>
            </a:endParaRPr>
          </a:p>
        </p:txBody>
      </p:sp>
      <p:sp>
        <p:nvSpPr>
          <p:cNvPr id="12" name="object 12"/>
          <p:cNvSpPr txBox="1"/>
          <p:nvPr/>
        </p:nvSpPr>
        <p:spPr>
          <a:xfrm>
            <a:off x="11524098" y="5093335"/>
            <a:ext cx="5976620" cy="3175000"/>
          </a:xfrm>
          <a:prstGeom prst="rect">
            <a:avLst/>
          </a:prstGeom>
        </p:spPr>
        <p:txBody>
          <a:bodyPr vert="horz" wrap="square" lIns="0" tIns="25400" rIns="0" bIns="0" rtlCol="0">
            <a:spAutoFit/>
          </a:bodyPr>
          <a:lstStyle/>
          <a:p>
            <a:pPr marL="76835" marR="804545" indent="-64769">
              <a:lnSpc>
                <a:spcPts val="2250"/>
              </a:lnSpc>
              <a:spcBef>
                <a:spcPts val="200"/>
              </a:spcBef>
            </a:pPr>
            <a:r>
              <a:rPr sz="1900" spc="-55" dirty="0">
                <a:latin typeface="Lucida Sans Unicode"/>
                <a:cs typeface="Lucida Sans Unicode"/>
              </a:rPr>
              <a:t>This</a:t>
            </a:r>
            <a:r>
              <a:rPr sz="1900" spc="-95" dirty="0">
                <a:latin typeface="Lucida Sans Unicode"/>
                <a:cs typeface="Lucida Sans Unicode"/>
              </a:rPr>
              <a:t> </a:t>
            </a:r>
            <a:r>
              <a:rPr sz="1900" spc="70" dirty="0">
                <a:latin typeface="Lucida Sans Unicode"/>
                <a:cs typeface="Lucida Sans Unicode"/>
              </a:rPr>
              <a:t>graph</a:t>
            </a:r>
            <a:r>
              <a:rPr sz="1900" spc="-95" dirty="0">
                <a:latin typeface="Lucida Sans Unicode"/>
                <a:cs typeface="Lucida Sans Unicode"/>
              </a:rPr>
              <a:t> </a:t>
            </a:r>
            <a:r>
              <a:rPr sz="1900" spc="-30" dirty="0">
                <a:latin typeface="Lucida Sans Unicode"/>
                <a:cs typeface="Lucida Sans Unicode"/>
              </a:rPr>
              <a:t>is</a:t>
            </a:r>
            <a:r>
              <a:rPr sz="1900" spc="-95" dirty="0">
                <a:latin typeface="Lucida Sans Unicode"/>
                <a:cs typeface="Lucida Sans Unicode"/>
              </a:rPr>
              <a:t> </a:t>
            </a:r>
            <a:r>
              <a:rPr sz="1900" spc="30" dirty="0">
                <a:latin typeface="Lucida Sans Unicode"/>
                <a:cs typeface="Lucida Sans Unicode"/>
              </a:rPr>
              <a:t>showing</a:t>
            </a:r>
            <a:r>
              <a:rPr sz="1900" spc="-95" dirty="0">
                <a:latin typeface="Lucida Sans Unicode"/>
                <a:cs typeface="Lucida Sans Unicode"/>
              </a:rPr>
              <a:t> </a:t>
            </a:r>
            <a:r>
              <a:rPr sz="1900" spc="40" dirty="0">
                <a:latin typeface="Lucida Sans Unicode"/>
                <a:cs typeface="Lucida Sans Unicode"/>
              </a:rPr>
              <a:t>the</a:t>
            </a:r>
            <a:r>
              <a:rPr sz="1900" spc="-95" dirty="0">
                <a:latin typeface="Lucida Sans Unicode"/>
                <a:cs typeface="Lucida Sans Unicode"/>
              </a:rPr>
              <a:t> </a:t>
            </a:r>
            <a:r>
              <a:rPr sz="1900" spc="30" dirty="0">
                <a:latin typeface="Lucida Sans Unicode"/>
                <a:cs typeface="Lucida Sans Unicode"/>
              </a:rPr>
              <a:t>categorization</a:t>
            </a:r>
            <a:r>
              <a:rPr sz="1900" spc="-95" dirty="0">
                <a:latin typeface="Lucida Sans Unicode"/>
                <a:cs typeface="Lucida Sans Unicode"/>
              </a:rPr>
              <a:t> </a:t>
            </a:r>
            <a:r>
              <a:rPr sz="1900" spc="-15" dirty="0">
                <a:latin typeface="Lucida Sans Unicode"/>
                <a:cs typeface="Lucida Sans Unicode"/>
              </a:rPr>
              <a:t>of </a:t>
            </a:r>
            <a:r>
              <a:rPr sz="1900" spc="-585" dirty="0">
                <a:latin typeface="Lucida Sans Unicode"/>
                <a:cs typeface="Lucida Sans Unicode"/>
              </a:rPr>
              <a:t> </a:t>
            </a:r>
            <a:r>
              <a:rPr sz="1900" spc="40" dirty="0">
                <a:latin typeface="Lucida Sans Unicode"/>
                <a:cs typeface="Lucida Sans Unicode"/>
              </a:rPr>
              <a:t>products</a:t>
            </a:r>
            <a:r>
              <a:rPr sz="1900" spc="-100" dirty="0">
                <a:latin typeface="Lucida Sans Unicode"/>
                <a:cs typeface="Lucida Sans Unicode"/>
              </a:rPr>
              <a:t> </a:t>
            </a:r>
            <a:r>
              <a:rPr sz="1900" spc="-10" dirty="0">
                <a:latin typeface="Lucida Sans Unicode"/>
                <a:cs typeface="Lucida Sans Unicode"/>
              </a:rPr>
              <a:t>into</a:t>
            </a:r>
            <a:r>
              <a:rPr sz="1900" spc="-95" dirty="0">
                <a:latin typeface="Lucida Sans Unicode"/>
                <a:cs typeface="Lucida Sans Unicode"/>
              </a:rPr>
              <a:t> </a:t>
            </a:r>
            <a:r>
              <a:rPr sz="1900" spc="-200" dirty="0">
                <a:latin typeface="Lucida Sans Unicode"/>
                <a:cs typeface="Lucida Sans Unicode"/>
              </a:rPr>
              <a:t>:</a:t>
            </a:r>
            <a:endParaRPr sz="1900">
              <a:latin typeface="Lucida Sans Unicode"/>
              <a:cs typeface="Lucida Sans Unicode"/>
            </a:endParaRPr>
          </a:p>
          <a:p>
            <a:pPr marL="487045" indent="-217170">
              <a:lnSpc>
                <a:spcPts val="2265"/>
              </a:lnSpc>
              <a:spcBef>
                <a:spcPts val="2155"/>
              </a:spcBef>
              <a:buAutoNum type="arabicPeriod"/>
              <a:tabLst>
                <a:tab pos="487680" algn="l"/>
              </a:tabLst>
            </a:pPr>
            <a:r>
              <a:rPr sz="1900" spc="65" dirty="0">
                <a:latin typeface="Lucida Sans Unicode"/>
                <a:cs typeface="Lucida Sans Unicode"/>
              </a:rPr>
              <a:t>B</a:t>
            </a:r>
            <a:r>
              <a:rPr sz="1900" spc="110" dirty="0">
                <a:latin typeface="Lucida Sans Unicode"/>
                <a:cs typeface="Lucida Sans Unicode"/>
              </a:rPr>
              <a:t>e</a:t>
            </a:r>
            <a:r>
              <a:rPr sz="1900" spc="15" dirty="0">
                <a:latin typeface="Lucida Sans Unicode"/>
                <a:cs typeface="Lucida Sans Unicode"/>
              </a:rPr>
              <a:t>s</a:t>
            </a:r>
            <a:r>
              <a:rPr sz="1900" spc="-20" dirty="0">
                <a:latin typeface="Lucida Sans Unicode"/>
                <a:cs typeface="Lucida Sans Unicode"/>
              </a:rPr>
              <a:t>t</a:t>
            </a:r>
            <a:r>
              <a:rPr sz="1900" spc="-95" dirty="0">
                <a:latin typeface="Lucida Sans Unicode"/>
                <a:cs typeface="Lucida Sans Unicode"/>
              </a:rPr>
              <a:t> </a:t>
            </a:r>
            <a:r>
              <a:rPr sz="1900" spc="80" dirty="0">
                <a:latin typeface="Lucida Sans Unicode"/>
                <a:cs typeface="Lucida Sans Unicode"/>
              </a:rPr>
              <a:t>p</a:t>
            </a:r>
            <a:r>
              <a:rPr sz="1900" spc="-75" dirty="0">
                <a:latin typeface="Lucida Sans Unicode"/>
                <a:cs typeface="Lucida Sans Unicode"/>
              </a:rPr>
              <a:t>r</a:t>
            </a:r>
            <a:r>
              <a:rPr sz="1900" spc="40" dirty="0">
                <a:latin typeface="Lucida Sans Unicode"/>
                <a:cs typeface="Lucida Sans Unicode"/>
              </a:rPr>
              <a:t>o</a:t>
            </a:r>
            <a:r>
              <a:rPr sz="1900" spc="80" dirty="0">
                <a:latin typeface="Lucida Sans Unicode"/>
                <a:cs typeface="Lucida Sans Unicode"/>
              </a:rPr>
              <a:t>d</a:t>
            </a:r>
            <a:r>
              <a:rPr sz="1900" spc="30" dirty="0">
                <a:latin typeface="Lucida Sans Unicode"/>
                <a:cs typeface="Lucida Sans Unicode"/>
              </a:rPr>
              <a:t>u</a:t>
            </a:r>
            <a:r>
              <a:rPr sz="1900" spc="175" dirty="0">
                <a:latin typeface="Lucida Sans Unicode"/>
                <a:cs typeface="Lucida Sans Unicode"/>
              </a:rPr>
              <a:t>c</a:t>
            </a:r>
            <a:r>
              <a:rPr sz="1900" spc="-25" dirty="0">
                <a:latin typeface="Lucida Sans Unicode"/>
                <a:cs typeface="Lucida Sans Unicode"/>
              </a:rPr>
              <a:t>t</a:t>
            </a:r>
            <a:r>
              <a:rPr sz="1900" spc="20" dirty="0">
                <a:latin typeface="Lucida Sans Unicode"/>
                <a:cs typeface="Lucida Sans Unicode"/>
              </a:rPr>
              <a:t>s</a:t>
            </a:r>
            <a:r>
              <a:rPr sz="1900" spc="-95" dirty="0">
                <a:latin typeface="Lucida Sans Unicode"/>
                <a:cs typeface="Lucida Sans Unicode"/>
              </a:rPr>
              <a:t> </a:t>
            </a:r>
            <a:r>
              <a:rPr sz="1900" spc="-55" dirty="0">
                <a:latin typeface="Lucida Sans Unicode"/>
                <a:cs typeface="Lucida Sans Unicode"/>
              </a:rPr>
              <a:t>-</a:t>
            </a:r>
            <a:r>
              <a:rPr sz="1900" spc="-95" dirty="0">
                <a:latin typeface="Lucida Sans Unicode"/>
                <a:cs typeface="Lucida Sans Unicode"/>
              </a:rPr>
              <a:t> </a:t>
            </a:r>
            <a:r>
              <a:rPr sz="1900" spc="-90" dirty="0">
                <a:latin typeface="Lucida Sans Unicode"/>
                <a:cs typeface="Lucida Sans Unicode"/>
              </a:rPr>
              <a:t>H</a:t>
            </a:r>
            <a:r>
              <a:rPr sz="1900" spc="229" dirty="0">
                <a:latin typeface="Lucida Sans Unicode"/>
                <a:cs typeface="Lucida Sans Unicode"/>
              </a:rPr>
              <a:t>a</a:t>
            </a:r>
            <a:r>
              <a:rPr sz="1900" spc="75" dirty="0">
                <a:latin typeface="Lucida Sans Unicode"/>
                <a:cs typeface="Lucida Sans Unicode"/>
              </a:rPr>
              <a:t>v</a:t>
            </a:r>
            <a:r>
              <a:rPr sz="1900" spc="-85" dirty="0">
                <a:latin typeface="Lucida Sans Unicode"/>
                <a:cs typeface="Lucida Sans Unicode"/>
              </a:rPr>
              <a:t>i</a:t>
            </a:r>
            <a:r>
              <a:rPr sz="1900" spc="30" dirty="0">
                <a:latin typeface="Lucida Sans Unicode"/>
                <a:cs typeface="Lucida Sans Unicode"/>
              </a:rPr>
              <a:t>n</a:t>
            </a:r>
            <a:r>
              <a:rPr sz="1900" spc="95" dirty="0">
                <a:latin typeface="Lucida Sans Unicode"/>
                <a:cs typeface="Lucida Sans Unicode"/>
              </a:rPr>
              <a:t>g</a:t>
            </a:r>
            <a:r>
              <a:rPr sz="1900" spc="-95" dirty="0">
                <a:latin typeface="Lucida Sans Unicode"/>
                <a:cs typeface="Lucida Sans Unicode"/>
              </a:rPr>
              <a:t> </a:t>
            </a:r>
            <a:r>
              <a:rPr sz="1900" spc="30" dirty="0">
                <a:latin typeface="Lucida Sans Unicode"/>
                <a:cs typeface="Lucida Sans Unicode"/>
              </a:rPr>
              <a:t>h</a:t>
            </a:r>
            <a:r>
              <a:rPr sz="1900" spc="-85" dirty="0">
                <a:latin typeface="Lucida Sans Unicode"/>
                <a:cs typeface="Lucida Sans Unicode"/>
              </a:rPr>
              <a:t>i</a:t>
            </a:r>
            <a:r>
              <a:rPr sz="1900" spc="90" dirty="0">
                <a:latin typeface="Lucida Sans Unicode"/>
                <a:cs typeface="Lucida Sans Unicode"/>
              </a:rPr>
              <a:t>g</a:t>
            </a:r>
            <a:r>
              <a:rPr sz="1900" spc="35" dirty="0">
                <a:latin typeface="Lucida Sans Unicode"/>
                <a:cs typeface="Lucida Sans Unicode"/>
              </a:rPr>
              <a:t>h</a:t>
            </a:r>
            <a:r>
              <a:rPr sz="1900" spc="-95" dirty="0">
                <a:latin typeface="Lucida Sans Unicode"/>
                <a:cs typeface="Lucida Sans Unicode"/>
              </a:rPr>
              <a:t> </a:t>
            </a:r>
            <a:r>
              <a:rPr sz="1900" spc="80" dirty="0">
                <a:latin typeface="Lucida Sans Unicode"/>
                <a:cs typeface="Lucida Sans Unicode"/>
              </a:rPr>
              <a:t>p</a:t>
            </a:r>
            <a:r>
              <a:rPr sz="1900" spc="40" dirty="0">
                <a:latin typeface="Lucida Sans Unicode"/>
                <a:cs typeface="Lucida Sans Unicode"/>
              </a:rPr>
              <a:t>o</a:t>
            </a:r>
            <a:r>
              <a:rPr sz="1900" spc="-85" dirty="0">
                <a:latin typeface="Lucida Sans Unicode"/>
                <a:cs typeface="Lucida Sans Unicode"/>
              </a:rPr>
              <a:t>l</a:t>
            </a:r>
            <a:r>
              <a:rPr sz="1900" spc="229" dirty="0">
                <a:latin typeface="Lucida Sans Unicode"/>
                <a:cs typeface="Lucida Sans Unicode"/>
              </a:rPr>
              <a:t>a</a:t>
            </a:r>
            <a:r>
              <a:rPr sz="1900" spc="-75" dirty="0">
                <a:latin typeface="Lucida Sans Unicode"/>
                <a:cs typeface="Lucida Sans Unicode"/>
              </a:rPr>
              <a:t>r</a:t>
            </a:r>
            <a:r>
              <a:rPr sz="1900" spc="-85" dirty="0">
                <a:latin typeface="Lucida Sans Unicode"/>
                <a:cs typeface="Lucida Sans Unicode"/>
              </a:rPr>
              <a:t>i</a:t>
            </a:r>
            <a:r>
              <a:rPr sz="1900" spc="-25" dirty="0">
                <a:latin typeface="Lucida Sans Unicode"/>
                <a:cs typeface="Lucida Sans Unicode"/>
              </a:rPr>
              <a:t>t</a:t>
            </a:r>
            <a:r>
              <a:rPr sz="1900" spc="75" dirty="0">
                <a:latin typeface="Lucida Sans Unicode"/>
                <a:cs typeface="Lucida Sans Unicode"/>
              </a:rPr>
              <a:t>y</a:t>
            </a:r>
            <a:r>
              <a:rPr sz="1900" spc="-95" dirty="0">
                <a:latin typeface="Lucida Sans Unicode"/>
                <a:cs typeface="Lucida Sans Unicode"/>
              </a:rPr>
              <a:t> </a:t>
            </a:r>
            <a:r>
              <a:rPr sz="1900" spc="229" dirty="0">
                <a:latin typeface="Lucida Sans Unicode"/>
                <a:cs typeface="Lucida Sans Unicode"/>
              </a:rPr>
              <a:t>a</a:t>
            </a:r>
            <a:r>
              <a:rPr sz="1900" spc="30" dirty="0">
                <a:latin typeface="Lucida Sans Unicode"/>
                <a:cs typeface="Lucida Sans Unicode"/>
              </a:rPr>
              <a:t>n</a:t>
            </a:r>
            <a:r>
              <a:rPr sz="1900" spc="85" dirty="0">
                <a:latin typeface="Lucida Sans Unicode"/>
                <a:cs typeface="Lucida Sans Unicode"/>
              </a:rPr>
              <a:t>d</a:t>
            </a:r>
            <a:r>
              <a:rPr sz="1900" spc="-95" dirty="0">
                <a:latin typeface="Lucida Sans Unicode"/>
                <a:cs typeface="Lucida Sans Unicode"/>
              </a:rPr>
              <a:t> </a:t>
            </a:r>
            <a:r>
              <a:rPr sz="1900" spc="30" dirty="0">
                <a:latin typeface="Lucida Sans Unicode"/>
                <a:cs typeface="Lucida Sans Unicode"/>
              </a:rPr>
              <a:t>h</a:t>
            </a:r>
            <a:r>
              <a:rPr sz="1900" spc="-85" dirty="0">
                <a:latin typeface="Lucida Sans Unicode"/>
                <a:cs typeface="Lucida Sans Unicode"/>
              </a:rPr>
              <a:t>i</a:t>
            </a:r>
            <a:r>
              <a:rPr sz="1900" spc="90" dirty="0">
                <a:latin typeface="Lucida Sans Unicode"/>
                <a:cs typeface="Lucida Sans Unicode"/>
              </a:rPr>
              <a:t>g</a:t>
            </a:r>
            <a:r>
              <a:rPr sz="1900" spc="35" dirty="0">
                <a:latin typeface="Lucida Sans Unicode"/>
                <a:cs typeface="Lucida Sans Unicode"/>
              </a:rPr>
              <a:t>h</a:t>
            </a:r>
            <a:endParaRPr sz="1900">
              <a:latin typeface="Lucida Sans Unicode"/>
              <a:cs typeface="Lucida Sans Unicode"/>
            </a:endParaRPr>
          </a:p>
          <a:p>
            <a:pPr marL="2394585">
              <a:lnSpc>
                <a:spcPts val="2265"/>
              </a:lnSpc>
            </a:pPr>
            <a:r>
              <a:rPr sz="1900" spc="30" dirty="0">
                <a:latin typeface="Lucida Sans Unicode"/>
                <a:cs typeface="Lucida Sans Unicode"/>
              </a:rPr>
              <a:t>rating</a:t>
            </a:r>
            <a:endParaRPr sz="1900">
              <a:latin typeface="Lucida Sans Unicode"/>
              <a:cs typeface="Lucida Sans Unicode"/>
            </a:endParaRPr>
          </a:p>
          <a:p>
            <a:pPr marL="523240" indent="-254000">
              <a:lnSpc>
                <a:spcPts val="2265"/>
              </a:lnSpc>
              <a:spcBef>
                <a:spcPts val="2220"/>
              </a:spcBef>
              <a:buAutoNum type="arabicPeriod" startAt="2"/>
              <a:tabLst>
                <a:tab pos="523875" algn="l"/>
              </a:tabLst>
            </a:pPr>
            <a:r>
              <a:rPr sz="1900" spc="100" dirty="0">
                <a:latin typeface="Lucida Sans Unicode"/>
                <a:cs typeface="Lucida Sans Unicode"/>
              </a:rPr>
              <a:t>G</a:t>
            </a:r>
            <a:r>
              <a:rPr sz="1900" spc="40" dirty="0">
                <a:latin typeface="Lucida Sans Unicode"/>
                <a:cs typeface="Lucida Sans Unicode"/>
              </a:rPr>
              <a:t>oo</a:t>
            </a:r>
            <a:r>
              <a:rPr sz="1900" spc="85" dirty="0">
                <a:latin typeface="Lucida Sans Unicode"/>
                <a:cs typeface="Lucida Sans Unicode"/>
              </a:rPr>
              <a:t>d</a:t>
            </a:r>
            <a:r>
              <a:rPr sz="1900" spc="-95" dirty="0">
                <a:latin typeface="Lucida Sans Unicode"/>
                <a:cs typeface="Lucida Sans Unicode"/>
              </a:rPr>
              <a:t> </a:t>
            </a:r>
            <a:r>
              <a:rPr sz="1900" spc="80" dirty="0">
                <a:latin typeface="Lucida Sans Unicode"/>
                <a:cs typeface="Lucida Sans Unicode"/>
              </a:rPr>
              <a:t>p</a:t>
            </a:r>
            <a:r>
              <a:rPr sz="1900" spc="-75" dirty="0">
                <a:latin typeface="Lucida Sans Unicode"/>
                <a:cs typeface="Lucida Sans Unicode"/>
              </a:rPr>
              <a:t>r</a:t>
            </a:r>
            <a:r>
              <a:rPr sz="1900" spc="40" dirty="0">
                <a:latin typeface="Lucida Sans Unicode"/>
                <a:cs typeface="Lucida Sans Unicode"/>
              </a:rPr>
              <a:t>o</a:t>
            </a:r>
            <a:r>
              <a:rPr sz="1900" spc="80" dirty="0">
                <a:latin typeface="Lucida Sans Unicode"/>
                <a:cs typeface="Lucida Sans Unicode"/>
              </a:rPr>
              <a:t>d</a:t>
            </a:r>
            <a:r>
              <a:rPr sz="1900" spc="30" dirty="0">
                <a:latin typeface="Lucida Sans Unicode"/>
                <a:cs typeface="Lucida Sans Unicode"/>
              </a:rPr>
              <a:t>u</a:t>
            </a:r>
            <a:r>
              <a:rPr sz="1900" spc="175" dirty="0">
                <a:latin typeface="Lucida Sans Unicode"/>
                <a:cs typeface="Lucida Sans Unicode"/>
              </a:rPr>
              <a:t>c</a:t>
            </a:r>
            <a:r>
              <a:rPr sz="1900" spc="-25" dirty="0">
                <a:latin typeface="Lucida Sans Unicode"/>
                <a:cs typeface="Lucida Sans Unicode"/>
              </a:rPr>
              <a:t>t</a:t>
            </a:r>
            <a:r>
              <a:rPr sz="1900" spc="20" dirty="0">
                <a:latin typeface="Lucida Sans Unicode"/>
                <a:cs typeface="Lucida Sans Unicode"/>
              </a:rPr>
              <a:t>s</a:t>
            </a:r>
            <a:r>
              <a:rPr sz="1900" spc="-95" dirty="0">
                <a:latin typeface="Lucida Sans Unicode"/>
                <a:cs typeface="Lucida Sans Unicode"/>
              </a:rPr>
              <a:t> </a:t>
            </a:r>
            <a:r>
              <a:rPr sz="1900" spc="-55" dirty="0">
                <a:latin typeface="Lucida Sans Unicode"/>
                <a:cs typeface="Lucida Sans Unicode"/>
              </a:rPr>
              <a:t>-</a:t>
            </a:r>
            <a:r>
              <a:rPr sz="1900" spc="-95" dirty="0">
                <a:latin typeface="Lucida Sans Unicode"/>
                <a:cs typeface="Lucida Sans Unicode"/>
              </a:rPr>
              <a:t> </a:t>
            </a:r>
            <a:r>
              <a:rPr sz="1900" spc="-90" dirty="0">
                <a:latin typeface="Lucida Sans Unicode"/>
                <a:cs typeface="Lucida Sans Unicode"/>
              </a:rPr>
              <a:t>H</a:t>
            </a:r>
            <a:r>
              <a:rPr sz="1900" spc="229" dirty="0">
                <a:latin typeface="Lucida Sans Unicode"/>
                <a:cs typeface="Lucida Sans Unicode"/>
              </a:rPr>
              <a:t>a</a:t>
            </a:r>
            <a:r>
              <a:rPr sz="1900" spc="75" dirty="0">
                <a:latin typeface="Lucida Sans Unicode"/>
                <a:cs typeface="Lucida Sans Unicode"/>
              </a:rPr>
              <a:t>v</a:t>
            </a:r>
            <a:r>
              <a:rPr sz="1900" spc="-85" dirty="0">
                <a:latin typeface="Lucida Sans Unicode"/>
                <a:cs typeface="Lucida Sans Unicode"/>
              </a:rPr>
              <a:t>i</a:t>
            </a:r>
            <a:r>
              <a:rPr sz="1900" spc="30" dirty="0">
                <a:latin typeface="Lucida Sans Unicode"/>
                <a:cs typeface="Lucida Sans Unicode"/>
              </a:rPr>
              <a:t>n</a:t>
            </a:r>
            <a:r>
              <a:rPr sz="1900" spc="95" dirty="0">
                <a:latin typeface="Lucida Sans Unicode"/>
                <a:cs typeface="Lucida Sans Unicode"/>
              </a:rPr>
              <a:t>g</a:t>
            </a:r>
            <a:r>
              <a:rPr sz="1900" spc="-95" dirty="0">
                <a:latin typeface="Lucida Sans Unicode"/>
                <a:cs typeface="Lucida Sans Unicode"/>
              </a:rPr>
              <a:t> </a:t>
            </a:r>
            <a:r>
              <a:rPr sz="1900" spc="30" dirty="0">
                <a:latin typeface="Lucida Sans Unicode"/>
                <a:cs typeface="Lucida Sans Unicode"/>
              </a:rPr>
              <a:t>h</a:t>
            </a:r>
            <a:r>
              <a:rPr sz="1900" spc="-85" dirty="0">
                <a:latin typeface="Lucida Sans Unicode"/>
                <a:cs typeface="Lucida Sans Unicode"/>
              </a:rPr>
              <a:t>i</a:t>
            </a:r>
            <a:r>
              <a:rPr sz="1900" spc="90" dirty="0">
                <a:latin typeface="Lucida Sans Unicode"/>
                <a:cs typeface="Lucida Sans Unicode"/>
              </a:rPr>
              <a:t>g</a:t>
            </a:r>
            <a:r>
              <a:rPr sz="1900" spc="35" dirty="0">
                <a:latin typeface="Lucida Sans Unicode"/>
                <a:cs typeface="Lucida Sans Unicode"/>
              </a:rPr>
              <a:t>h</a:t>
            </a:r>
            <a:r>
              <a:rPr sz="1900" spc="-95" dirty="0">
                <a:latin typeface="Lucida Sans Unicode"/>
                <a:cs typeface="Lucida Sans Unicode"/>
              </a:rPr>
              <a:t> </a:t>
            </a:r>
            <a:r>
              <a:rPr sz="1900" spc="80" dirty="0">
                <a:latin typeface="Lucida Sans Unicode"/>
                <a:cs typeface="Lucida Sans Unicode"/>
              </a:rPr>
              <a:t>p</a:t>
            </a:r>
            <a:r>
              <a:rPr sz="1900" spc="40" dirty="0">
                <a:latin typeface="Lucida Sans Unicode"/>
                <a:cs typeface="Lucida Sans Unicode"/>
              </a:rPr>
              <a:t>o</a:t>
            </a:r>
            <a:r>
              <a:rPr sz="1900" spc="-85" dirty="0">
                <a:latin typeface="Lucida Sans Unicode"/>
                <a:cs typeface="Lucida Sans Unicode"/>
              </a:rPr>
              <a:t>l</a:t>
            </a:r>
            <a:r>
              <a:rPr sz="1900" spc="229" dirty="0">
                <a:latin typeface="Lucida Sans Unicode"/>
                <a:cs typeface="Lucida Sans Unicode"/>
              </a:rPr>
              <a:t>a</a:t>
            </a:r>
            <a:r>
              <a:rPr sz="1900" spc="-75" dirty="0">
                <a:latin typeface="Lucida Sans Unicode"/>
                <a:cs typeface="Lucida Sans Unicode"/>
              </a:rPr>
              <a:t>r</a:t>
            </a:r>
            <a:r>
              <a:rPr sz="1900" spc="-85" dirty="0">
                <a:latin typeface="Lucida Sans Unicode"/>
                <a:cs typeface="Lucida Sans Unicode"/>
              </a:rPr>
              <a:t>i</a:t>
            </a:r>
            <a:r>
              <a:rPr sz="1900" spc="-25" dirty="0">
                <a:latin typeface="Lucida Sans Unicode"/>
                <a:cs typeface="Lucida Sans Unicode"/>
              </a:rPr>
              <a:t>t</a:t>
            </a:r>
            <a:r>
              <a:rPr sz="1900" spc="75" dirty="0">
                <a:latin typeface="Lucida Sans Unicode"/>
                <a:cs typeface="Lucida Sans Unicode"/>
              </a:rPr>
              <a:t>y</a:t>
            </a:r>
            <a:r>
              <a:rPr sz="1900" spc="-95" dirty="0">
                <a:latin typeface="Lucida Sans Unicode"/>
                <a:cs typeface="Lucida Sans Unicode"/>
              </a:rPr>
              <a:t> </a:t>
            </a:r>
            <a:r>
              <a:rPr sz="1900" spc="80" dirty="0">
                <a:latin typeface="Lucida Sans Unicode"/>
                <a:cs typeface="Lucida Sans Unicode"/>
              </a:rPr>
              <a:t>b</a:t>
            </a:r>
            <a:r>
              <a:rPr sz="1900" spc="30" dirty="0">
                <a:latin typeface="Lucida Sans Unicode"/>
                <a:cs typeface="Lucida Sans Unicode"/>
              </a:rPr>
              <a:t>u</a:t>
            </a:r>
            <a:r>
              <a:rPr sz="1900" spc="-20" dirty="0">
                <a:latin typeface="Lucida Sans Unicode"/>
                <a:cs typeface="Lucida Sans Unicode"/>
              </a:rPr>
              <a:t>t</a:t>
            </a:r>
            <a:r>
              <a:rPr sz="1900" spc="-95" dirty="0">
                <a:latin typeface="Lucida Sans Unicode"/>
                <a:cs typeface="Lucida Sans Unicode"/>
              </a:rPr>
              <a:t> </a:t>
            </a:r>
            <a:r>
              <a:rPr sz="1900" spc="235" dirty="0">
                <a:latin typeface="Lucida Sans Unicode"/>
                <a:cs typeface="Lucida Sans Unicode"/>
              </a:rPr>
              <a:t>a</a:t>
            </a:r>
            <a:endParaRPr sz="1900">
              <a:latin typeface="Lucida Sans Unicode"/>
              <a:cs typeface="Lucida Sans Unicode"/>
            </a:endParaRPr>
          </a:p>
          <a:p>
            <a:pPr marL="2588260">
              <a:lnSpc>
                <a:spcPts val="2265"/>
              </a:lnSpc>
            </a:pPr>
            <a:r>
              <a:rPr sz="1900" spc="70" dirty="0">
                <a:latin typeface="Lucida Sans Unicode"/>
                <a:cs typeface="Lucida Sans Unicode"/>
              </a:rPr>
              <a:t>comparatively</a:t>
            </a:r>
            <a:r>
              <a:rPr sz="1900" spc="-110" dirty="0">
                <a:latin typeface="Lucida Sans Unicode"/>
                <a:cs typeface="Lucida Sans Unicode"/>
              </a:rPr>
              <a:t> </a:t>
            </a:r>
            <a:r>
              <a:rPr sz="1900" spc="15" dirty="0">
                <a:latin typeface="Lucida Sans Unicode"/>
                <a:cs typeface="Lucida Sans Unicode"/>
              </a:rPr>
              <a:t>lower</a:t>
            </a:r>
            <a:r>
              <a:rPr sz="1900" spc="-105" dirty="0">
                <a:latin typeface="Lucida Sans Unicode"/>
                <a:cs typeface="Lucida Sans Unicode"/>
              </a:rPr>
              <a:t> </a:t>
            </a:r>
            <a:r>
              <a:rPr sz="1900" spc="30" dirty="0">
                <a:latin typeface="Lucida Sans Unicode"/>
                <a:cs typeface="Lucida Sans Unicode"/>
              </a:rPr>
              <a:t>rating</a:t>
            </a:r>
            <a:endParaRPr sz="1900">
              <a:latin typeface="Lucida Sans Unicode"/>
              <a:cs typeface="Lucida Sans Unicode"/>
            </a:endParaRPr>
          </a:p>
          <a:p>
            <a:pPr marL="527050" indent="-257810">
              <a:lnSpc>
                <a:spcPts val="2265"/>
              </a:lnSpc>
              <a:spcBef>
                <a:spcPts val="2225"/>
              </a:spcBef>
              <a:buAutoNum type="arabicPeriod" startAt="3"/>
              <a:tabLst>
                <a:tab pos="527685" algn="l"/>
              </a:tabLst>
            </a:pPr>
            <a:r>
              <a:rPr sz="1900" spc="-40" dirty="0">
                <a:latin typeface="Lucida Sans Unicode"/>
                <a:cs typeface="Lucida Sans Unicode"/>
              </a:rPr>
              <a:t>A</a:t>
            </a:r>
            <a:r>
              <a:rPr sz="1900" spc="75" dirty="0">
                <a:latin typeface="Lucida Sans Unicode"/>
                <a:cs typeface="Lucida Sans Unicode"/>
              </a:rPr>
              <a:t>v</a:t>
            </a:r>
            <a:r>
              <a:rPr sz="1900" spc="110" dirty="0">
                <a:latin typeface="Lucida Sans Unicode"/>
                <a:cs typeface="Lucida Sans Unicode"/>
              </a:rPr>
              <a:t>e</a:t>
            </a:r>
            <a:r>
              <a:rPr sz="1900" spc="-75" dirty="0">
                <a:latin typeface="Lucida Sans Unicode"/>
                <a:cs typeface="Lucida Sans Unicode"/>
              </a:rPr>
              <a:t>r</a:t>
            </a:r>
            <a:r>
              <a:rPr sz="1900" spc="229" dirty="0">
                <a:latin typeface="Lucida Sans Unicode"/>
                <a:cs typeface="Lucida Sans Unicode"/>
              </a:rPr>
              <a:t>a</a:t>
            </a:r>
            <a:r>
              <a:rPr sz="1900" spc="90" dirty="0">
                <a:latin typeface="Lucida Sans Unicode"/>
                <a:cs typeface="Lucida Sans Unicode"/>
              </a:rPr>
              <a:t>g</a:t>
            </a:r>
            <a:r>
              <a:rPr sz="1900" spc="114" dirty="0">
                <a:latin typeface="Lucida Sans Unicode"/>
                <a:cs typeface="Lucida Sans Unicode"/>
              </a:rPr>
              <a:t>e</a:t>
            </a:r>
            <a:r>
              <a:rPr sz="1900" spc="-95" dirty="0">
                <a:latin typeface="Lucida Sans Unicode"/>
                <a:cs typeface="Lucida Sans Unicode"/>
              </a:rPr>
              <a:t> </a:t>
            </a:r>
            <a:r>
              <a:rPr sz="1900" spc="80" dirty="0">
                <a:latin typeface="Lucida Sans Unicode"/>
                <a:cs typeface="Lucida Sans Unicode"/>
              </a:rPr>
              <a:t>p</a:t>
            </a:r>
            <a:r>
              <a:rPr sz="1900" spc="-75" dirty="0">
                <a:latin typeface="Lucida Sans Unicode"/>
                <a:cs typeface="Lucida Sans Unicode"/>
              </a:rPr>
              <a:t>r</a:t>
            </a:r>
            <a:r>
              <a:rPr sz="1900" spc="40" dirty="0">
                <a:latin typeface="Lucida Sans Unicode"/>
                <a:cs typeface="Lucida Sans Unicode"/>
              </a:rPr>
              <a:t>o</a:t>
            </a:r>
            <a:r>
              <a:rPr sz="1900" spc="80" dirty="0">
                <a:latin typeface="Lucida Sans Unicode"/>
                <a:cs typeface="Lucida Sans Unicode"/>
              </a:rPr>
              <a:t>d</a:t>
            </a:r>
            <a:r>
              <a:rPr sz="1900" spc="30" dirty="0">
                <a:latin typeface="Lucida Sans Unicode"/>
                <a:cs typeface="Lucida Sans Unicode"/>
              </a:rPr>
              <a:t>u</a:t>
            </a:r>
            <a:r>
              <a:rPr sz="1900" spc="175" dirty="0">
                <a:latin typeface="Lucida Sans Unicode"/>
                <a:cs typeface="Lucida Sans Unicode"/>
              </a:rPr>
              <a:t>c</a:t>
            </a:r>
            <a:r>
              <a:rPr sz="1900" spc="-25" dirty="0">
                <a:latin typeface="Lucida Sans Unicode"/>
                <a:cs typeface="Lucida Sans Unicode"/>
              </a:rPr>
              <a:t>t</a:t>
            </a:r>
            <a:r>
              <a:rPr sz="1900" spc="20" dirty="0">
                <a:latin typeface="Lucida Sans Unicode"/>
                <a:cs typeface="Lucida Sans Unicode"/>
              </a:rPr>
              <a:t>s</a:t>
            </a:r>
            <a:r>
              <a:rPr sz="1900" spc="-95" dirty="0">
                <a:latin typeface="Lucida Sans Unicode"/>
                <a:cs typeface="Lucida Sans Unicode"/>
              </a:rPr>
              <a:t> </a:t>
            </a:r>
            <a:r>
              <a:rPr sz="1900" spc="-55" dirty="0">
                <a:latin typeface="Lucida Sans Unicode"/>
                <a:cs typeface="Lucida Sans Unicode"/>
              </a:rPr>
              <a:t>-</a:t>
            </a:r>
            <a:r>
              <a:rPr sz="1900" spc="-95" dirty="0">
                <a:latin typeface="Lucida Sans Unicode"/>
                <a:cs typeface="Lucida Sans Unicode"/>
              </a:rPr>
              <a:t> </a:t>
            </a:r>
            <a:r>
              <a:rPr sz="1900" spc="-90" dirty="0">
                <a:latin typeface="Lucida Sans Unicode"/>
                <a:cs typeface="Lucida Sans Unicode"/>
              </a:rPr>
              <a:t>H</a:t>
            </a:r>
            <a:r>
              <a:rPr sz="1900" spc="229" dirty="0">
                <a:latin typeface="Lucida Sans Unicode"/>
                <a:cs typeface="Lucida Sans Unicode"/>
              </a:rPr>
              <a:t>a</a:t>
            </a:r>
            <a:r>
              <a:rPr sz="1900" spc="75" dirty="0">
                <a:latin typeface="Lucida Sans Unicode"/>
                <a:cs typeface="Lucida Sans Unicode"/>
              </a:rPr>
              <a:t>v</a:t>
            </a:r>
            <a:r>
              <a:rPr sz="1900" spc="-85" dirty="0">
                <a:latin typeface="Lucida Sans Unicode"/>
                <a:cs typeface="Lucida Sans Unicode"/>
              </a:rPr>
              <a:t>i</a:t>
            </a:r>
            <a:r>
              <a:rPr sz="1900" spc="30" dirty="0">
                <a:latin typeface="Lucida Sans Unicode"/>
                <a:cs typeface="Lucida Sans Unicode"/>
              </a:rPr>
              <a:t>n</a:t>
            </a:r>
            <a:r>
              <a:rPr sz="1900" spc="95" dirty="0">
                <a:latin typeface="Lucida Sans Unicode"/>
                <a:cs typeface="Lucida Sans Unicode"/>
              </a:rPr>
              <a:t>g</a:t>
            </a:r>
            <a:r>
              <a:rPr sz="1900" spc="-95" dirty="0">
                <a:latin typeface="Lucida Sans Unicode"/>
                <a:cs typeface="Lucida Sans Unicode"/>
              </a:rPr>
              <a:t> </a:t>
            </a:r>
            <a:r>
              <a:rPr sz="1900" spc="-85" dirty="0">
                <a:latin typeface="Lucida Sans Unicode"/>
                <a:cs typeface="Lucida Sans Unicode"/>
              </a:rPr>
              <a:t>l</a:t>
            </a:r>
            <a:r>
              <a:rPr sz="1900" spc="40" dirty="0">
                <a:latin typeface="Lucida Sans Unicode"/>
                <a:cs typeface="Lucida Sans Unicode"/>
              </a:rPr>
              <a:t>o</a:t>
            </a:r>
            <a:r>
              <a:rPr sz="1900" spc="90" dirty="0">
                <a:latin typeface="Lucida Sans Unicode"/>
                <a:cs typeface="Lucida Sans Unicode"/>
              </a:rPr>
              <a:t>w</a:t>
            </a:r>
            <a:r>
              <a:rPr sz="1900" spc="-95" dirty="0">
                <a:latin typeface="Lucida Sans Unicode"/>
                <a:cs typeface="Lucida Sans Unicode"/>
              </a:rPr>
              <a:t> </a:t>
            </a:r>
            <a:r>
              <a:rPr sz="1900" spc="80" dirty="0">
                <a:latin typeface="Lucida Sans Unicode"/>
                <a:cs typeface="Lucida Sans Unicode"/>
              </a:rPr>
              <a:t>p</a:t>
            </a:r>
            <a:r>
              <a:rPr sz="1900" spc="40" dirty="0">
                <a:latin typeface="Lucida Sans Unicode"/>
                <a:cs typeface="Lucida Sans Unicode"/>
              </a:rPr>
              <a:t>o</a:t>
            </a:r>
            <a:r>
              <a:rPr sz="1900" spc="-85" dirty="0">
                <a:latin typeface="Lucida Sans Unicode"/>
                <a:cs typeface="Lucida Sans Unicode"/>
              </a:rPr>
              <a:t>l</a:t>
            </a:r>
            <a:r>
              <a:rPr sz="1900" spc="229" dirty="0">
                <a:latin typeface="Lucida Sans Unicode"/>
                <a:cs typeface="Lucida Sans Unicode"/>
              </a:rPr>
              <a:t>a</a:t>
            </a:r>
            <a:r>
              <a:rPr sz="1900" spc="-75" dirty="0">
                <a:latin typeface="Lucida Sans Unicode"/>
                <a:cs typeface="Lucida Sans Unicode"/>
              </a:rPr>
              <a:t>r</a:t>
            </a:r>
            <a:r>
              <a:rPr sz="1900" spc="-85" dirty="0">
                <a:latin typeface="Lucida Sans Unicode"/>
                <a:cs typeface="Lucida Sans Unicode"/>
              </a:rPr>
              <a:t>i</a:t>
            </a:r>
            <a:r>
              <a:rPr sz="1900" spc="-25" dirty="0">
                <a:latin typeface="Lucida Sans Unicode"/>
                <a:cs typeface="Lucida Sans Unicode"/>
              </a:rPr>
              <a:t>t</a:t>
            </a:r>
            <a:r>
              <a:rPr sz="1900" spc="75" dirty="0">
                <a:latin typeface="Lucida Sans Unicode"/>
                <a:cs typeface="Lucida Sans Unicode"/>
              </a:rPr>
              <a:t>y</a:t>
            </a:r>
            <a:r>
              <a:rPr sz="1900" spc="-95" dirty="0">
                <a:latin typeface="Lucida Sans Unicode"/>
                <a:cs typeface="Lucida Sans Unicode"/>
              </a:rPr>
              <a:t> </a:t>
            </a:r>
            <a:r>
              <a:rPr sz="1900" spc="229" dirty="0">
                <a:latin typeface="Lucida Sans Unicode"/>
                <a:cs typeface="Lucida Sans Unicode"/>
              </a:rPr>
              <a:t>a</a:t>
            </a:r>
            <a:r>
              <a:rPr sz="1900" spc="30" dirty="0">
                <a:latin typeface="Lucida Sans Unicode"/>
                <a:cs typeface="Lucida Sans Unicode"/>
              </a:rPr>
              <a:t>n</a:t>
            </a:r>
            <a:r>
              <a:rPr sz="1900" spc="85" dirty="0">
                <a:latin typeface="Lucida Sans Unicode"/>
                <a:cs typeface="Lucida Sans Unicode"/>
              </a:rPr>
              <a:t>d</a:t>
            </a:r>
            <a:endParaRPr sz="1900">
              <a:latin typeface="Lucida Sans Unicode"/>
              <a:cs typeface="Lucida Sans Unicode"/>
            </a:endParaRPr>
          </a:p>
          <a:p>
            <a:pPr marL="2974340">
              <a:lnSpc>
                <a:spcPts val="2265"/>
              </a:lnSpc>
            </a:pPr>
            <a:r>
              <a:rPr sz="1900" spc="15" dirty="0">
                <a:latin typeface="Lucida Sans Unicode"/>
                <a:cs typeface="Lucida Sans Unicode"/>
              </a:rPr>
              <a:t>low</a:t>
            </a:r>
            <a:r>
              <a:rPr sz="1900" spc="-135" dirty="0">
                <a:latin typeface="Lucida Sans Unicode"/>
                <a:cs typeface="Lucida Sans Unicode"/>
              </a:rPr>
              <a:t> </a:t>
            </a:r>
            <a:r>
              <a:rPr sz="1900" spc="30" dirty="0">
                <a:latin typeface="Lucida Sans Unicode"/>
                <a:cs typeface="Lucida Sans Unicode"/>
              </a:rPr>
              <a:t>rating</a:t>
            </a:r>
            <a:endParaRPr sz="1900">
              <a:latin typeface="Lucida Sans Unicode"/>
              <a:cs typeface="Lucida Sans Unicode"/>
            </a:endParaRPr>
          </a:p>
        </p:txBody>
      </p:sp>
      <p:sp>
        <p:nvSpPr>
          <p:cNvPr id="13" name="object 13"/>
          <p:cNvSpPr/>
          <p:nvPr/>
        </p:nvSpPr>
        <p:spPr>
          <a:xfrm>
            <a:off x="5426" y="9661893"/>
            <a:ext cx="619760" cy="619760"/>
          </a:xfrm>
          <a:custGeom>
            <a:avLst/>
            <a:gdLst/>
            <a:ahLst/>
            <a:cxnLst/>
            <a:rect l="l" t="t" r="r" b="b"/>
            <a:pathLst>
              <a:path w="619760" h="619759">
                <a:moveTo>
                  <a:pt x="315272" y="619680"/>
                </a:moveTo>
                <a:lnTo>
                  <a:pt x="269421" y="617122"/>
                </a:lnTo>
                <a:lnTo>
                  <a:pt x="225550" y="608129"/>
                </a:lnTo>
                <a:lnTo>
                  <a:pt x="184141" y="593170"/>
                </a:lnTo>
                <a:lnTo>
                  <a:pt x="145680" y="572717"/>
                </a:lnTo>
                <a:lnTo>
                  <a:pt x="110657" y="547241"/>
                </a:lnTo>
                <a:lnTo>
                  <a:pt x="79558" y="517212"/>
                </a:lnTo>
                <a:lnTo>
                  <a:pt x="52871" y="483102"/>
                </a:lnTo>
                <a:lnTo>
                  <a:pt x="31084" y="445382"/>
                </a:lnTo>
                <a:lnTo>
                  <a:pt x="14685" y="404522"/>
                </a:lnTo>
                <a:lnTo>
                  <a:pt x="4161" y="360993"/>
                </a:lnTo>
                <a:lnTo>
                  <a:pt x="0" y="315266"/>
                </a:lnTo>
                <a:lnTo>
                  <a:pt x="2557" y="269421"/>
                </a:lnTo>
                <a:lnTo>
                  <a:pt x="11551" y="225550"/>
                </a:lnTo>
                <a:lnTo>
                  <a:pt x="26509" y="184140"/>
                </a:lnTo>
                <a:lnTo>
                  <a:pt x="46962" y="145680"/>
                </a:lnTo>
                <a:lnTo>
                  <a:pt x="72438" y="110657"/>
                </a:lnTo>
                <a:lnTo>
                  <a:pt x="102467" y="79558"/>
                </a:lnTo>
                <a:lnTo>
                  <a:pt x="136577" y="52871"/>
                </a:lnTo>
                <a:lnTo>
                  <a:pt x="174298"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7"/>
                </a:lnTo>
                <a:lnTo>
                  <a:pt x="604995" y="215158"/>
                </a:lnTo>
                <a:lnTo>
                  <a:pt x="615519" y="258687"/>
                </a:lnTo>
                <a:lnTo>
                  <a:pt x="619680" y="304414"/>
                </a:lnTo>
                <a:lnTo>
                  <a:pt x="617123" y="350259"/>
                </a:lnTo>
                <a:lnTo>
                  <a:pt x="608129" y="394129"/>
                </a:lnTo>
                <a:lnTo>
                  <a:pt x="593170" y="435539"/>
                </a:lnTo>
                <a:lnTo>
                  <a:pt x="572718" y="473999"/>
                </a:lnTo>
                <a:lnTo>
                  <a:pt x="547241" y="509023"/>
                </a:lnTo>
                <a:lnTo>
                  <a:pt x="517213" y="540122"/>
                </a:lnTo>
                <a:lnTo>
                  <a:pt x="483103" y="566808"/>
                </a:lnTo>
                <a:lnTo>
                  <a:pt x="445382" y="588595"/>
                </a:lnTo>
                <a:lnTo>
                  <a:pt x="404522" y="604995"/>
                </a:lnTo>
                <a:lnTo>
                  <a:pt x="360993" y="615519"/>
                </a:lnTo>
                <a:lnTo>
                  <a:pt x="315272" y="619680"/>
                </a:lnTo>
                <a:close/>
              </a:path>
            </a:pathLst>
          </a:custGeom>
          <a:solidFill>
            <a:srgbClr val="78DDE3"/>
          </a:solidFill>
        </p:spPr>
        <p:txBody>
          <a:bodyPr wrap="square" lIns="0" tIns="0" rIns="0" bIns="0" rtlCol="0"/>
          <a:lstStyle/>
          <a:p>
            <a:endParaRPr/>
          </a:p>
        </p:txBody>
      </p:sp>
      <p:sp>
        <p:nvSpPr>
          <p:cNvPr id="14" name="object 14"/>
          <p:cNvSpPr txBox="1"/>
          <p:nvPr/>
        </p:nvSpPr>
        <p:spPr>
          <a:xfrm rot="21540000">
            <a:off x="77364" y="9919169"/>
            <a:ext cx="454353" cy="196913"/>
          </a:xfrm>
          <a:prstGeom prst="rect">
            <a:avLst/>
          </a:prstGeom>
        </p:spPr>
        <p:txBody>
          <a:bodyPr vert="horz" wrap="square" lIns="0" tIns="0" rIns="0" bIns="0" rtlCol="0">
            <a:spAutoFit/>
          </a:bodyPr>
          <a:lstStyle/>
          <a:p>
            <a:pPr>
              <a:lnSpc>
                <a:spcPts val="1500"/>
              </a:lnSpc>
            </a:pPr>
            <a:r>
              <a:rPr sz="2000" b="1" spc="45" dirty="0">
                <a:latin typeface="Tahoma"/>
                <a:cs typeface="Tahoma"/>
              </a:rPr>
              <a:t>1</a:t>
            </a:r>
            <a:r>
              <a:rPr sz="2000" b="1" spc="50" dirty="0">
                <a:latin typeface="Tahoma"/>
                <a:cs typeface="Tahoma"/>
              </a:rPr>
              <a:t>6</a:t>
            </a:r>
            <a:endParaRPr sz="2000" b="1" dirty="0">
              <a:latin typeface="Tahoma"/>
              <a:cs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37C8EF"/>
          </a:solidFill>
        </p:spPr>
        <p:txBody>
          <a:bodyPr wrap="square" lIns="0" tIns="0" rIns="0" bIns="0" rtlCol="0"/>
          <a:lstStyle/>
          <a:p>
            <a:endParaRPr/>
          </a:p>
        </p:txBody>
      </p:sp>
      <p:grpSp>
        <p:nvGrpSpPr>
          <p:cNvPr id="3" name="object 3"/>
          <p:cNvGrpSpPr/>
          <p:nvPr/>
        </p:nvGrpSpPr>
        <p:grpSpPr>
          <a:xfrm>
            <a:off x="4762" y="0"/>
            <a:ext cx="18275935" cy="10287000"/>
            <a:chOff x="4762" y="0"/>
            <a:chExt cx="18275935" cy="10287000"/>
          </a:xfrm>
        </p:grpSpPr>
        <p:sp>
          <p:nvSpPr>
            <p:cNvPr id="4" name="object 4"/>
            <p:cNvSpPr/>
            <p:nvPr/>
          </p:nvSpPr>
          <p:spPr>
            <a:xfrm>
              <a:off x="4762" y="0"/>
              <a:ext cx="18275935" cy="10271125"/>
            </a:xfrm>
            <a:custGeom>
              <a:avLst/>
              <a:gdLst/>
              <a:ahLst/>
              <a:cxnLst/>
              <a:rect l="l" t="t" r="r" b="b"/>
              <a:pathLst>
                <a:path w="18275935" h="10271125">
                  <a:moveTo>
                    <a:pt x="18173347" y="10270926"/>
                  </a:moveTo>
                  <a:lnTo>
                    <a:pt x="114652" y="10270926"/>
                  </a:lnTo>
                  <a:lnTo>
                    <a:pt x="84810" y="10254993"/>
                  </a:lnTo>
                  <a:lnTo>
                    <a:pt x="32006" y="10202189"/>
                  </a:lnTo>
                  <a:lnTo>
                    <a:pt x="3694" y="10133838"/>
                  </a:lnTo>
                  <a:lnTo>
                    <a:pt x="0" y="10096500"/>
                  </a:lnTo>
                  <a:lnTo>
                    <a:pt x="0" y="190500"/>
                  </a:lnTo>
                  <a:lnTo>
                    <a:pt x="14500" y="117598"/>
                  </a:lnTo>
                  <a:lnTo>
                    <a:pt x="55796" y="55796"/>
                  </a:lnTo>
                  <a:lnTo>
                    <a:pt x="117598" y="14500"/>
                  </a:lnTo>
                  <a:lnTo>
                    <a:pt x="190500" y="0"/>
                  </a:lnTo>
                  <a:lnTo>
                    <a:pt x="18097500" y="0"/>
                  </a:lnTo>
                  <a:lnTo>
                    <a:pt x="18170401" y="14500"/>
                  </a:lnTo>
                  <a:lnTo>
                    <a:pt x="18232203" y="55796"/>
                  </a:lnTo>
                  <a:lnTo>
                    <a:pt x="18273499" y="117598"/>
                  </a:lnTo>
                  <a:lnTo>
                    <a:pt x="18275497" y="124174"/>
                  </a:lnTo>
                  <a:lnTo>
                    <a:pt x="18275497" y="10162825"/>
                  </a:lnTo>
                  <a:lnTo>
                    <a:pt x="18255993" y="10202189"/>
                  </a:lnTo>
                  <a:lnTo>
                    <a:pt x="18203189" y="10254993"/>
                  </a:lnTo>
                  <a:lnTo>
                    <a:pt x="18173347" y="10270926"/>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73309" y="0"/>
              <a:ext cx="8648699" cy="5276849"/>
            </a:xfrm>
            <a:prstGeom prst="rect">
              <a:avLst/>
            </a:prstGeom>
          </p:spPr>
        </p:pic>
        <p:pic>
          <p:nvPicPr>
            <p:cNvPr id="6" name="object 6"/>
            <p:cNvPicPr/>
            <p:nvPr/>
          </p:nvPicPr>
          <p:blipFill>
            <a:blip r:embed="rId3" cstate="print"/>
            <a:stretch>
              <a:fillRect/>
            </a:stretch>
          </p:blipFill>
          <p:spPr>
            <a:xfrm>
              <a:off x="8722117" y="0"/>
              <a:ext cx="8667748" cy="5257799"/>
            </a:xfrm>
            <a:prstGeom prst="rect">
              <a:avLst/>
            </a:prstGeom>
          </p:spPr>
        </p:pic>
        <p:pic>
          <p:nvPicPr>
            <p:cNvPr id="7" name="object 7"/>
            <p:cNvPicPr/>
            <p:nvPr/>
          </p:nvPicPr>
          <p:blipFill>
            <a:blip r:embed="rId4" cstate="print"/>
            <a:stretch>
              <a:fillRect/>
            </a:stretch>
          </p:blipFill>
          <p:spPr>
            <a:xfrm>
              <a:off x="5201633" y="5300606"/>
              <a:ext cx="8391524" cy="4986393"/>
            </a:xfrm>
            <a:prstGeom prst="rect">
              <a:avLst/>
            </a:prstGeom>
          </p:spPr>
        </p:pic>
        <p:sp>
          <p:nvSpPr>
            <p:cNvPr id="8" name="object 8"/>
            <p:cNvSpPr/>
            <p:nvPr/>
          </p:nvSpPr>
          <p:spPr>
            <a:xfrm>
              <a:off x="195645" y="9471673"/>
              <a:ext cx="619760" cy="619760"/>
            </a:xfrm>
            <a:custGeom>
              <a:avLst/>
              <a:gdLst/>
              <a:ahLst/>
              <a:cxnLst/>
              <a:rect l="l" t="t" r="r" b="b"/>
              <a:pathLst>
                <a:path w="619760" h="619759">
                  <a:moveTo>
                    <a:pt x="315276" y="619679"/>
                  </a:moveTo>
                  <a:lnTo>
                    <a:pt x="269421" y="617123"/>
                  </a:lnTo>
                  <a:lnTo>
                    <a:pt x="225550" y="608129"/>
                  </a:lnTo>
                  <a:lnTo>
                    <a:pt x="184141" y="593170"/>
                  </a:lnTo>
                  <a:lnTo>
                    <a:pt x="145680" y="572717"/>
                  </a:lnTo>
                  <a:lnTo>
                    <a:pt x="110657" y="547241"/>
                  </a:lnTo>
                  <a:lnTo>
                    <a:pt x="79558" y="517213"/>
                  </a:lnTo>
                  <a:lnTo>
                    <a:pt x="52871" y="483103"/>
                  </a:lnTo>
                  <a:lnTo>
                    <a:pt x="31084" y="445382"/>
                  </a:lnTo>
                  <a:lnTo>
                    <a:pt x="14685" y="404521"/>
                  </a:lnTo>
                  <a:lnTo>
                    <a:pt x="4161" y="360992"/>
                  </a:lnTo>
                  <a:lnTo>
                    <a:pt x="0" y="315265"/>
                  </a:lnTo>
                  <a:lnTo>
                    <a:pt x="2557" y="269420"/>
                  </a:lnTo>
                  <a:lnTo>
                    <a:pt x="11551" y="225550"/>
                  </a:lnTo>
                  <a:lnTo>
                    <a:pt x="26509" y="184140"/>
                  </a:lnTo>
                  <a:lnTo>
                    <a:pt x="46962" y="145680"/>
                  </a:lnTo>
                  <a:lnTo>
                    <a:pt x="72438" y="110657"/>
                  </a:lnTo>
                  <a:lnTo>
                    <a:pt x="102467" y="79558"/>
                  </a:lnTo>
                  <a:lnTo>
                    <a:pt x="136577" y="52871"/>
                  </a:lnTo>
                  <a:lnTo>
                    <a:pt x="174297"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7"/>
                  </a:lnTo>
                  <a:lnTo>
                    <a:pt x="604995" y="215158"/>
                  </a:lnTo>
                  <a:lnTo>
                    <a:pt x="615519" y="258687"/>
                  </a:lnTo>
                  <a:lnTo>
                    <a:pt x="619680" y="304413"/>
                  </a:lnTo>
                  <a:lnTo>
                    <a:pt x="617123" y="350259"/>
                  </a:lnTo>
                  <a:lnTo>
                    <a:pt x="608129" y="394129"/>
                  </a:lnTo>
                  <a:lnTo>
                    <a:pt x="593170" y="435539"/>
                  </a:lnTo>
                  <a:lnTo>
                    <a:pt x="572718" y="473999"/>
                  </a:lnTo>
                  <a:lnTo>
                    <a:pt x="547241" y="509023"/>
                  </a:lnTo>
                  <a:lnTo>
                    <a:pt x="517213" y="540122"/>
                  </a:lnTo>
                  <a:lnTo>
                    <a:pt x="483103" y="566808"/>
                  </a:lnTo>
                  <a:lnTo>
                    <a:pt x="445382" y="588595"/>
                  </a:lnTo>
                  <a:lnTo>
                    <a:pt x="404522" y="604995"/>
                  </a:lnTo>
                  <a:lnTo>
                    <a:pt x="360993" y="615519"/>
                  </a:lnTo>
                  <a:lnTo>
                    <a:pt x="315276" y="619679"/>
                  </a:lnTo>
                  <a:close/>
                </a:path>
              </a:pathLst>
            </a:custGeom>
            <a:solidFill>
              <a:srgbClr val="78DDE3"/>
            </a:solidFill>
          </p:spPr>
          <p:txBody>
            <a:bodyPr wrap="square" lIns="0" tIns="0" rIns="0" bIns="0" rtlCol="0"/>
            <a:lstStyle/>
            <a:p>
              <a:endParaRPr/>
            </a:p>
          </p:txBody>
        </p:sp>
      </p:grpSp>
      <p:sp>
        <p:nvSpPr>
          <p:cNvPr id="9" name="object 9"/>
          <p:cNvSpPr txBox="1"/>
          <p:nvPr/>
        </p:nvSpPr>
        <p:spPr>
          <a:xfrm rot="21540000">
            <a:off x="286947" y="9683096"/>
            <a:ext cx="454290" cy="196913"/>
          </a:xfrm>
          <a:prstGeom prst="rect">
            <a:avLst/>
          </a:prstGeom>
        </p:spPr>
        <p:txBody>
          <a:bodyPr vert="horz" wrap="square" lIns="0" tIns="0" rIns="0" bIns="0" rtlCol="0">
            <a:spAutoFit/>
          </a:bodyPr>
          <a:lstStyle/>
          <a:p>
            <a:pPr>
              <a:lnSpc>
                <a:spcPts val="1500"/>
              </a:lnSpc>
            </a:pPr>
            <a:r>
              <a:rPr sz="2000" b="1" spc="45" dirty="0">
                <a:latin typeface="Tahoma"/>
                <a:cs typeface="Tahoma"/>
              </a:rPr>
              <a:t>1</a:t>
            </a:r>
            <a:r>
              <a:rPr sz="2000" b="1" spc="50" dirty="0">
                <a:latin typeface="Tahoma"/>
                <a:cs typeface="Tahoma"/>
              </a:rPr>
              <a:t>7</a:t>
            </a:r>
            <a:endParaRPr sz="2000" b="1" dirty="0">
              <a:latin typeface="Tahoma"/>
              <a:cs typeface="Tahoma"/>
            </a:endParaRPr>
          </a:p>
        </p:txBody>
      </p:sp>
      <p:grpSp>
        <p:nvGrpSpPr>
          <p:cNvPr id="10" name="object 10"/>
          <p:cNvGrpSpPr/>
          <p:nvPr/>
        </p:nvGrpSpPr>
        <p:grpSpPr>
          <a:xfrm>
            <a:off x="0" y="46"/>
            <a:ext cx="18288000" cy="5300980"/>
            <a:chOff x="0" y="46"/>
            <a:chExt cx="18288000" cy="5300980"/>
          </a:xfrm>
        </p:grpSpPr>
        <p:sp>
          <p:nvSpPr>
            <p:cNvPr id="11" name="object 11"/>
            <p:cNvSpPr/>
            <p:nvPr/>
          </p:nvSpPr>
          <p:spPr>
            <a:xfrm>
              <a:off x="0" y="5262506"/>
              <a:ext cx="18288000" cy="38100"/>
            </a:xfrm>
            <a:custGeom>
              <a:avLst/>
              <a:gdLst/>
              <a:ahLst/>
              <a:cxnLst/>
              <a:rect l="l" t="t" r="r" b="b"/>
              <a:pathLst>
                <a:path w="18288000" h="38100">
                  <a:moveTo>
                    <a:pt x="0" y="0"/>
                  </a:moveTo>
                  <a:lnTo>
                    <a:pt x="18287999" y="0"/>
                  </a:lnTo>
                  <a:lnTo>
                    <a:pt x="18287999" y="38099"/>
                  </a:lnTo>
                  <a:lnTo>
                    <a:pt x="0" y="38099"/>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8722070" y="46"/>
              <a:ext cx="0" cy="5296535"/>
            </a:xfrm>
            <a:custGeom>
              <a:avLst/>
              <a:gdLst/>
              <a:ahLst/>
              <a:cxnLst/>
              <a:rect l="l" t="t" r="r" b="b"/>
              <a:pathLst>
                <a:path h="5296535">
                  <a:moveTo>
                    <a:pt x="0" y="0"/>
                  </a:moveTo>
                  <a:lnTo>
                    <a:pt x="0" y="5295993"/>
                  </a:lnTo>
                </a:path>
              </a:pathLst>
            </a:custGeom>
            <a:ln w="38066">
              <a:solidFill>
                <a:srgbClr val="000000"/>
              </a:solidFill>
            </a:ln>
          </p:spPr>
          <p:txBody>
            <a:bodyPr wrap="square" lIns="0" tIns="0" rIns="0" bIns="0" rtlCol="0"/>
            <a:lstStyle/>
            <a:p>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8370" y="1296361"/>
            <a:ext cx="2828925" cy="1494790"/>
          </a:xfrm>
          <a:custGeom>
            <a:avLst/>
            <a:gdLst/>
            <a:ahLst/>
            <a:cxnLst/>
            <a:rect l="l" t="t" r="r" b="b"/>
            <a:pathLst>
              <a:path w="2828925" h="1494789">
                <a:moveTo>
                  <a:pt x="0" y="1494315"/>
                </a:moveTo>
                <a:lnTo>
                  <a:pt x="2828296" y="1494315"/>
                </a:lnTo>
                <a:lnTo>
                  <a:pt x="2828296" y="0"/>
                </a:lnTo>
                <a:lnTo>
                  <a:pt x="0" y="0"/>
                </a:lnTo>
                <a:lnTo>
                  <a:pt x="0" y="1494315"/>
                </a:lnTo>
                <a:close/>
              </a:path>
            </a:pathLst>
          </a:custGeom>
          <a:solidFill>
            <a:srgbClr val="78DDE3"/>
          </a:solidFill>
        </p:spPr>
        <p:txBody>
          <a:bodyPr wrap="square" lIns="0" tIns="0" rIns="0" bIns="0" rtlCol="0"/>
          <a:lstStyle/>
          <a:p>
            <a:endParaRPr/>
          </a:p>
        </p:txBody>
      </p:sp>
      <p:sp>
        <p:nvSpPr>
          <p:cNvPr id="3" name="object 3"/>
          <p:cNvSpPr/>
          <p:nvPr/>
        </p:nvSpPr>
        <p:spPr>
          <a:xfrm>
            <a:off x="3713342" y="1296361"/>
            <a:ext cx="3907154" cy="1494790"/>
          </a:xfrm>
          <a:custGeom>
            <a:avLst/>
            <a:gdLst/>
            <a:ahLst/>
            <a:cxnLst/>
            <a:rect l="l" t="t" r="r" b="b"/>
            <a:pathLst>
              <a:path w="3907154" h="1494789">
                <a:moveTo>
                  <a:pt x="0" y="1494315"/>
                </a:moveTo>
                <a:lnTo>
                  <a:pt x="3906615" y="1494315"/>
                </a:lnTo>
                <a:lnTo>
                  <a:pt x="3906615" y="0"/>
                </a:lnTo>
                <a:lnTo>
                  <a:pt x="0" y="0"/>
                </a:lnTo>
                <a:lnTo>
                  <a:pt x="0" y="1494315"/>
                </a:lnTo>
                <a:close/>
              </a:path>
            </a:pathLst>
          </a:custGeom>
          <a:solidFill>
            <a:srgbClr val="36D0D5"/>
          </a:solidFill>
        </p:spPr>
        <p:txBody>
          <a:bodyPr wrap="square" lIns="0" tIns="0" rIns="0" bIns="0" rtlCol="0"/>
          <a:lstStyle/>
          <a:p>
            <a:endParaRPr/>
          </a:p>
        </p:txBody>
      </p:sp>
      <p:sp>
        <p:nvSpPr>
          <p:cNvPr id="4" name="object 4"/>
          <p:cNvSpPr/>
          <p:nvPr/>
        </p:nvSpPr>
        <p:spPr>
          <a:xfrm>
            <a:off x="7686633" y="1296361"/>
            <a:ext cx="2816860" cy="1494790"/>
          </a:xfrm>
          <a:custGeom>
            <a:avLst/>
            <a:gdLst/>
            <a:ahLst/>
            <a:cxnLst/>
            <a:rect l="l" t="t" r="r" b="b"/>
            <a:pathLst>
              <a:path w="2816859" h="1494789">
                <a:moveTo>
                  <a:pt x="0" y="1494315"/>
                </a:moveTo>
                <a:lnTo>
                  <a:pt x="2816280" y="1494315"/>
                </a:lnTo>
                <a:lnTo>
                  <a:pt x="2816280" y="0"/>
                </a:lnTo>
                <a:lnTo>
                  <a:pt x="0" y="0"/>
                </a:lnTo>
                <a:lnTo>
                  <a:pt x="0" y="1494315"/>
                </a:lnTo>
                <a:close/>
              </a:path>
            </a:pathLst>
          </a:custGeom>
          <a:solidFill>
            <a:srgbClr val="37C8EF"/>
          </a:solidFill>
        </p:spPr>
        <p:txBody>
          <a:bodyPr wrap="square" lIns="0" tIns="0" rIns="0" bIns="0" rtlCol="0"/>
          <a:lstStyle/>
          <a:p>
            <a:endParaRPr/>
          </a:p>
        </p:txBody>
      </p:sp>
      <p:sp>
        <p:nvSpPr>
          <p:cNvPr id="5" name="object 5"/>
          <p:cNvSpPr/>
          <p:nvPr/>
        </p:nvSpPr>
        <p:spPr>
          <a:xfrm>
            <a:off x="10569588" y="1296361"/>
            <a:ext cx="3171825" cy="1494790"/>
          </a:xfrm>
          <a:custGeom>
            <a:avLst/>
            <a:gdLst/>
            <a:ahLst/>
            <a:cxnLst/>
            <a:rect l="l" t="t" r="r" b="b"/>
            <a:pathLst>
              <a:path w="3171825" h="1494789">
                <a:moveTo>
                  <a:pt x="0" y="1494315"/>
                </a:moveTo>
                <a:lnTo>
                  <a:pt x="3171824" y="1494315"/>
                </a:lnTo>
                <a:lnTo>
                  <a:pt x="3171824" y="0"/>
                </a:lnTo>
                <a:lnTo>
                  <a:pt x="0" y="0"/>
                </a:lnTo>
                <a:lnTo>
                  <a:pt x="0" y="1494315"/>
                </a:lnTo>
                <a:close/>
              </a:path>
            </a:pathLst>
          </a:custGeom>
          <a:solidFill>
            <a:srgbClr val="2B91D5"/>
          </a:solidFill>
        </p:spPr>
        <p:txBody>
          <a:bodyPr wrap="square" lIns="0" tIns="0" rIns="0" bIns="0" rtlCol="0"/>
          <a:lstStyle/>
          <a:p>
            <a:endParaRPr/>
          </a:p>
        </p:txBody>
      </p:sp>
      <p:sp>
        <p:nvSpPr>
          <p:cNvPr id="6" name="object 6"/>
          <p:cNvSpPr/>
          <p:nvPr/>
        </p:nvSpPr>
        <p:spPr>
          <a:xfrm>
            <a:off x="13808088" y="1296361"/>
            <a:ext cx="3208020" cy="1494790"/>
          </a:xfrm>
          <a:custGeom>
            <a:avLst/>
            <a:gdLst/>
            <a:ahLst/>
            <a:cxnLst/>
            <a:rect l="l" t="t" r="r" b="b"/>
            <a:pathLst>
              <a:path w="3208019" h="1494789">
                <a:moveTo>
                  <a:pt x="0" y="1494315"/>
                </a:moveTo>
                <a:lnTo>
                  <a:pt x="3207543" y="1494315"/>
                </a:lnTo>
                <a:lnTo>
                  <a:pt x="3207543" y="0"/>
                </a:lnTo>
                <a:lnTo>
                  <a:pt x="0" y="0"/>
                </a:lnTo>
                <a:lnTo>
                  <a:pt x="0" y="1494315"/>
                </a:lnTo>
                <a:close/>
              </a:path>
            </a:pathLst>
          </a:custGeom>
          <a:solidFill>
            <a:srgbClr val="12538A"/>
          </a:solidFill>
        </p:spPr>
        <p:txBody>
          <a:bodyPr wrap="square" lIns="0" tIns="0" rIns="0" bIns="0" rtlCol="0"/>
          <a:lstStyle/>
          <a:p>
            <a:endParaRPr/>
          </a:p>
        </p:txBody>
      </p:sp>
      <p:sp>
        <p:nvSpPr>
          <p:cNvPr id="7" name="object 7"/>
          <p:cNvSpPr/>
          <p:nvPr/>
        </p:nvSpPr>
        <p:spPr>
          <a:xfrm>
            <a:off x="818370" y="2785914"/>
            <a:ext cx="2828925" cy="6682740"/>
          </a:xfrm>
          <a:custGeom>
            <a:avLst/>
            <a:gdLst/>
            <a:ahLst/>
            <a:cxnLst/>
            <a:rect l="l" t="t" r="r" b="b"/>
            <a:pathLst>
              <a:path w="2828925" h="6682740">
                <a:moveTo>
                  <a:pt x="0" y="6682714"/>
                </a:moveTo>
                <a:lnTo>
                  <a:pt x="2828296" y="6682714"/>
                </a:lnTo>
                <a:lnTo>
                  <a:pt x="2828296" y="0"/>
                </a:lnTo>
                <a:lnTo>
                  <a:pt x="0" y="0"/>
                </a:lnTo>
                <a:lnTo>
                  <a:pt x="0" y="6682714"/>
                </a:lnTo>
                <a:close/>
              </a:path>
            </a:pathLst>
          </a:custGeom>
          <a:solidFill>
            <a:srgbClr val="ECF0F1"/>
          </a:solidFill>
        </p:spPr>
        <p:txBody>
          <a:bodyPr wrap="square" lIns="0" tIns="0" rIns="0" bIns="0" rtlCol="0"/>
          <a:lstStyle/>
          <a:p>
            <a:endParaRPr/>
          </a:p>
        </p:txBody>
      </p:sp>
      <p:sp>
        <p:nvSpPr>
          <p:cNvPr id="8" name="object 8"/>
          <p:cNvSpPr/>
          <p:nvPr/>
        </p:nvSpPr>
        <p:spPr>
          <a:xfrm>
            <a:off x="3713342" y="2785914"/>
            <a:ext cx="3907154" cy="6682740"/>
          </a:xfrm>
          <a:custGeom>
            <a:avLst/>
            <a:gdLst/>
            <a:ahLst/>
            <a:cxnLst/>
            <a:rect l="l" t="t" r="r" b="b"/>
            <a:pathLst>
              <a:path w="3907154" h="6682740">
                <a:moveTo>
                  <a:pt x="0" y="6682714"/>
                </a:moveTo>
                <a:lnTo>
                  <a:pt x="3906615" y="6682714"/>
                </a:lnTo>
                <a:lnTo>
                  <a:pt x="3906615" y="0"/>
                </a:lnTo>
                <a:lnTo>
                  <a:pt x="0" y="0"/>
                </a:lnTo>
                <a:lnTo>
                  <a:pt x="0" y="6682714"/>
                </a:lnTo>
                <a:close/>
              </a:path>
            </a:pathLst>
          </a:custGeom>
          <a:solidFill>
            <a:srgbClr val="ECF0F1"/>
          </a:solidFill>
        </p:spPr>
        <p:txBody>
          <a:bodyPr wrap="square" lIns="0" tIns="0" rIns="0" bIns="0" rtlCol="0"/>
          <a:lstStyle/>
          <a:p>
            <a:endParaRPr/>
          </a:p>
        </p:txBody>
      </p:sp>
      <p:sp>
        <p:nvSpPr>
          <p:cNvPr id="9" name="object 9"/>
          <p:cNvSpPr/>
          <p:nvPr/>
        </p:nvSpPr>
        <p:spPr>
          <a:xfrm>
            <a:off x="7686633" y="2785914"/>
            <a:ext cx="2816860" cy="6682740"/>
          </a:xfrm>
          <a:custGeom>
            <a:avLst/>
            <a:gdLst/>
            <a:ahLst/>
            <a:cxnLst/>
            <a:rect l="l" t="t" r="r" b="b"/>
            <a:pathLst>
              <a:path w="2816859" h="6682740">
                <a:moveTo>
                  <a:pt x="0" y="6682714"/>
                </a:moveTo>
                <a:lnTo>
                  <a:pt x="2816280" y="6682714"/>
                </a:lnTo>
                <a:lnTo>
                  <a:pt x="2816280" y="0"/>
                </a:lnTo>
                <a:lnTo>
                  <a:pt x="0" y="0"/>
                </a:lnTo>
                <a:lnTo>
                  <a:pt x="0" y="6682714"/>
                </a:lnTo>
                <a:close/>
              </a:path>
            </a:pathLst>
          </a:custGeom>
          <a:solidFill>
            <a:srgbClr val="ECF0F1"/>
          </a:solidFill>
        </p:spPr>
        <p:txBody>
          <a:bodyPr wrap="square" lIns="0" tIns="0" rIns="0" bIns="0" rtlCol="0"/>
          <a:lstStyle/>
          <a:p>
            <a:endParaRPr/>
          </a:p>
        </p:txBody>
      </p:sp>
      <p:sp>
        <p:nvSpPr>
          <p:cNvPr id="10" name="object 10"/>
          <p:cNvSpPr/>
          <p:nvPr/>
        </p:nvSpPr>
        <p:spPr>
          <a:xfrm>
            <a:off x="10569588" y="2785914"/>
            <a:ext cx="3171825" cy="6682740"/>
          </a:xfrm>
          <a:custGeom>
            <a:avLst/>
            <a:gdLst/>
            <a:ahLst/>
            <a:cxnLst/>
            <a:rect l="l" t="t" r="r" b="b"/>
            <a:pathLst>
              <a:path w="3171825" h="6682740">
                <a:moveTo>
                  <a:pt x="0" y="6682714"/>
                </a:moveTo>
                <a:lnTo>
                  <a:pt x="3171824" y="6682714"/>
                </a:lnTo>
                <a:lnTo>
                  <a:pt x="3171824" y="0"/>
                </a:lnTo>
                <a:lnTo>
                  <a:pt x="0" y="0"/>
                </a:lnTo>
                <a:lnTo>
                  <a:pt x="0" y="6682714"/>
                </a:lnTo>
                <a:close/>
              </a:path>
            </a:pathLst>
          </a:custGeom>
          <a:solidFill>
            <a:srgbClr val="ECF0F1"/>
          </a:solidFill>
        </p:spPr>
        <p:txBody>
          <a:bodyPr wrap="square" lIns="0" tIns="0" rIns="0" bIns="0" rtlCol="0"/>
          <a:lstStyle/>
          <a:p>
            <a:endParaRPr/>
          </a:p>
        </p:txBody>
      </p:sp>
      <p:sp>
        <p:nvSpPr>
          <p:cNvPr id="11" name="object 11"/>
          <p:cNvSpPr/>
          <p:nvPr/>
        </p:nvSpPr>
        <p:spPr>
          <a:xfrm>
            <a:off x="13808088" y="2785914"/>
            <a:ext cx="3208020" cy="6682740"/>
          </a:xfrm>
          <a:custGeom>
            <a:avLst/>
            <a:gdLst/>
            <a:ahLst/>
            <a:cxnLst/>
            <a:rect l="l" t="t" r="r" b="b"/>
            <a:pathLst>
              <a:path w="3208019" h="6682740">
                <a:moveTo>
                  <a:pt x="0" y="6682714"/>
                </a:moveTo>
                <a:lnTo>
                  <a:pt x="3207544" y="6682714"/>
                </a:lnTo>
                <a:lnTo>
                  <a:pt x="3207544" y="0"/>
                </a:lnTo>
                <a:lnTo>
                  <a:pt x="0" y="0"/>
                </a:lnTo>
                <a:lnTo>
                  <a:pt x="0" y="6682714"/>
                </a:lnTo>
                <a:close/>
              </a:path>
            </a:pathLst>
          </a:custGeom>
          <a:solidFill>
            <a:srgbClr val="ECF0F1"/>
          </a:solidFill>
        </p:spPr>
        <p:txBody>
          <a:bodyPr wrap="square" lIns="0" tIns="0" rIns="0" bIns="0" rtlCol="0"/>
          <a:lstStyle/>
          <a:p>
            <a:endParaRPr/>
          </a:p>
        </p:txBody>
      </p:sp>
      <p:sp>
        <p:nvSpPr>
          <p:cNvPr id="12" name="object 12"/>
          <p:cNvSpPr txBox="1"/>
          <p:nvPr/>
        </p:nvSpPr>
        <p:spPr>
          <a:xfrm>
            <a:off x="1301417" y="1822680"/>
            <a:ext cx="1864995" cy="421640"/>
          </a:xfrm>
          <a:prstGeom prst="rect">
            <a:avLst/>
          </a:prstGeom>
        </p:spPr>
        <p:txBody>
          <a:bodyPr vert="horz" wrap="square" lIns="0" tIns="12700" rIns="0" bIns="0" rtlCol="0">
            <a:spAutoFit/>
          </a:bodyPr>
          <a:lstStyle/>
          <a:p>
            <a:pPr marL="12700">
              <a:lnSpc>
                <a:spcPct val="100000"/>
              </a:lnSpc>
              <a:spcBef>
                <a:spcPts val="100"/>
              </a:spcBef>
            </a:pPr>
            <a:r>
              <a:rPr sz="2600" b="1" spc="-20" dirty="0">
                <a:latin typeface="Tahoma"/>
                <a:cs typeface="Tahoma"/>
              </a:rPr>
              <a:t>O</a:t>
            </a:r>
            <a:r>
              <a:rPr sz="2600" b="1" spc="-85" dirty="0">
                <a:latin typeface="Tahoma"/>
                <a:cs typeface="Tahoma"/>
              </a:rPr>
              <a:t>B</a:t>
            </a:r>
            <a:r>
              <a:rPr sz="2600" b="1" spc="240" dirty="0">
                <a:latin typeface="Tahoma"/>
                <a:cs typeface="Tahoma"/>
              </a:rPr>
              <a:t>J</a:t>
            </a:r>
            <a:r>
              <a:rPr sz="2600" b="1" spc="-5" dirty="0">
                <a:latin typeface="Tahoma"/>
                <a:cs typeface="Tahoma"/>
              </a:rPr>
              <a:t>E</a:t>
            </a:r>
            <a:r>
              <a:rPr sz="2600" b="1" spc="125" dirty="0">
                <a:latin typeface="Tahoma"/>
                <a:cs typeface="Tahoma"/>
              </a:rPr>
              <a:t>C</a:t>
            </a:r>
            <a:r>
              <a:rPr sz="2600" b="1" spc="20" dirty="0">
                <a:latin typeface="Tahoma"/>
                <a:cs typeface="Tahoma"/>
              </a:rPr>
              <a:t>T</a:t>
            </a:r>
            <a:r>
              <a:rPr sz="2600" b="1" spc="-505" dirty="0">
                <a:latin typeface="Tahoma"/>
                <a:cs typeface="Tahoma"/>
              </a:rPr>
              <a:t>I</a:t>
            </a:r>
            <a:r>
              <a:rPr sz="2600" b="1" spc="25" dirty="0">
                <a:latin typeface="Tahoma"/>
                <a:cs typeface="Tahoma"/>
              </a:rPr>
              <a:t>V</a:t>
            </a:r>
            <a:r>
              <a:rPr sz="2600" b="1" dirty="0">
                <a:latin typeface="Tahoma"/>
                <a:cs typeface="Tahoma"/>
              </a:rPr>
              <a:t>E</a:t>
            </a:r>
            <a:endParaRPr sz="2600">
              <a:latin typeface="Tahoma"/>
              <a:cs typeface="Tahoma"/>
            </a:endParaRPr>
          </a:p>
        </p:txBody>
      </p:sp>
      <p:sp>
        <p:nvSpPr>
          <p:cNvPr id="13" name="object 13"/>
          <p:cNvSpPr txBox="1"/>
          <p:nvPr/>
        </p:nvSpPr>
        <p:spPr>
          <a:xfrm>
            <a:off x="4980713" y="1822680"/>
            <a:ext cx="1372235" cy="421640"/>
          </a:xfrm>
          <a:prstGeom prst="rect">
            <a:avLst/>
          </a:prstGeom>
        </p:spPr>
        <p:txBody>
          <a:bodyPr vert="horz" wrap="square" lIns="0" tIns="12700" rIns="0" bIns="0" rtlCol="0">
            <a:spAutoFit/>
          </a:bodyPr>
          <a:lstStyle/>
          <a:p>
            <a:pPr marL="12700">
              <a:lnSpc>
                <a:spcPct val="100000"/>
              </a:lnSpc>
              <a:spcBef>
                <a:spcPts val="100"/>
              </a:spcBef>
            </a:pPr>
            <a:r>
              <a:rPr sz="2600" b="1" spc="-60" dirty="0">
                <a:latin typeface="Tahoma"/>
                <a:cs typeface="Tahoma"/>
              </a:rPr>
              <a:t>REASON</a:t>
            </a:r>
            <a:endParaRPr sz="2600">
              <a:latin typeface="Tahoma"/>
              <a:cs typeface="Tahoma"/>
            </a:endParaRPr>
          </a:p>
        </p:txBody>
      </p:sp>
      <p:sp>
        <p:nvSpPr>
          <p:cNvPr id="14" name="object 14"/>
          <p:cNvSpPr txBox="1"/>
          <p:nvPr/>
        </p:nvSpPr>
        <p:spPr>
          <a:xfrm>
            <a:off x="8176377" y="1822680"/>
            <a:ext cx="1837055" cy="421640"/>
          </a:xfrm>
          <a:prstGeom prst="rect">
            <a:avLst/>
          </a:prstGeom>
        </p:spPr>
        <p:txBody>
          <a:bodyPr vert="horz" wrap="square" lIns="0" tIns="12700" rIns="0" bIns="0" rtlCol="0">
            <a:spAutoFit/>
          </a:bodyPr>
          <a:lstStyle/>
          <a:p>
            <a:pPr marL="12700">
              <a:lnSpc>
                <a:spcPct val="100000"/>
              </a:lnSpc>
              <a:spcBef>
                <a:spcPts val="100"/>
              </a:spcBef>
            </a:pPr>
            <a:r>
              <a:rPr sz="2600" b="1" spc="-30" dirty="0">
                <a:latin typeface="Tahoma"/>
                <a:cs typeface="Tahoma"/>
              </a:rPr>
              <a:t>A</a:t>
            </a:r>
            <a:r>
              <a:rPr sz="2600" b="1" spc="-95" dirty="0">
                <a:latin typeface="Tahoma"/>
                <a:cs typeface="Tahoma"/>
              </a:rPr>
              <a:t>PP</a:t>
            </a:r>
            <a:r>
              <a:rPr sz="2600" b="1" spc="-195" dirty="0">
                <a:latin typeface="Tahoma"/>
                <a:cs typeface="Tahoma"/>
              </a:rPr>
              <a:t>R</a:t>
            </a:r>
            <a:r>
              <a:rPr sz="2600" b="1" spc="-20" dirty="0">
                <a:latin typeface="Tahoma"/>
                <a:cs typeface="Tahoma"/>
              </a:rPr>
              <a:t>O</a:t>
            </a:r>
            <a:r>
              <a:rPr sz="2600" b="1" spc="-30" dirty="0">
                <a:latin typeface="Tahoma"/>
                <a:cs typeface="Tahoma"/>
              </a:rPr>
              <a:t>A</a:t>
            </a:r>
            <a:r>
              <a:rPr sz="2600" b="1" spc="125" dirty="0">
                <a:latin typeface="Tahoma"/>
                <a:cs typeface="Tahoma"/>
              </a:rPr>
              <a:t>C</a:t>
            </a:r>
            <a:r>
              <a:rPr sz="2600" b="1" spc="-35" dirty="0">
                <a:latin typeface="Tahoma"/>
                <a:cs typeface="Tahoma"/>
              </a:rPr>
              <a:t>H</a:t>
            </a:r>
            <a:endParaRPr sz="2600">
              <a:latin typeface="Tahoma"/>
              <a:cs typeface="Tahoma"/>
            </a:endParaRPr>
          </a:p>
        </p:txBody>
      </p:sp>
      <p:sp>
        <p:nvSpPr>
          <p:cNvPr id="15" name="object 15"/>
          <p:cNvSpPr txBox="1"/>
          <p:nvPr/>
        </p:nvSpPr>
        <p:spPr>
          <a:xfrm>
            <a:off x="10975542" y="1822680"/>
            <a:ext cx="2360295" cy="421640"/>
          </a:xfrm>
          <a:prstGeom prst="rect">
            <a:avLst/>
          </a:prstGeom>
        </p:spPr>
        <p:txBody>
          <a:bodyPr vert="horz" wrap="square" lIns="0" tIns="12700" rIns="0" bIns="0" rtlCol="0">
            <a:spAutoFit/>
          </a:bodyPr>
          <a:lstStyle/>
          <a:p>
            <a:pPr marL="12700">
              <a:lnSpc>
                <a:spcPct val="100000"/>
              </a:lnSpc>
              <a:spcBef>
                <a:spcPts val="100"/>
              </a:spcBef>
            </a:pPr>
            <a:r>
              <a:rPr sz="2600" b="1" spc="5" dirty="0">
                <a:latin typeface="Tahoma"/>
                <a:cs typeface="Tahoma"/>
              </a:rPr>
              <a:t>M</a:t>
            </a:r>
            <a:r>
              <a:rPr sz="2600" b="1" spc="-20" dirty="0">
                <a:latin typeface="Tahoma"/>
                <a:cs typeface="Tahoma"/>
              </a:rPr>
              <a:t>O</a:t>
            </a:r>
            <a:r>
              <a:rPr sz="2600" b="1" spc="-75" dirty="0">
                <a:latin typeface="Tahoma"/>
                <a:cs typeface="Tahoma"/>
              </a:rPr>
              <a:t>D</a:t>
            </a:r>
            <a:r>
              <a:rPr sz="2600" b="1" spc="-5" dirty="0">
                <a:latin typeface="Tahoma"/>
                <a:cs typeface="Tahoma"/>
              </a:rPr>
              <a:t>E</a:t>
            </a:r>
            <a:r>
              <a:rPr sz="2600" b="1" spc="75" dirty="0">
                <a:latin typeface="Tahoma"/>
                <a:cs typeface="Tahoma"/>
              </a:rPr>
              <a:t>L</a:t>
            </a:r>
            <a:r>
              <a:rPr sz="2600" b="1" spc="-70" dirty="0">
                <a:latin typeface="Tahoma"/>
                <a:cs typeface="Tahoma"/>
              </a:rPr>
              <a:t>S</a:t>
            </a:r>
            <a:r>
              <a:rPr sz="2600" b="1" spc="-260" dirty="0">
                <a:latin typeface="Tahoma"/>
                <a:cs typeface="Tahoma"/>
              </a:rPr>
              <a:t> </a:t>
            </a:r>
            <a:r>
              <a:rPr sz="2600" b="1" spc="-105" dirty="0">
                <a:latin typeface="Tahoma"/>
                <a:cs typeface="Tahoma"/>
              </a:rPr>
              <a:t>U</a:t>
            </a:r>
            <a:r>
              <a:rPr sz="2600" b="1" spc="-75" dirty="0">
                <a:latin typeface="Tahoma"/>
                <a:cs typeface="Tahoma"/>
              </a:rPr>
              <a:t>S</a:t>
            </a:r>
            <a:r>
              <a:rPr sz="2600" b="1" spc="-5" dirty="0">
                <a:latin typeface="Tahoma"/>
                <a:cs typeface="Tahoma"/>
              </a:rPr>
              <a:t>E</a:t>
            </a:r>
            <a:r>
              <a:rPr sz="2600" b="1" spc="-70" dirty="0">
                <a:latin typeface="Tahoma"/>
                <a:cs typeface="Tahoma"/>
              </a:rPr>
              <a:t>D</a:t>
            </a:r>
            <a:endParaRPr sz="2600">
              <a:latin typeface="Tahoma"/>
              <a:cs typeface="Tahoma"/>
            </a:endParaRPr>
          </a:p>
        </p:txBody>
      </p:sp>
      <p:sp>
        <p:nvSpPr>
          <p:cNvPr id="16" name="object 16"/>
          <p:cNvSpPr txBox="1"/>
          <p:nvPr/>
        </p:nvSpPr>
        <p:spPr>
          <a:xfrm>
            <a:off x="14769619" y="1822680"/>
            <a:ext cx="1282700" cy="421640"/>
          </a:xfrm>
          <a:prstGeom prst="rect">
            <a:avLst/>
          </a:prstGeom>
        </p:spPr>
        <p:txBody>
          <a:bodyPr vert="horz" wrap="square" lIns="0" tIns="12700" rIns="0" bIns="0" rtlCol="0">
            <a:spAutoFit/>
          </a:bodyPr>
          <a:lstStyle/>
          <a:p>
            <a:pPr marL="12700">
              <a:lnSpc>
                <a:spcPct val="100000"/>
              </a:lnSpc>
              <a:spcBef>
                <a:spcPts val="100"/>
              </a:spcBef>
            </a:pPr>
            <a:r>
              <a:rPr sz="2600" b="1" spc="-195" dirty="0">
                <a:latin typeface="Tahoma"/>
                <a:cs typeface="Tahoma"/>
              </a:rPr>
              <a:t>R</a:t>
            </a:r>
            <a:r>
              <a:rPr sz="2600" b="1" spc="-5" dirty="0">
                <a:latin typeface="Tahoma"/>
                <a:cs typeface="Tahoma"/>
              </a:rPr>
              <a:t>E</a:t>
            </a:r>
            <a:r>
              <a:rPr sz="2600" b="1" spc="-75" dirty="0">
                <a:latin typeface="Tahoma"/>
                <a:cs typeface="Tahoma"/>
              </a:rPr>
              <a:t>S</a:t>
            </a:r>
            <a:r>
              <a:rPr sz="2600" b="1" spc="-105" dirty="0">
                <a:latin typeface="Tahoma"/>
                <a:cs typeface="Tahoma"/>
              </a:rPr>
              <a:t>U</a:t>
            </a:r>
            <a:r>
              <a:rPr sz="2600" b="1" spc="75" dirty="0">
                <a:latin typeface="Tahoma"/>
                <a:cs typeface="Tahoma"/>
              </a:rPr>
              <a:t>L</a:t>
            </a:r>
            <a:r>
              <a:rPr sz="2600" b="1" spc="25" dirty="0">
                <a:latin typeface="Tahoma"/>
                <a:cs typeface="Tahoma"/>
              </a:rPr>
              <a:t>T</a:t>
            </a:r>
            <a:endParaRPr sz="2600">
              <a:latin typeface="Tahoma"/>
              <a:cs typeface="Tahoma"/>
            </a:endParaRPr>
          </a:p>
        </p:txBody>
      </p:sp>
      <p:sp>
        <p:nvSpPr>
          <p:cNvPr id="17" name="object 17"/>
          <p:cNvSpPr txBox="1"/>
          <p:nvPr/>
        </p:nvSpPr>
        <p:spPr>
          <a:xfrm>
            <a:off x="1131467" y="5488944"/>
            <a:ext cx="2204720" cy="806450"/>
          </a:xfrm>
          <a:prstGeom prst="rect">
            <a:avLst/>
          </a:prstGeom>
        </p:spPr>
        <p:txBody>
          <a:bodyPr vert="horz" wrap="square" lIns="0" tIns="12700" rIns="0" bIns="0" rtlCol="0">
            <a:spAutoFit/>
          </a:bodyPr>
          <a:lstStyle/>
          <a:p>
            <a:pPr marL="12700" marR="5080" indent="321945">
              <a:lnSpc>
                <a:spcPct val="116500"/>
              </a:lnSpc>
              <a:spcBef>
                <a:spcPts val="100"/>
              </a:spcBef>
            </a:pPr>
            <a:r>
              <a:rPr sz="2200" spc="114" dirty="0">
                <a:latin typeface="Tahoma"/>
                <a:cs typeface="Tahoma"/>
              </a:rPr>
              <a:t>CUSTOMER </a:t>
            </a:r>
            <a:r>
              <a:rPr sz="2200" spc="120" dirty="0">
                <a:latin typeface="Tahoma"/>
                <a:cs typeface="Tahoma"/>
              </a:rPr>
              <a:t> </a:t>
            </a:r>
            <a:r>
              <a:rPr sz="2200" spc="90" dirty="0">
                <a:latin typeface="Tahoma"/>
                <a:cs typeface="Tahoma"/>
              </a:rPr>
              <a:t>S</a:t>
            </a:r>
            <a:r>
              <a:rPr sz="2200" spc="85" dirty="0">
                <a:latin typeface="Tahoma"/>
                <a:cs typeface="Tahoma"/>
              </a:rPr>
              <a:t>E</a:t>
            </a:r>
            <a:r>
              <a:rPr sz="2200" spc="120" dirty="0">
                <a:latin typeface="Tahoma"/>
                <a:cs typeface="Tahoma"/>
              </a:rPr>
              <a:t>G</a:t>
            </a:r>
            <a:r>
              <a:rPr sz="2200" spc="240" dirty="0">
                <a:latin typeface="Tahoma"/>
                <a:cs typeface="Tahoma"/>
              </a:rPr>
              <a:t>M</a:t>
            </a:r>
            <a:r>
              <a:rPr sz="2200" spc="85" dirty="0">
                <a:latin typeface="Tahoma"/>
                <a:cs typeface="Tahoma"/>
              </a:rPr>
              <a:t>E</a:t>
            </a:r>
            <a:r>
              <a:rPr sz="2200" spc="140" dirty="0">
                <a:latin typeface="Tahoma"/>
                <a:cs typeface="Tahoma"/>
              </a:rPr>
              <a:t>N</a:t>
            </a:r>
            <a:r>
              <a:rPr sz="2200" spc="90" dirty="0">
                <a:latin typeface="Tahoma"/>
                <a:cs typeface="Tahoma"/>
              </a:rPr>
              <a:t>T</a:t>
            </a:r>
            <a:r>
              <a:rPr sz="2200" spc="114" dirty="0">
                <a:latin typeface="Tahoma"/>
                <a:cs typeface="Tahoma"/>
              </a:rPr>
              <a:t>A</a:t>
            </a:r>
            <a:r>
              <a:rPr sz="2200" spc="90" dirty="0">
                <a:latin typeface="Tahoma"/>
                <a:cs typeface="Tahoma"/>
              </a:rPr>
              <a:t>T</a:t>
            </a:r>
            <a:r>
              <a:rPr sz="2200" spc="-210" dirty="0">
                <a:latin typeface="Tahoma"/>
                <a:cs typeface="Tahoma"/>
              </a:rPr>
              <a:t>I</a:t>
            </a:r>
            <a:r>
              <a:rPr sz="2200" spc="90" dirty="0">
                <a:latin typeface="Tahoma"/>
                <a:cs typeface="Tahoma"/>
              </a:rPr>
              <a:t>O</a:t>
            </a:r>
            <a:r>
              <a:rPr sz="2200" spc="110" dirty="0">
                <a:latin typeface="Tahoma"/>
                <a:cs typeface="Tahoma"/>
              </a:rPr>
              <a:t>N</a:t>
            </a:r>
            <a:endParaRPr sz="2200">
              <a:latin typeface="Tahoma"/>
              <a:cs typeface="Tahoma"/>
            </a:endParaRPr>
          </a:p>
        </p:txBody>
      </p:sp>
      <p:sp>
        <p:nvSpPr>
          <p:cNvPr id="18" name="object 18"/>
          <p:cNvSpPr txBox="1"/>
          <p:nvPr/>
        </p:nvSpPr>
        <p:spPr>
          <a:xfrm>
            <a:off x="3891142" y="4126869"/>
            <a:ext cx="3424554" cy="1196975"/>
          </a:xfrm>
          <a:prstGeom prst="rect">
            <a:avLst/>
          </a:prstGeom>
        </p:spPr>
        <p:txBody>
          <a:bodyPr vert="horz" wrap="square" lIns="0" tIns="12700" rIns="0" bIns="0" rtlCol="0">
            <a:spAutoFit/>
          </a:bodyPr>
          <a:lstStyle/>
          <a:p>
            <a:pPr marL="12700" marR="5080">
              <a:lnSpc>
                <a:spcPct val="116500"/>
              </a:lnSpc>
              <a:spcBef>
                <a:spcPts val="100"/>
              </a:spcBef>
            </a:pPr>
            <a:r>
              <a:rPr sz="2200" spc="30" dirty="0">
                <a:latin typeface="Tahoma"/>
                <a:cs typeface="Tahoma"/>
              </a:rPr>
              <a:t>1.To</a:t>
            </a:r>
            <a:r>
              <a:rPr sz="2200" spc="-155" dirty="0">
                <a:latin typeface="Tahoma"/>
                <a:cs typeface="Tahoma"/>
              </a:rPr>
              <a:t> </a:t>
            </a:r>
            <a:r>
              <a:rPr sz="2200" spc="55" dirty="0">
                <a:latin typeface="Tahoma"/>
                <a:cs typeface="Tahoma"/>
              </a:rPr>
              <a:t>cluster</a:t>
            </a:r>
            <a:r>
              <a:rPr sz="2200" spc="-150" dirty="0">
                <a:latin typeface="Tahoma"/>
                <a:cs typeface="Tahoma"/>
              </a:rPr>
              <a:t> </a:t>
            </a:r>
            <a:r>
              <a:rPr sz="2200" spc="45" dirty="0">
                <a:latin typeface="Tahoma"/>
                <a:cs typeface="Tahoma"/>
              </a:rPr>
              <a:t>the</a:t>
            </a:r>
            <a:r>
              <a:rPr sz="2200" spc="-155" dirty="0">
                <a:latin typeface="Tahoma"/>
                <a:cs typeface="Tahoma"/>
              </a:rPr>
              <a:t> </a:t>
            </a:r>
            <a:r>
              <a:rPr sz="2200" spc="60" dirty="0">
                <a:latin typeface="Tahoma"/>
                <a:cs typeface="Tahoma"/>
              </a:rPr>
              <a:t>customers </a:t>
            </a:r>
            <a:r>
              <a:rPr sz="2200" spc="-670" dirty="0">
                <a:latin typeface="Tahoma"/>
                <a:cs typeface="Tahoma"/>
              </a:rPr>
              <a:t> </a:t>
            </a:r>
            <a:r>
              <a:rPr sz="2200" spc="35" dirty="0">
                <a:latin typeface="Tahoma"/>
                <a:cs typeface="Tahoma"/>
              </a:rPr>
              <a:t>as </a:t>
            </a:r>
            <a:r>
              <a:rPr sz="2200" spc="95" dirty="0">
                <a:latin typeface="Tahoma"/>
                <a:cs typeface="Tahoma"/>
              </a:rPr>
              <a:t>Highly </a:t>
            </a:r>
            <a:r>
              <a:rPr sz="2200" spc="30" dirty="0">
                <a:latin typeface="Tahoma"/>
                <a:cs typeface="Tahoma"/>
              </a:rPr>
              <a:t>Satisfied, </a:t>
            </a:r>
            <a:r>
              <a:rPr sz="2200" spc="35" dirty="0">
                <a:latin typeface="Tahoma"/>
                <a:cs typeface="Tahoma"/>
              </a:rPr>
              <a:t> </a:t>
            </a:r>
            <a:r>
              <a:rPr sz="2200" spc="50" dirty="0">
                <a:latin typeface="Tahoma"/>
                <a:cs typeface="Tahoma"/>
              </a:rPr>
              <a:t>Satisfied</a:t>
            </a:r>
            <a:r>
              <a:rPr sz="2200" spc="-165" dirty="0">
                <a:latin typeface="Tahoma"/>
                <a:cs typeface="Tahoma"/>
              </a:rPr>
              <a:t> </a:t>
            </a:r>
            <a:r>
              <a:rPr sz="2200" spc="95" dirty="0">
                <a:latin typeface="Tahoma"/>
                <a:cs typeface="Tahoma"/>
              </a:rPr>
              <a:t>and</a:t>
            </a:r>
            <a:r>
              <a:rPr sz="2200" spc="-160" dirty="0">
                <a:latin typeface="Tahoma"/>
                <a:cs typeface="Tahoma"/>
              </a:rPr>
              <a:t> </a:t>
            </a:r>
            <a:r>
              <a:rPr sz="2200" spc="40" dirty="0">
                <a:latin typeface="Tahoma"/>
                <a:cs typeface="Tahoma"/>
              </a:rPr>
              <a:t>dissatisfied.</a:t>
            </a:r>
            <a:endParaRPr sz="2200">
              <a:latin typeface="Tahoma"/>
              <a:cs typeface="Tahoma"/>
            </a:endParaRPr>
          </a:p>
        </p:txBody>
      </p:sp>
      <p:sp>
        <p:nvSpPr>
          <p:cNvPr id="19" name="object 19"/>
          <p:cNvSpPr txBox="1"/>
          <p:nvPr/>
        </p:nvSpPr>
        <p:spPr>
          <a:xfrm>
            <a:off x="3891142" y="5688969"/>
            <a:ext cx="3419475" cy="1978025"/>
          </a:xfrm>
          <a:prstGeom prst="rect">
            <a:avLst/>
          </a:prstGeom>
        </p:spPr>
        <p:txBody>
          <a:bodyPr vert="horz" wrap="square" lIns="0" tIns="12700" rIns="0" bIns="0" rtlCol="0">
            <a:spAutoFit/>
          </a:bodyPr>
          <a:lstStyle/>
          <a:p>
            <a:pPr marL="12700" marR="5080" indent="64135">
              <a:lnSpc>
                <a:spcPct val="116500"/>
              </a:lnSpc>
              <a:spcBef>
                <a:spcPts val="100"/>
              </a:spcBef>
            </a:pPr>
            <a:r>
              <a:rPr sz="2200" spc="105" dirty="0">
                <a:latin typeface="Tahoma"/>
                <a:cs typeface="Tahoma"/>
              </a:rPr>
              <a:t>2</a:t>
            </a:r>
            <a:r>
              <a:rPr sz="2200" spc="-185" dirty="0">
                <a:latin typeface="Tahoma"/>
                <a:cs typeface="Tahoma"/>
              </a:rPr>
              <a:t>.</a:t>
            </a:r>
            <a:r>
              <a:rPr sz="2200" spc="-150" dirty="0">
                <a:latin typeface="Tahoma"/>
                <a:cs typeface="Tahoma"/>
              </a:rPr>
              <a:t> </a:t>
            </a:r>
            <a:r>
              <a:rPr sz="2200" spc="90" dirty="0">
                <a:latin typeface="Tahoma"/>
                <a:cs typeface="Tahoma"/>
              </a:rPr>
              <a:t>To</a:t>
            </a:r>
            <a:r>
              <a:rPr sz="2200" spc="-150" dirty="0">
                <a:latin typeface="Tahoma"/>
                <a:cs typeface="Tahoma"/>
              </a:rPr>
              <a:t> </a:t>
            </a:r>
            <a:r>
              <a:rPr sz="2200" spc="40" dirty="0">
                <a:latin typeface="Tahoma"/>
                <a:cs typeface="Tahoma"/>
              </a:rPr>
              <a:t>a</a:t>
            </a:r>
            <a:r>
              <a:rPr sz="2200" spc="165" dirty="0">
                <a:latin typeface="Tahoma"/>
                <a:cs typeface="Tahoma"/>
              </a:rPr>
              <a:t>d</a:t>
            </a:r>
            <a:r>
              <a:rPr sz="2200" spc="120" dirty="0">
                <a:latin typeface="Tahoma"/>
                <a:cs typeface="Tahoma"/>
              </a:rPr>
              <a:t>o</a:t>
            </a:r>
            <a:r>
              <a:rPr sz="2200" spc="155" dirty="0">
                <a:latin typeface="Tahoma"/>
                <a:cs typeface="Tahoma"/>
              </a:rPr>
              <a:t>p</a:t>
            </a:r>
            <a:r>
              <a:rPr sz="2200" spc="-50" dirty="0">
                <a:latin typeface="Tahoma"/>
                <a:cs typeface="Tahoma"/>
              </a:rPr>
              <a:t>t</a:t>
            </a:r>
            <a:r>
              <a:rPr sz="2200" spc="-150" dirty="0">
                <a:latin typeface="Tahoma"/>
                <a:cs typeface="Tahoma"/>
              </a:rPr>
              <a:t> </a:t>
            </a:r>
            <a:r>
              <a:rPr sz="2200" spc="60" dirty="0">
                <a:latin typeface="Tahoma"/>
                <a:cs typeface="Tahoma"/>
              </a:rPr>
              <a:t>m</a:t>
            </a:r>
            <a:r>
              <a:rPr sz="2200" spc="75" dirty="0">
                <a:latin typeface="Tahoma"/>
                <a:cs typeface="Tahoma"/>
              </a:rPr>
              <a:t>e</a:t>
            </a:r>
            <a:r>
              <a:rPr sz="2200" spc="40" dirty="0">
                <a:latin typeface="Tahoma"/>
                <a:cs typeface="Tahoma"/>
              </a:rPr>
              <a:t>a</a:t>
            </a:r>
            <a:r>
              <a:rPr sz="2200" spc="55" dirty="0">
                <a:latin typeface="Tahoma"/>
                <a:cs typeface="Tahoma"/>
              </a:rPr>
              <a:t>s</a:t>
            </a:r>
            <a:r>
              <a:rPr sz="2200" spc="105" dirty="0">
                <a:latin typeface="Tahoma"/>
                <a:cs typeface="Tahoma"/>
              </a:rPr>
              <a:t>u</a:t>
            </a:r>
            <a:r>
              <a:rPr sz="2200" spc="-40" dirty="0">
                <a:latin typeface="Tahoma"/>
                <a:cs typeface="Tahoma"/>
              </a:rPr>
              <a:t>r</a:t>
            </a:r>
            <a:r>
              <a:rPr sz="2200" spc="75" dirty="0">
                <a:latin typeface="Tahoma"/>
                <a:cs typeface="Tahoma"/>
              </a:rPr>
              <a:t>e</a:t>
            </a:r>
            <a:r>
              <a:rPr sz="2200" spc="25" dirty="0">
                <a:latin typeface="Tahoma"/>
                <a:cs typeface="Tahoma"/>
              </a:rPr>
              <a:t>s</a:t>
            </a:r>
            <a:r>
              <a:rPr sz="2200" spc="-150" dirty="0">
                <a:latin typeface="Tahoma"/>
                <a:cs typeface="Tahoma"/>
              </a:rPr>
              <a:t> </a:t>
            </a:r>
            <a:r>
              <a:rPr sz="2200" spc="-35" dirty="0">
                <a:latin typeface="Tahoma"/>
                <a:cs typeface="Tahoma"/>
              </a:rPr>
              <a:t>f</a:t>
            </a:r>
            <a:r>
              <a:rPr sz="2200" spc="120" dirty="0">
                <a:latin typeface="Tahoma"/>
                <a:cs typeface="Tahoma"/>
              </a:rPr>
              <a:t>o</a:t>
            </a:r>
            <a:r>
              <a:rPr sz="2200" spc="-65" dirty="0">
                <a:latin typeface="Tahoma"/>
                <a:cs typeface="Tahoma"/>
              </a:rPr>
              <a:t>r  </a:t>
            </a:r>
            <a:r>
              <a:rPr sz="2200" spc="50" dirty="0">
                <a:latin typeface="Tahoma"/>
                <a:cs typeface="Tahoma"/>
              </a:rPr>
              <a:t>Dissatisfied</a:t>
            </a:r>
            <a:r>
              <a:rPr sz="2200" spc="-155" dirty="0">
                <a:latin typeface="Tahoma"/>
                <a:cs typeface="Tahoma"/>
              </a:rPr>
              <a:t> </a:t>
            </a:r>
            <a:r>
              <a:rPr sz="2200" spc="60" dirty="0">
                <a:latin typeface="Tahoma"/>
                <a:cs typeface="Tahoma"/>
              </a:rPr>
              <a:t>customers</a:t>
            </a:r>
            <a:r>
              <a:rPr sz="2200" spc="-155" dirty="0">
                <a:latin typeface="Tahoma"/>
                <a:cs typeface="Tahoma"/>
              </a:rPr>
              <a:t> </a:t>
            </a:r>
            <a:r>
              <a:rPr sz="2200" spc="60" dirty="0">
                <a:latin typeface="Tahoma"/>
                <a:cs typeface="Tahoma"/>
              </a:rPr>
              <a:t>like </a:t>
            </a:r>
            <a:r>
              <a:rPr sz="2200" spc="-670" dirty="0">
                <a:latin typeface="Tahoma"/>
                <a:cs typeface="Tahoma"/>
              </a:rPr>
              <a:t> </a:t>
            </a:r>
            <a:r>
              <a:rPr sz="2200" spc="70" dirty="0">
                <a:latin typeface="Tahoma"/>
                <a:cs typeface="Tahoma"/>
              </a:rPr>
              <a:t>promotion </a:t>
            </a:r>
            <a:r>
              <a:rPr sz="2200" spc="65" dirty="0">
                <a:latin typeface="Tahoma"/>
                <a:cs typeface="Tahoma"/>
              </a:rPr>
              <a:t>campaigns, </a:t>
            </a:r>
            <a:r>
              <a:rPr sz="2200" spc="70" dirty="0">
                <a:latin typeface="Tahoma"/>
                <a:cs typeface="Tahoma"/>
              </a:rPr>
              <a:t> </a:t>
            </a:r>
            <a:r>
              <a:rPr sz="2200" spc="85" dirty="0">
                <a:latin typeface="Tahoma"/>
                <a:cs typeface="Tahoma"/>
              </a:rPr>
              <a:t>discounts </a:t>
            </a:r>
            <a:r>
              <a:rPr sz="2200" spc="75" dirty="0">
                <a:latin typeface="Tahoma"/>
                <a:cs typeface="Tahoma"/>
              </a:rPr>
              <a:t>so </a:t>
            </a:r>
            <a:r>
              <a:rPr sz="2200" spc="20" dirty="0">
                <a:latin typeface="Tahoma"/>
                <a:cs typeface="Tahoma"/>
              </a:rPr>
              <a:t>that </a:t>
            </a:r>
            <a:r>
              <a:rPr sz="2200" spc="50" dirty="0">
                <a:latin typeface="Tahoma"/>
                <a:cs typeface="Tahoma"/>
              </a:rPr>
              <a:t>they </a:t>
            </a:r>
            <a:r>
              <a:rPr sz="2200" spc="130" dirty="0">
                <a:latin typeface="Tahoma"/>
                <a:cs typeface="Tahoma"/>
              </a:rPr>
              <a:t>do </a:t>
            </a:r>
            <a:r>
              <a:rPr sz="2200" spc="-675" dirty="0">
                <a:latin typeface="Tahoma"/>
                <a:cs typeface="Tahoma"/>
              </a:rPr>
              <a:t> </a:t>
            </a:r>
            <a:r>
              <a:rPr sz="2200" spc="60" dirty="0">
                <a:latin typeface="Tahoma"/>
                <a:cs typeface="Tahoma"/>
              </a:rPr>
              <a:t>not</a:t>
            </a:r>
            <a:r>
              <a:rPr sz="2200" spc="-155" dirty="0">
                <a:latin typeface="Tahoma"/>
                <a:cs typeface="Tahoma"/>
              </a:rPr>
              <a:t> </a:t>
            </a:r>
            <a:r>
              <a:rPr sz="2200" spc="85" dirty="0">
                <a:latin typeface="Tahoma"/>
                <a:cs typeface="Tahoma"/>
              </a:rPr>
              <a:t>churn</a:t>
            </a:r>
            <a:r>
              <a:rPr sz="2200" spc="-155" dirty="0">
                <a:latin typeface="Tahoma"/>
                <a:cs typeface="Tahoma"/>
              </a:rPr>
              <a:t> </a:t>
            </a:r>
            <a:r>
              <a:rPr sz="2200" spc="60" dirty="0">
                <a:latin typeface="Tahoma"/>
                <a:cs typeface="Tahoma"/>
              </a:rPr>
              <a:t>out</a:t>
            </a:r>
            <a:endParaRPr sz="2200">
              <a:latin typeface="Tahoma"/>
              <a:cs typeface="Tahoma"/>
            </a:endParaRPr>
          </a:p>
        </p:txBody>
      </p:sp>
      <p:sp>
        <p:nvSpPr>
          <p:cNvPr id="20" name="object 20"/>
          <p:cNvSpPr txBox="1"/>
          <p:nvPr/>
        </p:nvSpPr>
        <p:spPr>
          <a:xfrm>
            <a:off x="8044527" y="5098419"/>
            <a:ext cx="2100580" cy="1978025"/>
          </a:xfrm>
          <a:prstGeom prst="rect">
            <a:avLst/>
          </a:prstGeom>
        </p:spPr>
        <p:txBody>
          <a:bodyPr vert="horz" wrap="square" lIns="0" tIns="12700" rIns="0" bIns="0" rtlCol="0">
            <a:spAutoFit/>
          </a:bodyPr>
          <a:lstStyle/>
          <a:p>
            <a:pPr marL="12700" marR="5080" algn="ctr">
              <a:lnSpc>
                <a:spcPct val="116500"/>
              </a:lnSpc>
              <a:spcBef>
                <a:spcPts val="100"/>
              </a:spcBef>
            </a:pPr>
            <a:r>
              <a:rPr sz="2200" spc="80" dirty="0">
                <a:latin typeface="Tahoma"/>
                <a:cs typeface="Tahoma"/>
              </a:rPr>
              <a:t>Clustering </a:t>
            </a:r>
            <a:r>
              <a:rPr sz="2200" spc="55" dirty="0">
                <a:latin typeface="Tahoma"/>
                <a:cs typeface="Tahoma"/>
              </a:rPr>
              <a:t>has </a:t>
            </a:r>
            <a:r>
              <a:rPr sz="2200" spc="60" dirty="0">
                <a:latin typeface="Tahoma"/>
                <a:cs typeface="Tahoma"/>
              </a:rPr>
              <a:t> </a:t>
            </a:r>
            <a:r>
              <a:rPr sz="2200" spc="155" dirty="0">
                <a:latin typeface="Tahoma"/>
                <a:cs typeface="Tahoma"/>
              </a:rPr>
              <a:t>b</a:t>
            </a:r>
            <a:r>
              <a:rPr sz="2200" spc="75" dirty="0">
                <a:latin typeface="Tahoma"/>
                <a:cs typeface="Tahoma"/>
              </a:rPr>
              <a:t>een</a:t>
            </a:r>
            <a:r>
              <a:rPr sz="2200" spc="-150" dirty="0">
                <a:latin typeface="Tahoma"/>
                <a:cs typeface="Tahoma"/>
              </a:rPr>
              <a:t> </a:t>
            </a:r>
            <a:r>
              <a:rPr sz="2200" spc="155" dirty="0">
                <a:latin typeface="Tahoma"/>
                <a:cs typeface="Tahoma"/>
              </a:rPr>
              <a:t>p</a:t>
            </a:r>
            <a:r>
              <a:rPr sz="2200" spc="75" dirty="0">
                <a:latin typeface="Tahoma"/>
                <a:cs typeface="Tahoma"/>
              </a:rPr>
              <a:t>e</a:t>
            </a:r>
            <a:r>
              <a:rPr sz="2200" spc="-40" dirty="0">
                <a:latin typeface="Tahoma"/>
                <a:cs typeface="Tahoma"/>
              </a:rPr>
              <a:t>r</a:t>
            </a:r>
            <a:r>
              <a:rPr sz="2200" spc="-35" dirty="0">
                <a:latin typeface="Tahoma"/>
                <a:cs typeface="Tahoma"/>
              </a:rPr>
              <a:t>f</a:t>
            </a:r>
            <a:r>
              <a:rPr sz="2200" spc="120" dirty="0">
                <a:latin typeface="Tahoma"/>
                <a:cs typeface="Tahoma"/>
              </a:rPr>
              <a:t>o</a:t>
            </a:r>
            <a:r>
              <a:rPr sz="2200" spc="-40" dirty="0">
                <a:latin typeface="Tahoma"/>
                <a:cs typeface="Tahoma"/>
              </a:rPr>
              <a:t>r</a:t>
            </a:r>
            <a:r>
              <a:rPr sz="2200" spc="60" dirty="0">
                <a:latin typeface="Tahoma"/>
                <a:cs typeface="Tahoma"/>
              </a:rPr>
              <a:t>m</a:t>
            </a:r>
            <a:r>
              <a:rPr sz="2200" spc="75" dirty="0">
                <a:latin typeface="Tahoma"/>
                <a:cs typeface="Tahoma"/>
              </a:rPr>
              <a:t>e</a:t>
            </a:r>
            <a:r>
              <a:rPr sz="2200" spc="95" dirty="0">
                <a:latin typeface="Tahoma"/>
                <a:cs typeface="Tahoma"/>
              </a:rPr>
              <a:t>d  </a:t>
            </a:r>
            <a:r>
              <a:rPr sz="2200" spc="100" dirty="0">
                <a:latin typeface="Tahoma"/>
                <a:cs typeface="Tahoma"/>
              </a:rPr>
              <a:t>on </a:t>
            </a:r>
            <a:r>
              <a:rPr sz="2200" spc="45" dirty="0">
                <a:latin typeface="Tahoma"/>
                <a:cs typeface="Tahoma"/>
              </a:rPr>
              <a:t>the </a:t>
            </a:r>
            <a:r>
              <a:rPr sz="2200" spc="65" dirty="0">
                <a:latin typeface="Tahoma"/>
                <a:cs typeface="Tahoma"/>
              </a:rPr>
              <a:t>basis </a:t>
            </a:r>
            <a:r>
              <a:rPr sz="2200" spc="30" dirty="0">
                <a:latin typeface="Tahoma"/>
                <a:cs typeface="Tahoma"/>
              </a:rPr>
              <a:t>of </a:t>
            </a:r>
            <a:r>
              <a:rPr sz="2200" spc="35" dirty="0">
                <a:latin typeface="Tahoma"/>
                <a:cs typeface="Tahoma"/>
              </a:rPr>
              <a:t> </a:t>
            </a:r>
            <a:r>
              <a:rPr sz="2200" spc="85" dirty="0">
                <a:latin typeface="Tahoma"/>
                <a:cs typeface="Tahoma"/>
              </a:rPr>
              <a:t>Product </a:t>
            </a:r>
            <a:r>
              <a:rPr sz="2200" spc="45" dirty="0">
                <a:latin typeface="Tahoma"/>
                <a:cs typeface="Tahoma"/>
              </a:rPr>
              <a:t>ratings </a:t>
            </a:r>
            <a:r>
              <a:rPr sz="2200" spc="-675" dirty="0">
                <a:latin typeface="Tahoma"/>
                <a:cs typeface="Tahoma"/>
              </a:rPr>
              <a:t> </a:t>
            </a:r>
            <a:r>
              <a:rPr sz="2200" spc="40" dirty="0">
                <a:latin typeface="Tahoma"/>
                <a:cs typeface="Tahoma"/>
              </a:rPr>
              <a:t>a</a:t>
            </a:r>
            <a:r>
              <a:rPr sz="2200" spc="105" dirty="0">
                <a:latin typeface="Tahoma"/>
                <a:cs typeface="Tahoma"/>
              </a:rPr>
              <a:t>n</a:t>
            </a:r>
            <a:r>
              <a:rPr sz="2200" spc="135" dirty="0">
                <a:latin typeface="Tahoma"/>
                <a:cs typeface="Tahoma"/>
              </a:rPr>
              <a:t>d</a:t>
            </a:r>
            <a:r>
              <a:rPr sz="2200" spc="-150" dirty="0">
                <a:latin typeface="Tahoma"/>
                <a:cs typeface="Tahoma"/>
              </a:rPr>
              <a:t> </a:t>
            </a:r>
            <a:r>
              <a:rPr sz="2200" spc="90" dirty="0">
                <a:latin typeface="Tahoma"/>
                <a:cs typeface="Tahoma"/>
              </a:rPr>
              <a:t>S</a:t>
            </a:r>
            <a:r>
              <a:rPr sz="2200" spc="75" dirty="0">
                <a:latin typeface="Tahoma"/>
                <a:cs typeface="Tahoma"/>
              </a:rPr>
              <a:t>e</a:t>
            </a:r>
            <a:r>
              <a:rPr sz="2200" spc="105" dirty="0">
                <a:latin typeface="Tahoma"/>
                <a:cs typeface="Tahoma"/>
              </a:rPr>
              <a:t>n</a:t>
            </a:r>
            <a:r>
              <a:rPr sz="2200" spc="-20" dirty="0">
                <a:latin typeface="Tahoma"/>
                <a:cs typeface="Tahoma"/>
              </a:rPr>
              <a:t>t</a:t>
            </a:r>
            <a:r>
              <a:rPr sz="2200" spc="50" dirty="0">
                <a:latin typeface="Tahoma"/>
                <a:cs typeface="Tahoma"/>
              </a:rPr>
              <a:t>i</a:t>
            </a:r>
            <a:r>
              <a:rPr sz="2200" spc="60" dirty="0">
                <a:latin typeface="Tahoma"/>
                <a:cs typeface="Tahoma"/>
              </a:rPr>
              <a:t>m</a:t>
            </a:r>
            <a:r>
              <a:rPr sz="2200" spc="75" dirty="0">
                <a:latin typeface="Tahoma"/>
                <a:cs typeface="Tahoma"/>
              </a:rPr>
              <a:t>e</a:t>
            </a:r>
            <a:r>
              <a:rPr sz="2200" spc="105" dirty="0">
                <a:latin typeface="Tahoma"/>
                <a:cs typeface="Tahoma"/>
              </a:rPr>
              <a:t>n</a:t>
            </a:r>
            <a:r>
              <a:rPr sz="2200" spc="-20" dirty="0">
                <a:latin typeface="Tahoma"/>
                <a:cs typeface="Tahoma"/>
              </a:rPr>
              <a:t>t</a:t>
            </a:r>
            <a:r>
              <a:rPr sz="2200" spc="25" dirty="0">
                <a:latin typeface="Tahoma"/>
                <a:cs typeface="Tahoma"/>
              </a:rPr>
              <a:t>s</a:t>
            </a:r>
            <a:endParaRPr sz="2200">
              <a:latin typeface="Tahoma"/>
              <a:cs typeface="Tahoma"/>
            </a:endParaRPr>
          </a:p>
        </p:txBody>
      </p:sp>
      <p:sp>
        <p:nvSpPr>
          <p:cNvPr id="21" name="object 21"/>
          <p:cNvSpPr txBox="1"/>
          <p:nvPr/>
        </p:nvSpPr>
        <p:spPr>
          <a:xfrm>
            <a:off x="10747388" y="5098419"/>
            <a:ext cx="2275205" cy="1587500"/>
          </a:xfrm>
          <a:prstGeom prst="rect">
            <a:avLst/>
          </a:prstGeom>
        </p:spPr>
        <p:txBody>
          <a:bodyPr vert="horz" wrap="square" lIns="0" tIns="12700" rIns="0" bIns="0" rtlCol="0">
            <a:spAutoFit/>
          </a:bodyPr>
          <a:lstStyle/>
          <a:p>
            <a:pPr marL="12700" marR="787400" indent="64135">
              <a:lnSpc>
                <a:spcPct val="116500"/>
              </a:lnSpc>
              <a:spcBef>
                <a:spcPts val="100"/>
              </a:spcBef>
              <a:buAutoNum type="arabicPeriod"/>
              <a:tabLst>
                <a:tab pos="374015" algn="l"/>
              </a:tabLst>
            </a:pPr>
            <a:r>
              <a:rPr sz="2200" spc="75" dirty="0">
                <a:latin typeface="Tahoma"/>
                <a:cs typeface="Tahoma"/>
              </a:rPr>
              <a:t>K</a:t>
            </a:r>
            <a:r>
              <a:rPr sz="2200" spc="-170" dirty="0">
                <a:latin typeface="Tahoma"/>
                <a:cs typeface="Tahoma"/>
              </a:rPr>
              <a:t>-</a:t>
            </a:r>
            <a:r>
              <a:rPr sz="2200" spc="60" dirty="0">
                <a:latin typeface="Tahoma"/>
                <a:cs typeface="Tahoma"/>
              </a:rPr>
              <a:t>m</a:t>
            </a:r>
            <a:r>
              <a:rPr sz="2200" spc="75" dirty="0">
                <a:latin typeface="Tahoma"/>
                <a:cs typeface="Tahoma"/>
              </a:rPr>
              <a:t>e</a:t>
            </a:r>
            <a:r>
              <a:rPr sz="2200" spc="40" dirty="0">
                <a:latin typeface="Tahoma"/>
                <a:cs typeface="Tahoma"/>
              </a:rPr>
              <a:t>a</a:t>
            </a:r>
            <a:r>
              <a:rPr sz="2200" spc="105" dirty="0">
                <a:latin typeface="Tahoma"/>
                <a:cs typeface="Tahoma"/>
              </a:rPr>
              <a:t>n</a:t>
            </a:r>
            <a:r>
              <a:rPr sz="2200" spc="20" dirty="0">
                <a:latin typeface="Tahoma"/>
                <a:cs typeface="Tahoma"/>
              </a:rPr>
              <a:t>s  </a:t>
            </a:r>
            <a:r>
              <a:rPr sz="2200" spc="65" dirty="0">
                <a:latin typeface="Tahoma"/>
                <a:cs typeface="Tahoma"/>
              </a:rPr>
              <a:t>Algorithm</a:t>
            </a:r>
            <a:endParaRPr sz="2200">
              <a:latin typeface="Tahoma"/>
              <a:cs typeface="Tahoma"/>
            </a:endParaRPr>
          </a:p>
          <a:p>
            <a:pPr marL="12700" marR="5080" indent="64135">
              <a:lnSpc>
                <a:spcPct val="116500"/>
              </a:lnSpc>
              <a:buAutoNum type="arabicPeriod"/>
              <a:tabLst>
                <a:tab pos="374015" algn="l"/>
              </a:tabLst>
            </a:pPr>
            <a:r>
              <a:rPr sz="2200" spc="114" dirty="0">
                <a:latin typeface="Tahoma"/>
                <a:cs typeface="Tahoma"/>
              </a:rPr>
              <a:t>A</a:t>
            </a:r>
            <a:r>
              <a:rPr sz="2200" spc="165" dirty="0">
                <a:latin typeface="Tahoma"/>
                <a:cs typeface="Tahoma"/>
              </a:rPr>
              <a:t>gg</a:t>
            </a:r>
            <a:r>
              <a:rPr sz="2200" spc="70" dirty="0">
                <a:latin typeface="Tahoma"/>
                <a:cs typeface="Tahoma"/>
              </a:rPr>
              <a:t>l</a:t>
            </a:r>
            <a:r>
              <a:rPr sz="2200" spc="120" dirty="0">
                <a:latin typeface="Tahoma"/>
                <a:cs typeface="Tahoma"/>
              </a:rPr>
              <a:t>o</a:t>
            </a:r>
            <a:r>
              <a:rPr sz="2200" spc="60" dirty="0">
                <a:latin typeface="Tahoma"/>
                <a:cs typeface="Tahoma"/>
              </a:rPr>
              <a:t>m</a:t>
            </a:r>
            <a:r>
              <a:rPr sz="2200" spc="75" dirty="0">
                <a:latin typeface="Tahoma"/>
                <a:cs typeface="Tahoma"/>
              </a:rPr>
              <a:t>e</a:t>
            </a:r>
            <a:r>
              <a:rPr sz="2200" spc="-40" dirty="0">
                <a:latin typeface="Tahoma"/>
                <a:cs typeface="Tahoma"/>
              </a:rPr>
              <a:t>r</a:t>
            </a:r>
            <a:r>
              <a:rPr sz="2200" spc="40" dirty="0">
                <a:latin typeface="Tahoma"/>
                <a:cs typeface="Tahoma"/>
              </a:rPr>
              <a:t>a</a:t>
            </a:r>
            <a:r>
              <a:rPr sz="2200" spc="-20" dirty="0">
                <a:latin typeface="Tahoma"/>
                <a:cs typeface="Tahoma"/>
              </a:rPr>
              <a:t>t</a:t>
            </a:r>
            <a:r>
              <a:rPr sz="2200" spc="50" dirty="0">
                <a:latin typeface="Tahoma"/>
                <a:cs typeface="Tahoma"/>
              </a:rPr>
              <a:t>i</a:t>
            </a:r>
            <a:r>
              <a:rPr sz="2200" spc="65" dirty="0">
                <a:latin typeface="Tahoma"/>
                <a:cs typeface="Tahoma"/>
              </a:rPr>
              <a:t>v</a:t>
            </a:r>
            <a:r>
              <a:rPr sz="2200" spc="35" dirty="0">
                <a:latin typeface="Tahoma"/>
                <a:cs typeface="Tahoma"/>
              </a:rPr>
              <a:t>e  </a:t>
            </a:r>
            <a:r>
              <a:rPr sz="2200" spc="80" dirty="0">
                <a:latin typeface="Tahoma"/>
                <a:cs typeface="Tahoma"/>
              </a:rPr>
              <a:t>Clustering</a:t>
            </a:r>
            <a:endParaRPr sz="2200">
              <a:latin typeface="Tahoma"/>
              <a:cs typeface="Tahoma"/>
            </a:endParaRPr>
          </a:p>
        </p:txBody>
      </p:sp>
      <p:sp>
        <p:nvSpPr>
          <p:cNvPr id="22" name="object 22"/>
          <p:cNvSpPr txBox="1"/>
          <p:nvPr/>
        </p:nvSpPr>
        <p:spPr>
          <a:xfrm>
            <a:off x="14133390" y="4317369"/>
            <a:ext cx="2555240" cy="806450"/>
          </a:xfrm>
          <a:prstGeom prst="rect">
            <a:avLst/>
          </a:prstGeom>
        </p:spPr>
        <p:txBody>
          <a:bodyPr vert="horz" wrap="square" lIns="0" tIns="12700" rIns="0" bIns="0" rtlCol="0">
            <a:spAutoFit/>
          </a:bodyPr>
          <a:lstStyle/>
          <a:p>
            <a:pPr marL="415925" marR="5080" indent="-403860">
              <a:lnSpc>
                <a:spcPct val="116500"/>
              </a:lnSpc>
              <a:spcBef>
                <a:spcPts val="100"/>
              </a:spcBef>
            </a:pPr>
            <a:r>
              <a:rPr sz="2200" spc="-210" dirty="0">
                <a:latin typeface="Tahoma"/>
                <a:cs typeface="Tahoma"/>
              </a:rPr>
              <a:t>I</a:t>
            </a:r>
            <a:r>
              <a:rPr sz="2200" spc="165" dirty="0">
                <a:latin typeface="Tahoma"/>
                <a:cs typeface="Tahoma"/>
              </a:rPr>
              <a:t>d</a:t>
            </a:r>
            <a:r>
              <a:rPr sz="2200" spc="75" dirty="0">
                <a:latin typeface="Tahoma"/>
                <a:cs typeface="Tahoma"/>
              </a:rPr>
              <a:t>e</a:t>
            </a:r>
            <a:r>
              <a:rPr sz="2200" spc="105" dirty="0">
                <a:latin typeface="Tahoma"/>
                <a:cs typeface="Tahoma"/>
              </a:rPr>
              <a:t>n</a:t>
            </a:r>
            <a:r>
              <a:rPr sz="2200" spc="-20" dirty="0">
                <a:latin typeface="Tahoma"/>
                <a:cs typeface="Tahoma"/>
              </a:rPr>
              <a:t>t</a:t>
            </a:r>
            <a:r>
              <a:rPr sz="2200" spc="50" dirty="0">
                <a:latin typeface="Tahoma"/>
                <a:cs typeface="Tahoma"/>
              </a:rPr>
              <a:t>i</a:t>
            </a:r>
            <a:r>
              <a:rPr sz="2200" spc="-35" dirty="0">
                <a:latin typeface="Tahoma"/>
                <a:cs typeface="Tahoma"/>
              </a:rPr>
              <a:t>f</a:t>
            </a:r>
            <a:r>
              <a:rPr sz="2200" spc="50" dirty="0">
                <a:latin typeface="Tahoma"/>
                <a:cs typeface="Tahoma"/>
              </a:rPr>
              <a:t>i</a:t>
            </a:r>
            <a:r>
              <a:rPr sz="2200" spc="75" dirty="0">
                <a:latin typeface="Tahoma"/>
                <a:cs typeface="Tahoma"/>
              </a:rPr>
              <a:t>e</a:t>
            </a:r>
            <a:r>
              <a:rPr sz="2200" spc="135" dirty="0">
                <a:latin typeface="Tahoma"/>
                <a:cs typeface="Tahoma"/>
              </a:rPr>
              <a:t>d</a:t>
            </a:r>
            <a:r>
              <a:rPr sz="2200" spc="-150" dirty="0">
                <a:latin typeface="Tahoma"/>
                <a:cs typeface="Tahoma"/>
              </a:rPr>
              <a:t> </a:t>
            </a:r>
            <a:r>
              <a:rPr sz="2200" spc="75" dirty="0">
                <a:latin typeface="Tahoma"/>
                <a:cs typeface="Tahoma"/>
              </a:rPr>
              <a:t>3</a:t>
            </a:r>
            <a:r>
              <a:rPr sz="2200" spc="-150" dirty="0">
                <a:latin typeface="Tahoma"/>
                <a:cs typeface="Tahoma"/>
              </a:rPr>
              <a:t> </a:t>
            </a:r>
            <a:r>
              <a:rPr sz="2200" spc="175" dirty="0">
                <a:latin typeface="Tahoma"/>
                <a:cs typeface="Tahoma"/>
              </a:rPr>
              <a:t>c</a:t>
            </a:r>
            <a:r>
              <a:rPr sz="2200" spc="70" dirty="0">
                <a:latin typeface="Tahoma"/>
                <a:cs typeface="Tahoma"/>
              </a:rPr>
              <a:t>l</a:t>
            </a:r>
            <a:r>
              <a:rPr sz="2200" spc="105" dirty="0">
                <a:latin typeface="Tahoma"/>
                <a:cs typeface="Tahoma"/>
              </a:rPr>
              <a:t>u</a:t>
            </a:r>
            <a:r>
              <a:rPr sz="2200" spc="55" dirty="0">
                <a:latin typeface="Tahoma"/>
                <a:cs typeface="Tahoma"/>
              </a:rPr>
              <a:t>s</a:t>
            </a:r>
            <a:r>
              <a:rPr sz="2200" spc="-20" dirty="0">
                <a:latin typeface="Tahoma"/>
                <a:cs typeface="Tahoma"/>
              </a:rPr>
              <a:t>t</a:t>
            </a:r>
            <a:r>
              <a:rPr sz="2200" spc="75" dirty="0">
                <a:latin typeface="Tahoma"/>
                <a:cs typeface="Tahoma"/>
              </a:rPr>
              <a:t>e</a:t>
            </a:r>
            <a:r>
              <a:rPr sz="2200" spc="-40" dirty="0">
                <a:latin typeface="Tahoma"/>
                <a:cs typeface="Tahoma"/>
              </a:rPr>
              <a:t>r</a:t>
            </a:r>
            <a:r>
              <a:rPr sz="2200" spc="20" dirty="0">
                <a:latin typeface="Tahoma"/>
                <a:cs typeface="Tahoma"/>
              </a:rPr>
              <a:t>s  </a:t>
            </a:r>
            <a:r>
              <a:rPr sz="2200" spc="30" dirty="0">
                <a:latin typeface="Tahoma"/>
                <a:cs typeface="Tahoma"/>
              </a:rPr>
              <a:t>of</a:t>
            </a:r>
            <a:r>
              <a:rPr sz="2200" spc="-165" dirty="0">
                <a:latin typeface="Tahoma"/>
                <a:cs typeface="Tahoma"/>
              </a:rPr>
              <a:t> </a:t>
            </a:r>
            <a:r>
              <a:rPr sz="2200" spc="30" dirty="0">
                <a:latin typeface="Tahoma"/>
                <a:cs typeface="Tahoma"/>
              </a:rPr>
              <a:t>customers:</a:t>
            </a:r>
            <a:endParaRPr sz="2200">
              <a:latin typeface="Tahoma"/>
              <a:cs typeface="Tahoma"/>
            </a:endParaRPr>
          </a:p>
        </p:txBody>
      </p:sp>
      <p:sp>
        <p:nvSpPr>
          <p:cNvPr id="23" name="object 23"/>
          <p:cNvSpPr txBox="1"/>
          <p:nvPr/>
        </p:nvSpPr>
        <p:spPr>
          <a:xfrm>
            <a:off x="14203339" y="6325277"/>
            <a:ext cx="253365" cy="360680"/>
          </a:xfrm>
          <a:prstGeom prst="rect">
            <a:avLst/>
          </a:prstGeom>
        </p:spPr>
        <p:txBody>
          <a:bodyPr vert="horz" wrap="square" lIns="0" tIns="12700" rIns="0" bIns="0" rtlCol="0">
            <a:spAutoFit/>
          </a:bodyPr>
          <a:lstStyle/>
          <a:p>
            <a:pPr marL="12700">
              <a:lnSpc>
                <a:spcPct val="100000"/>
              </a:lnSpc>
              <a:spcBef>
                <a:spcPts val="100"/>
              </a:spcBef>
            </a:pPr>
            <a:r>
              <a:rPr sz="2200" spc="105" dirty="0">
                <a:latin typeface="Tahoma"/>
                <a:cs typeface="Tahoma"/>
              </a:rPr>
              <a:t>2</a:t>
            </a:r>
            <a:r>
              <a:rPr sz="2200" spc="-185" dirty="0">
                <a:latin typeface="Tahoma"/>
                <a:cs typeface="Tahoma"/>
              </a:rPr>
              <a:t>.</a:t>
            </a:r>
            <a:endParaRPr sz="2200">
              <a:latin typeface="Tahoma"/>
              <a:cs typeface="Tahoma"/>
            </a:endParaRPr>
          </a:p>
        </p:txBody>
      </p:sp>
      <p:sp>
        <p:nvSpPr>
          <p:cNvPr id="24" name="object 24"/>
          <p:cNvSpPr txBox="1"/>
          <p:nvPr/>
        </p:nvSpPr>
        <p:spPr>
          <a:xfrm>
            <a:off x="14203339" y="5488944"/>
            <a:ext cx="2329815" cy="2368550"/>
          </a:xfrm>
          <a:prstGeom prst="rect">
            <a:avLst/>
          </a:prstGeom>
        </p:spPr>
        <p:txBody>
          <a:bodyPr vert="horz" wrap="square" lIns="0" tIns="67945" rIns="0" bIns="0" rtlCol="0">
            <a:spAutoFit/>
          </a:bodyPr>
          <a:lstStyle/>
          <a:p>
            <a:pPr marL="12700">
              <a:lnSpc>
                <a:spcPct val="100000"/>
              </a:lnSpc>
              <a:spcBef>
                <a:spcPts val="535"/>
              </a:spcBef>
              <a:tabLst>
                <a:tab pos="572135" algn="l"/>
              </a:tabLst>
            </a:pPr>
            <a:r>
              <a:rPr sz="2200" spc="105" dirty="0">
                <a:latin typeface="Tahoma"/>
                <a:cs typeface="Tahoma"/>
              </a:rPr>
              <a:t>1</a:t>
            </a:r>
            <a:r>
              <a:rPr sz="2200" spc="-185" dirty="0">
                <a:latin typeface="Tahoma"/>
                <a:cs typeface="Tahoma"/>
              </a:rPr>
              <a:t>.</a:t>
            </a:r>
            <a:r>
              <a:rPr sz="2200" dirty="0">
                <a:latin typeface="Tahoma"/>
                <a:cs typeface="Tahoma"/>
              </a:rPr>
              <a:t>	</a:t>
            </a:r>
            <a:r>
              <a:rPr sz="2200" spc="85" dirty="0">
                <a:latin typeface="Tahoma"/>
                <a:cs typeface="Tahoma"/>
              </a:rPr>
              <a:t>V</a:t>
            </a:r>
            <a:r>
              <a:rPr sz="2200" spc="75" dirty="0">
                <a:latin typeface="Tahoma"/>
                <a:cs typeface="Tahoma"/>
              </a:rPr>
              <a:t>e</a:t>
            </a:r>
            <a:r>
              <a:rPr sz="2200" spc="-40" dirty="0">
                <a:latin typeface="Tahoma"/>
                <a:cs typeface="Tahoma"/>
              </a:rPr>
              <a:t>r</a:t>
            </a:r>
            <a:r>
              <a:rPr sz="2200" spc="30" dirty="0">
                <a:latin typeface="Tahoma"/>
                <a:cs typeface="Tahoma"/>
              </a:rPr>
              <a:t>y</a:t>
            </a:r>
            <a:r>
              <a:rPr sz="2200" spc="-150" dirty="0">
                <a:latin typeface="Tahoma"/>
                <a:cs typeface="Tahoma"/>
              </a:rPr>
              <a:t> </a:t>
            </a:r>
            <a:r>
              <a:rPr sz="2200" spc="90" dirty="0">
                <a:latin typeface="Tahoma"/>
                <a:cs typeface="Tahoma"/>
              </a:rPr>
              <a:t>S</a:t>
            </a:r>
            <a:r>
              <a:rPr sz="2200" spc="40" dirty="0">
                <a:latin typeface="Tahoma"/>
                <a:cs typeface="Tahoma"/>
              </a:rPr>
              <a:t>a</a:t>
            </a:r>
            <a:r>
              <a:rPr sz="2200" spc="-20" dirty="0">
                <a:latin typeface="Tahoma"/>
                <a:cs typeface="Tahoma"/>
              </a:rPr>
              <a:t>t</a:t>
            </a:r>
            <a:r>
              <a:rPr sz="2200" spc="50" dirty="0">
                <a:latin typeface="Tahoma"/>
                <a:cs typeface="Tahoma"/>
              </a:rPr>
              <a:t>i</a:t>
            </a:r>
            <a:r>
              <a:rPr sz="2200" spc="55" dirty="0">
                <a:latin typeface="Tahoma"/>
                <a:cs typeface="Tahoma"/>
              </a:rPr>
              <a:t>s</a:t>
            </a:r>
            <a:r>
              <a:rPr sz="2200" spc="-35" dirty="0">
                <a:latin typeface="Tahoma"/>
                <a:cs typeface="Tahoma"/>
              </a:rPr>
              <a:t>f</a:t>
            </a:r>
            <a:r>
              <a:rPr sz="2200" spc="50" dirty="0">
                <a:latin typeface="Tahoma"/>
                <a:cs typeface="Tahoma"/>
              </a:rPr>
              <a:t>i</a:t>
            </a:r>
            <a:r>
              <a:rPr sz="2200" spc="75" dirty="0">
                <a:latin typeface="Tahoma"/>
                <a:cs typeface="Tahoma"/>
              </a:rPr>
              <a:t>e</a:t>
            </a:r>
            <a:r>
              <a:rPr sz="2200" spc="135" dirty="0">
                <a:latin typeface="Tahoma"/>
                <a:cs typeface="Tahoma"/>
              </a:rPr>
              <a:t>d</a:t>
            </a:r>
            <a:endParaRPr sz="2200">
              <a:latin typeface="Tahoma"/>
              <a:cs typeface="Tahoma"/>
            </a:endParaRPr>
          </a:p>
          <a:p>
            <a:pPr marL="751205" marR="183515" algn="ctr">
              <a:lnSpc>
                <a:spcPct val="116500"/>
              </a:lnSpc>
            </a:pPr>
            <a:r>
              <a:rPr sz="2200" spc="245" dirty="0">
                <a:latin typeface="Tahoma"/>
                <a:cs typeface="Tahoma"/>
              </a:rPr>
              <a:t>C</a:t>
            </a:r>
            <a:r>
              <a:rPr sz="2200" spc="105" dirty="0">
                <a:latin typeface="Tahoma"/>
                <a:cs typeface="Tahoma"/>
              </a:rPr>
              <a:t>u</a:t>
            </a:r>
            <a:r>
              <a:rPr sz="2200" spc="55" dirty="0">
                <a:latin typeface="Tahoma"/>
                <a:cs typeface="Tahoma"/>
              </a:rPr>
              <a:t>s</a:t>
            </a:r>
            <a:r>
              <a:rPr sz="2200" spc="-20" dirty="0">
                <a:latin typeface="Tahoma"/>
                <a:cs typeface="Tahoma"/>
              </a:rPr>
              <a:t>t</a:t>
            </a:r>
            <a:r>
              <a:rPr sz="2200" spc="120" dirty="0">
                <a:latin typeface="Tahoma"/>
                <a:cs typeface="Tahoma"/>
              </a:rPr>
              <a:t>o</a:t>
            </a:r>
            <a:r>
              <a:rPr sz="2200" spc="60" dirty="0">
                <a:latin typeface="Tahoma"/>
                <a:cs typeface="Tahoma"/>
              </a:rPr>
              <a:t>m</a:t>
            </a:r>
            <a:r>
              <a:rPr sz="2200" spc="75" dirty="0">
                <a:latin typeface="Tahoma"/>
                <a:cs typeface="Tahoma"/>
              </a:rPr>
              <a:t>e</a:t>
            </a:r>
            <a:r>
              <a:rPr sz="2200" spc="-40" dirty="0">
                <a:latin typeface="Tahoma"/>
                <a:cs typeface="Tahoma"/>
              </a:rPr>
              <a:t>r</a:t>
            </a:r>
            <a:r>
              <a:rPr sz="2200" spc="20" dirty="0">
                <a:latin typeface="Tahoma"/>
                <a:cs typeface="Tahoma"/>
              </a:rPr>
              <a:t>s  </a:t>
            </a:r>
            <a:r>
              <a:rPr sz="2200" spc="50" dirty="0">
                <a:latin typeface="Tahoma"/>
                <a:cs typeface="Tahoma"/>
              </a:rPr>
              <a:t>Satisfied </a:t>
            </a:r>
            <a:r>
              <a:rPr sz="2200" spc="55" dirty="0">
                <a:latin typeface="Tahoma"/>
                <a:cs typeface="Tahoma"/>
              </a:rPr>
              <a:t> </a:t>
            </a:r>
            <a:r>
              <a:rPr sz="2200" spc="245" dirty="0">
                <a:latin typeface="Tahoma"/>
                <a:cs typeface="Tahoma"/>
              </a:rPr>
              <a:t>C</a:t>
            </a:r>
            <a:r>
              <a:rPr sz="2200" spc="105" dirty="0">
                <a:latin typeface="Tahoma"/>
                <a:cs typeface="Tahoma"/>
              </a:rPr>
              <a:t>u</a:t>
            </a:r>
            <a:r>
              <a:rPr sz="2200" spc="55" dirty="0">
                <a:latin typeface="Tahoma"/>
                <a:cs typeface="Tahoma"/>
              </a:rPr>
              <a:t>s</a:t>
            </a:r>
            <a:r>
              <a:rPr sz="2200" spc="-20" dirty="0">
                <a:latin typeface="Tahoma"/>
                <a:cs typeface="Tahoma"/>
              </a:rPr>
              <a:t>t</a:t>
            </a:r>
            <a:r>
              <a:rPr sz="2200" spc="120" dirty="0">
                <a:latin typeface="Tahoma"/>
                <a:cs typeface="Tahoma"/>
              </a:rPr>
              <a:t>o</a:t>
            </a:r>
            <a:r>
              <a:rPr sz="2200" spc="60" dirty="0">
                <a:latin typeface="Tahoma"/>
                <a:cs typeface="Tahoma"/>
              </a:rPr>
              <a:t>m</a:t>
            </a:r>
            <a:r>
              <a:rPr sz="2200" spc="75" dirty="0">
                <a:latin typeface="Tahoma"/>
                <a:cs typeface="Tahoma"/>
              </a:rPr>
              <a:t>e</a:t>
            </a:r>
            <a:r>
              <a:rPr sz="2200" spc="-40" dirty="0">
                <a:latin typeface="Tahoma"/>
                <a:cs typeface="Tahoma"/>
              </a:rPr>
              <a:t>r</a:t>
            </a:r>
            <a:r>
              <a:rPr sz="2200" spc="25" dirty="0">
                <a:latin typeface="Tahoma"/>
                <a:cs typeface="Tahoma"/>
              </a:rPr>
              <a:t>s</a:t>
            </a:r>
            <a:endParaRPr sz="2200">
              <a:latin typeface="Tahoma"/>
              <a:cs typeface="Tahoma"/>
            </a:endParaRPr>
          </a:p>
          <a:p>
            <a:pPr marL="12700">
              <a:lnSpc>
                <a:spcPct val="100000"/>
              </a:lnSpc>
              <a:spcBef>
                <a:spcPts val="434"/>
              </a:spcBef>
              <a:tabLst>
                <a:tab pos="651510" algn="l"/>
              </a:tabLst>
            </a:pPr>
            <a:r>
              <a:rPr sz="2200" spc="-40" dirty="0">
                <a:latin typeface="Tahoma"/>
                <a:cs typeface="Tahoma"/>
              </a:rPr>
              <a:t>3.	</a:t>
            </a:r>
            <a:r>
              <a:rPr sz="2200" spc="35" dirty="0">
                <a:latin typeface="Tahoma"/>
                <a:cs typeface="Tahoma"/>
              </a:rPr>
              <a:t>Dis-Satisfied</a:t>
            </a:r>
            <a:endParaRPr sz="2200">
              <a:latin typeface="Tahoma"/>
              <a:cs typeface="Tahoma"/>
            </a:endParaRPr>
          </a:p>
          <a:p>
            <a:pPr marL="751205">
              <a:lnSpc>
                <a:spcPct val="100000"/>
              </a:lnSpc>
              <a:spcBef>
                <a:spcPts val="434"/>
              </a:spcBef>
            </a:pPr>
            <a:r>
              <a:rPr sz="2200" spc="70" dirty="0">
                <a:latin typeface="Tahoma"/>
                <a:cs typeface="Tahoma"/>
              </a:rPr>
              <a:t>Customers</a:t>
            </a:r>
            <a:endParaRPr sz="2200">
              <a:latin typeface="Tahoma"/>
              <a:cs typeface="Tahoma"/>
            </a:endParaRPr>
          </a:p>
        </p:txBody>
      </p:sp>
      <p:sp>
        <p:nvSpPr>
          <p:cNvPr id="25" name="object 25"/>
          <p:cNvSpPr/>
          <p:nvPr/>
        </p:nvSpPr>
        <p:spPr>
          <a:xfrm>
            <a:off x="3680004" y="1298742"/>
            <a:ext cx="0" cy="8168005"/>
          </a:xfrm>
          <a:custGeom>
            <a:avLst/>
            <a:gdLst/>
            <a:ahLst/>
            <a:cxnLst/>
            <a:rect l="l" t="t" r="r" b="b"/>
            <a:pathLst>
              <a:path h="8168005">
                <a:moveTo>
                  <a:pt x="0" y="0"/>
                </a:moveTo>
                <a:lnTo>
                  <a:pt x="0" y="8167505"/>
                </a:lnTo>
              </a:path>
            </a:pathLst>
          </a:custGeom>
          <a:ln w="66674">
            <a:solidFill>
              <a:srgbClr val="FFFFFF"/>
            </a:solidFill>
          </a:ln>
        </p:spPr>
        <p:txBody>
          <a:bodyPr wrap="square" lIns="0" tIns="0" rIns="0" bIns="0" rtlCol="0"/>
          <a:lstStyle/>
          <a:p>
            <a:endParaRPr/>
          </a:p>
        </p:txBody>
      </p:sp>
      <p:sp>
        <p:nvSpPr>
          <p:cNvPr id="26" name="object 26"/>
          <p:cNvSpPr/>
          <p:nvPr/>
        </p:nvSpPr>
        <p:spPr>
          <a:xfrm>
            <a:off x="7653295" y="1298742"/>
            <a:ext cx="0" cy="8168005"/>
          </a:xfrm>
          <a:custGeom>
            <a:avLst/>
            <a:gdLst/>
            <a:ahLst/>
            <a:cxnLst/>
            <a:rect l="l" t="t" r="r" b="b"/>
            <a:pathLst>
              <a:path h="8168005">
                <a:moveTo>
                  <a:pt x="0" y="0"/>
                </a:moveTo>
                <a:lnTo>
                  <a:pt x="0" y="8167505"/>
                </a:lnTo>
              </a:path>
            </a:pathLst>
          </a:custGeom>
          <a:ln w="66674">
            <a:solidFill>
              <a:srgbClr val="FFFFFF"/>
            </a:solidFill>
          </a:ln>
        </p:spPr>
        <p:txBody>
          <a:bodyPr wrap="square" lIns="0" tIns="0" rIns="0" bIns="0" rtlCol="0"/>
          <a:lstStyle/>
          <a:p>
            <a:endParaRPr/>
          </a:p>
        </p:txBody>
      </p:sp>
      <p:sp>
        <p:nvSpPr>
          <p:cNvPr id="27" name="object 27"/>
          <p:cNvSpPr/>
          <p:nvPr/>
        </p:nvSpPr>
        <p:spPr>
          <a:xfrm>
            <a:off x="10536251" y="1298742"/>
            <a:ext cx="0" cy="8168005"/>
          </a:xfrm>
          <a:custGeom>
            <a:avLst/>
            <a:gdLst/>
            <a:ahLst/>
            <a:cxnLst/>
            <a:rect l="l" t="t" r="r" b="b"/>
            <a:pathLst>
              <a:path h="8168005">
                <a:moveTo>
                  <a:pt x="0" y="0"/>
                </a:moveTo>
                <a:lnTo>
                  <a:pt x="0" y="8167505"/>
                </a:lnTo>
              </a:path>
            </a:pathLst>
          </a:custGeom>
          <a:ln w="66674">
            <a:solidFill>
              <a:srgbClr val="FFFFFF"/>
            </a:solidFill>
          </a:ln>
        </p:spPr>
        <p:txBody>
          <a:bodyPr wrap="square" lIns="0" tIns="0" rIns="0" bIns="0" rtlCol="0"/>
          <a:lstStyle/>
          <a:p>
            <a:endParaRPr/>
          </a:p>
        </p:txBody>
      </p:sp>
      <p:sp>
        <p:nvSpPr>
          <p:cNvPr id="28" name="object 28"/>
          <p:cNvSpPr/>
          <p:nvPr/>
        </p:nvSpPr>
        <p:spPr>
          <a:xfrm>
            <a:off x="2148918" y="2972063"/>
            <a:ext cx="782955" cy="373380"/>
          </a:xfrm>
          <a:custGeom>
            <a:avLst/>
            <a:gdLst/>
            <a:ahLst/>
            <a:cxnLst/>
            <a:rect l="l" t="t" r="r" b="b"/>
            <a:pathLst>
              <a:path w="782955" h="373379">
                <a:moveTo>
                  <a:pt x="0" y="0"/>
                </a:moveTo>
                <a:lnTo>
                  <a:pt x="782603" y="0"/>
                </a:lnTo>
                <a:lnTo>
                  <a:pt x="391302" y="372887"/>
                </a:lnTo>
                <a:lnTo>
                  <a:pt x="0" y="0"/>
                </a:lnTo>
                <a:close/>
              </a:path>
            </a:pathLst>
          </a:custGeom>
          <a:solidFill>
            <a:srgbClr val="78DDE3"/>
          </a:solidFill>
        </p:spPr>
        <p:txBody>
          <a:bodyPr wrap="square" lIns="0" tIns="0" rIns="0" bIns="0" rtlCol="0"/>
          <a:lstStyle/>
          <a:p>
            <a:endParaRPr/>
          </a:p>
        </p:txBody>
      </p:sp>
      <p:sp>
        <p:nvSpPr>
          <p:cNvPr id="29" name="object 29"/>
          <p:cNvSpPr/>
          <p:nvPr/>
        </p:nvSpPr>
        <p:spPr>
          <a:xfrm>
            <a:off x="5474478" y="2972063"/>
            <a:ext cx="782955" cy="373380"/>
          </a:xfrm>
          <a:custGeom>
            <a:avLst/>
            <a:gdLst/>
            <a:ahLst/>
            <a:cxnLst/>
            <a:rect l="l" t="t" r="r" b="b"/>
            <a:pathLst>
              <a:path w="782954" h="373379">
                <a:moveTo>
                  <a:pt x="0" y="0"/>
                </a:moveTo>
                <a:lnTo>
                  <a:pt x="782603" y="0"/>
                </a:lnTo>
                <a:lnTo>
                  <a:pt x="391302" y="372887"/>
                </a:lnTo>
                <a:lnTo>
                  <a:pt x="0" y="0"/>
                </a:lnTo>
                <a:close/>
              </a:path>
            </a:pathLst>
          </a:custGeom>
          <a:solidFill>
            <a:srgbClr val="36D0D5"/>
          </a:solidFill>
        </p:spPr>
        <p:txBody>
          <a:bodyPr wrap="square" lIns="0" tIns="0" rIns="0" bIns="0" rtlCol="0"/>
          <a:lstStyle/>
          <a:p>
            <a:endParaRPr/>
          </a:p>
        </p:txBody>
      </p:sp>
      <p:sp>
        <p:nvSpPr>
          <p:cNvPr id="30" name="object 30"/>
          <p:cNvSpPr/>
          <p:nvPr/>
        </p:nvSpPr>
        <p:spPr>
          <a:xfrm>
            <a:off x="8733582" y="2972063"/>
            <a:ext cx="782955" cy="373380"/>
          </a:xfrm>
          <a:custGeom>
            <a:avLst/>
            <a:gdLst/>
            <a:ahLst/>
            <a:cxnLst/>
            <a:rect l="l" t="t" r="r" b="b"/>
            <a:pathLst>
              <a:path w="782954" h="373379">
                <a:moveTo>
                  <a:pt x="0" y="0"/>
                </a:moveTo>
                <a:lnTo>
                  <a:pt x="782603" y="0"/>
                </a:lnTo>
                <a:lnTo>
                  <a:pt x="391302" y="372887"/>
                </a:lnTo>
                <a:lnTo>
                  <a:pt x="0" y="0"/>
                </a:lnTo>
                <a:close/>
              </a:path>
            </a:pathLst>
          </a:custGeom>
          <a:solidFill>
            <a:srgbClr val="37C8EF"/>
          </a:solidFill>
        </p:spPr>
        <p:txBody>
          <a:bodyPr wrap="square" lIns="0" tIns="0" rIns="0" bIns="0" rtlCol="0"/>
          <a:lstStyle/>
          <a:p>
            <a:endParaRPr/>
          </a:p>
        </p:txBody>
      </p:sp>
      <p:sp>
        <p:nvSpPr>
          <p:cNvPr id="31" name="object 31"/>
          <p:cNvSpPr/>
          <p:nvPr/>
        </p:nvSpPr>
        <p:spPr>
          <a:xfrm>
            <a:off x="11992685" y="2972063"/>
            <a:ext cx="782955" cy="373380"/>
          </a:xfrm>
          <a:custGeom>
            <a:avLst/>
            <a:gdLst/>
            <a:ahLst/>
            <a:cxnLst/>
            <a:rect l="l" t="t" r="r" b="b"/>
            <a:pathLst>
              <a:path w="782954" h="373379">
                <a:moveTo>
                  <a:pt x="0" y="0"/>
                </a:moveTo>
                <a:lnTo>
                  <a:pt x="782603" y="0"/>
                </a:lnTo>
                <a:lnTo>
                  <a:pt x="391302" y="372887"/>
                </a:lnTo>
                <a:lnTo>
                  <a:pt x="0" y="0"/>
                </a:lnTo>
                <a:close/>
              </a:path>
            </a:pathLst>
          </a:custGeom>
          <a:solidFill>
            <a:srgbClr val="2B91D5"/>
          </a:solidFill>
        </p:spPr>
        <p:txBody>
          <a:bodyPr wrap="square" lIns="0" tIns="0" rIns="0" bIns="0" rtlCol="0"/>
          <a:lstStyle/>
          <a:p>
            <a:endParaRPr/>
          </a:p>
        </p:txBody>
      </p:sp>
      <p:grpSp>
        <p:nvGrpSpPr>
          <p:cNvPr id="32" name="object 32"/>
          <p:cNvGrpSpPr/>
          <p:nvPr/>
        </p:nvGrpSpPr>
        <p:grpSpPr>
          <a:xfrm>
            <a:off x="13741413" y="1298742"/>
            <a:ext cx="2359660" cy="8168005"/>
            <a:chOff x="13741413" y="1298742"/>
            <a:chExt cx="2359660" cy="8168005"/>
          </a:xfrm>
        </p:grpSpPr>
        <p:sp>
          <p:nvSpPr>
            <p:cNvPr id="33" name="object 33"/>
            <p:cNvSpPr/>
            <p:nvPr/>
          </p:nvSpPr>
          <p:spPr>
            <a:xfrm>
              <a:off x="13774751" y="1298742"/>
              <a:ext cx="0" cy="8168005"/>
            </a:xfrm>
            <a:custGeom>
              <a:avLst/>
              <a:gdLst/>
              <a:ahLst/>
              <a:cxnLst/>
              <a:rect l="l" t="t" r="r" b="b"/>
              <a:pathLst>
                <a:path h="8168005">
                  <a:moveTo>
                    <a:pt x="0" y="0"/>
                  </a:moveTo>
                  <a:lnTo>
                    <a:pt x="0" y="8167505"/>
                  </a:lnTo>
                </a:path>
              </a:pathLst>
            </a:custGeom>
            <a:ln w="66674">
              <a:solidFill>
                <a:srgbClr val="FFFFFF"/>
              </a:solidFill>
            </a:ln>
          </p:spPr>
          <p:txBody>
            <a:bodyPr wrap="square" lIns="0" tIns="0" rIns="0" bIns="0" rtlCol="0"/>
            <a:lstStyle/>
            <a:p>
              <a:endParaRPr/>
            </a:p>
          </p:txBody>
        </p:sp>
        <p:sp>
          <p:nvSpPr>
            <p:cNvPr id="34" name="object 34"/>
            <p:cNvSpPr/>
            <p:nvPr/>
          </p:nvSpPr>
          <p:spPr>
            <a:xfrm>
              <a:off x="15318465" y="2972063"/>
              <a:ext cx="782955" cy="373380"/>
            </a:xfrm>
            <a:custGeom>
              <a:avLst/>
              <a:gdLst/>
              <a:ahLst/>
              <a:cxnLst/>
              <a:rect l="l" t="t" r="r" b="b"/>
              <a:pathLst>
                <a:path w="782955" h="373379">
                  <a:moveTo>
                    <a:pt x="0" y="0"/>
                  </a:moveTo>
                  <a:lnTo>
                    <a:pt x="782603" y="0"/>
                  </a:lnTo>
                  <a:lnTo>
                    <a:pt x="391301" y="372887"/>
                  </a:lnTo>
                  <a:lnTo>
                    <a:pt x="0" y="0"/>
                  </a:lnTo>
                  <a:close/>
                </a:path>
              </a:pathLst>
            </a:custGeom>
            <a:solidFill>
              <a:srgbClr val="12538A"/>
            </a:solidFill>
          </p:spPr>
          <p:txBody>
            <a:bodyPr wrap="square" lIns="0" tIns="0" rIns="0" bIns="0" rtlCol="0"/>
            <a:lstStyle/>
            <a:p>
              <a:endParaRPr/>
            </a:p>
          </p:txBody>
        </p:sp>
      </p:grpSp>
      <p:sp>
        <p:nvSpPr>
          <p:cNvPr id="35" name="object 35"/>
          <p:cNvSpPr txBox="1">
            <a:spLocks noGrp="1"/>
          </p:cNvSpPr>
          <p:nvPr>
            <p:ph type="title"/>
          </p:nvPr>
        </p:nvSpPr>
        <p:spPr>
          <a:xfrm>
            <a:off x="1772046" y="165125"/>
            <a:ext cx="8341995" cy="574040"/>
          </a:xfrm>
          <a:prstGeom prst="rect">
            <a:avLst/>
          </a:prstGeom>
        </p:spPr>
        <p:txBody>
          <a:bodyPr vert="horz" wrap="square" lIns="0" tIns="12700" rIns="0" bIns="0" rtlCol="0">
            <a:spAutoFit/>
          </a:bodyPr>
          <a:lstStyle/>
          <a:p>
            <a:pPr marL="12700">
              <a:lnSpc>
                <a:spcPct val="100000"/>
              </a:lnSpc>
              <a:spcBef>
                <a:spcPts val="100"/>
              </a:spcBef>
            </a:pPr>
            <a:r>
              <a:rPr sz="3600" spc="35" dirty="0"/>
              <a:t>T</a:t>
            </a:r>
            <a:r>
              <a:rPr sz="3600" spc="-70" dirty="0"/>
              <a:t>h</a:t>
            </a:r>
            <a:r>
              <a:rPr sz="3600" spc="-60" dirty="0"/>
              <a:t>e</a:t>
            </a:r>
            <a:r>
              <a:rPr sz="3600" spc="-360" dirty="0"/>
              <a:t> </a:t>
            </a:r>
            <a:r>
              <a:rPr sz="3600" spc="-95" dirty="0"/>
              <a:t>S</a:t>
            </a:r>
            <a:r>
              <a:rPr sz="3600" spc="-200" dirty="0"/>
              <a:t>t</a:t>
            </a:r>
            <a:r>
              <a:rPr sz="3600" spc="-135" dirty="0"/>
              <a:t>a</a:t>
            </a:r>
            <a:r>
              <a:rPr sz="3600" spc="55" dirty="0"/>
              <a:t>g</a:t>
            </a:r>
            <a:r>
              <a:rPr sz="3600" spc="-60" dirty="0"/>
              <a:t>e</a:t>
            </a:r>
            <a:r>
              <a:rPr sz="3600" spc="-65" dirty="0"/>
              <a:t>s</a:t>
            </a:r>
            <a:r>
              <a:rPr sz="3600" spc="-360" dirty="0"/>
              <a:t> </a:t>
            </a:r>
            <a:r>
              <a:rPr sz="3600" spc="-45" dirty="0"/>
              <a:t>o</a:t>
            </a:r>
            <a:r>
              <a:rPr sz="3600" spc="-160" dirty="0"/>
              <a:t>f</a:t>
            </a:r>
            <a:r>
              <a:rPr sz="3600" spc="-360" dirty="0"/>
              <a:t> </a:t>
            </a:r>
            <a:r>
              <a:rPr sz="3600" spc="180" dirty="0"/>
              <a:t>C</a:t>
            </a:r>
            <a:r>
              <a:rPr sz="3600" spc="-80" dirty="0"/>
              <a:t>u</a:t>
            </a:r>
            <a:r>
              <a:rPr sz="3600" spc="-65" dirty="0"/>
              <a:t>s</a:t>
            </a:r>
            <a:r>
              <a:rPr sz="3600" spc="-200" dirty="0"/>
              <a:t>t</a:t>
            </a:r>
            <a:r>
              <a:rPr sz="3600" spc="-45" dirty="0"/>
              <a:t>o</a:t>
            </a:r>
            <a:r>
              <a:rPr sz="3600" spc="-140" dirty="0"/>
              <a:t>m</a:t>
            </a:r>
            <a:r>
              <a:rPr sz="3600" spc="-60" dirty="0"/>
              <a:t>e</a:t>
            </a:r>
            <a:r>
              <a:rPr sz="3600" spc="-195" dirty="0"/>
              <a:t>r</a:t>
            </a:r>
            <a:r>
              <a:rPr sz="3600" spc="-360" dirty="0"/>
              <a:t> </a:t>
            </a:r>
            <a:r>
              <a:rPr sz="3600" spc="-95" dirty="0"/>
              <a:t>S</a:t>
            </a:r>
            <a:r>
              <a:rPr sz="3600" spc="-60" dirty="0"/>
              <a:t>e</a:t>
            </a:r>
            <a:r>
              <a:rPr sz="3600" spc="55" dirty="0"/>
              <a:t>g</a:t>
            </a:r>
            <a:r>
              <a:rPr sz="3600" spc="-140" dirty="0"/>
              <a:t>m</a:t>
            </a:r>
            <a:r>
              <a:rPr sz="3600" spc="-60" dirty="0"/>
              <a:t>e</a:t>
            </a:r>
            <a:r>
              <a:rPr sz="3600" spc="-70" dirty="0"/>
              <a:t>n</a:t>
            </a:r>
            <a:r>
              <a:rPr sz="3600" spc="-200" dirty="0"/>
              <a:t>t</a:t>
            </a:r>
            <a:r>
              <a:rPr sz="3600" spc="-135" dirty="0"/>
              <a:t>a</a:t>
            </a:r>
            <a:r>
              <a:rPr sz="3600" spc="-200" dirty="0"/>
              <a:t>t</a:t>
            </a:r>
            <a:r>
              <a:rPr sz="3600" spc="-130" dirty="0"/>
              <a:t>i</a:t>
            </a:r>
            <a:r>
              <a:rPr sz="3600" spc="-45" dirty="0"/>
              <a:t>o</a:t>
            </a:r>
            <a:r>
              <a:rPr sz="3600" spc="-70" dirty="0"/>
              <a:t>n</a:t>
            </a:r>
            <a:endParaRPr sz="3600"/>
          </a:p>
        </p:txBody>
      </p:sp>
      <p:sp>
        <p:nvSpPr>
          <p:cNvPr id="36" name="object 36"/>
          <p:cNvSpPr/>
          <p:nvPr/>
        </p:nvSpPr>
        <p:spPr>
          <a:xfrm>
            <a:off x="214860" y="9601802"/>
            <a:ext cx="619760" cy="619760"/>
          </a:xfrm>
          <a:custGeom>
            <a:avLst/>
            <a:gdLst/>
            <a:ahLst/>
            <a:cxnLst/>
            <a:rect l="l" t="t" r="r" b="b"/>
            <a:pathLst>
              <a:path w="619760" h="619759">
                <a:moveTo>
                  <a:pt x="315260" y="619680"/>
                </a:moveTo>
                <a:lnTo>
                  <a:pt x="269421" y="617123"/>
                </a:lnTo>
                <a:lnTo>
                  <a:pt x="225550" y="608129"/>
                </a:lnTo>
                <a:lnTo>
                  <a:pt x="184141" y="593170"/>
                </a:lnTo>
                <a:lnTo>
                  <a:pt x="145680" y="572717"/>
                </a:lnTo>
                <a:lnTo>
                  <a:pt x="110657" y="547241"/>
                </a:lnTo>
                <a:lnTo>
                  <a:pt x="79558" y="517213"/>
                </a:lnTo>
                <a:lnTo>
                  <a:pt x="52871" y="483103"/>
                </a:lnTo>
                <a:lnTo>
                  <a:pt x="31084" y="445382"/>
                </a:lnTo>
                <a:lnTo>
                  <a:pt x="14685" y="404522"/>
                </a:lnTo>
                <a:lnTo>
                  <a:pt x="4161" y="360993"/>
                </a:lnTo>
                <a:lnTo>
                  <a:pt x="0" y="315266"/>
                </a:lnTo>
                <a:lnTo>
                  <a:pt x="2557" y="269421"/>
                </a:lnTo>
                <a:lnTo>
                  <a:pt x="11551" y="225550"/>
                </a:lnTo>
                <a:lnTo>
                  <a:pt x="26509" y="184141"/>
                </a:lnTo>
                <a:lnTo>
                  <a:pt x="46962" y="145680"/>
                </a:lnTo>
                <a:lnTo>
                  <a:pt x="72438" y="110657"/>
                </a:lnTo>
                <a:lnTo>
                  <a:pt x="102467" y="79558"/>
                </a:lnTo>
                <a:lnTo>
                  <a:pt x="136577" y="52871"/>
                </a:lnTo>
                <a:lnTo>
                  <a:pt x="174297"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7"/>
                </a:lnTo>
                <a:lnTo>
                  <a:pt x="604995" y="215158"/>
                </a:lnTo>
                <a:lnTo>
                  <a:pt x="615519" y="258687"/>
                </a:lnTo>
                <a:lnTo>
                  <a:pt x="619680" y="304415"/>
                </a:lnTo>
                <a:lnTo>
                  <a:pt x="617123" y="350259"/>
                </a:lnTo>
                <a:lnTo>
                  <a:pt x="608129" y="394130"/>
                </a:lnTo>
                <a:lnTo>
                  <a:pt x="593170" y="435539"/>
                </a:lnTo>
                <a:lnTo>
                  <a:pt x="572718" y="473999"/>
                </a:lnTo>
                <a:lnTo>
                  <a:pt x="547241" y="509023"/>
                </a:lnTo>
                <a:lnTo>
                  <a:pt x="517213" y="540122"/>
                </a:lnTo>
                <a:lnTo>
                  <a:pt x="483103" y="566809"/>
                </a:lnTo>
                <a:lnTo>
                  <a:pt x="445382" y="588596"/>
                </a:lnTo>
                <a:lnTo>
                  <a:pt x="404522" y="604995"/>
                </a:lnTo>
                <a:lnTo>
                  <a:pt x="360993" y="615519"/>
                </a:lnTo>
                <a:lnTo>
                  <a:pt x="315260" y="619680"/>
                </a:lnTo>
                <a:close/>
              </a:path>
            </a:pathLst>
          </a:custGeom>
          <a:solidFill>
            <a:srgbClr val="78DDE3"/>
          </a:solidFill>
        </p:spPr>
        <p:txBody>
          <a:bodyPr wrap="square" lIns="0" tIns="0" rIns="0" bIns="0" rtlCol="0"/>
          <a:lstStyle/>
          <a:p>
            <a:endParaRPr/>
          </a:p>
        </p:txBody>
      </p:sp>
      <p:sp>
        <p:nvSpPr>
          <p:cNvPr id="37" name="object 37"/>
          <p:cNvSpPr txBox="1"/>
          <p:nvPr/>
        </p:nvSpPr>
        <p:spPr>
          <a:xfrm rot="21540000">
            <a:off x="381091" y="9798927"/>
            <a:ext cx="432544" cy="225511"/>
          </a:xfrm>
          <a:prstGeom prst="rect">
            <a:avLst/>
          </a:prstGeom>
        </p:spPr>
        <p:txBody>
          <a:bodyPr vert="horz" wrap="square" lIns="0" tIns="0" rIns="0" bIns="0" rtlCol="0">
            <a:spAutoFit/>
          </a:bodyPr>
          <a:lstStyle/>
          <a:p>
            <a:pPr>
              <a:lnSpc>
                <a:spcPts val="1500"/>
              </a:lnSpc>
            </a:pPr>
            <a:r>
              <a:rPr sz="2400" b="1" spc="45" dirty="0">
                <a:latin typeface="+mj-lt"/>
                <a:cs typeface="Tahoma"/>
              </a:rPr>
              <a:t>1</a:t>
            </a:r>
            <a:r>
              <a:rPr sz="2400" b="1" spc="50" dirty="0">
                <a:latin typeface="+mj-lt"/>
                <a:cs typeface="Tahoma"/>
              </a:rPr>
              <a:t>8</a:t>
            </a:r>
            <a:endParaRPr sz="2400" b="1" dirty="0">
              <a:latin typeface="+mj-lt"/>
              <a:cs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37C8EF"/>
          </a:solidFill>
        </p:spPr>
        <p:txBody>
          <a:bodyPr wrap="square" lIns="0" tIns="0" rIns="0" bIns="0" rtlCol="0"/>
          <a:lstStyle/>
          <a:p>
            <a:endParaRPr/>
          </a:p>
        </p:txBody>
      </p:sp>
      <p:grpSp>
        <p:nvGrpSpPr>
          <p:cNvPr id="3" name="object 3"/>
          <p:cNvGrpSpPr/>
          <p:nvPr/>
        </p:nvGrpSpPr>
        <p:grpSpPr>
          <a:xfrm>
            <a:off x="514350" y="485775"/>
            <a:ext cx="17259300" cy="9286875"/>
            <a:chOff x="514350" y="485775"/>
            <a:chExt cx="17259300" cy="9286875"/>
          </a:xfrm>
        </p:grpSpPr>
        <p:sp>
          <p:nvSpPr>
            <p:cNvPr id="4" name="object 4"/>
            <p:cNvSpPr/>
            <p:nvPr/>
          </p:nvSpPr>
          <p:spPr>
            <a:xfrm>
              <a:off x="514350" y="485775"/>
              <a:ext cx="17259300" cy="9286875"/>
            </a:xfrm>
            <a:custGeom>
              <a:avLst/>
              <a:gdLst/>
              <a:ahLst/>
              <a:cxnLst/>
              <a:rect l="l" t="t" r="r" b="b"/>
              <a:pathLst>
                <a:path w="17259300" h="9286875">
                  <a:moveTo>
                    <a:pt x="17068799" y="9286429"/>
                  </a:moveTo>
                  <a:lnTo>
                    <a:pt x="190499" y="9286429"/>
                  </a:lnTo>
                  <a:lnTo>
                    <a:pt x="153161" y="9282735"/>
                  </a:lnTo>
                  <a:lnTo>
                    <a:pt x="84810" y="9254422"/>
                  </a:lnTo>
                  <a:lnTo>
                    <a:pt x="32006" y="9201618"/>
                  </a:lnTo>
                  <a:lnTo>
                    <a:pt x="3694" y="9133267"/>
                  </a:lnTo>
                  <a:lnTo>
                    <a:pt x="0" y="9095928"/>
                  </a:lnTo>
                  <a:lnTo>
                    <a:pt x="0" y="190499"/>
                  </a:lnTo>
                  <a:lnTo>
                    <a:pt x="14500" y="117598"/>
                  </a:lnTo>
                  <a:lnTo>
                    <a:pt x="55796" y="55796"/>
                  </a:lnTo>
                  <a:lnTo>
                    <a:pt x="117598" y="14500"/>
                  </a:lnTo>
                  <a:lnTo>
                    <a:pt x="190499" y="0"/>
                  </a:lnTo>
                  <a:lnTo>
                    <a:pt x="17068799" y="0"/>
                  </a:lnTo>
                  <a:lnTo>
                    <a:pt x="17141701" y="14500"/>
                  </a:lnTo>
                  <a:lnTo>
                    <a:pt x="17203504" y="55796"/>
                  </a:lnTo>
                  <a:lnTo>
                    <a:pt x="17244798" y="117598"/>
                  </a:lnTo>
                  <a:lnTo>
                    <a:pt x="17259299" y="190499"/>
                  </a:lnTo>
                  <a:lnTo>
                    <a:pt x="17259299" y="9095928"/>
                  </a:lnTo>
                  <a:lnTo>
                    <a:pt x="17244798" y="9168830"/>
                  </a:lnTo>
                  <a:lnTo>
                    <a:pt x="17203504" y="9230632"/>
                  </a:lnTo>
                  <a:lnTo>
                    <a:pt x="17141701" y="9271928"/>
                  </a:lnTo>
                  <a:lnTo>
                    <a:pt x="17068799" y="9286429"/>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810335" y="948773"/>
              <a:ext cx="4306833" cy="1533524"/>
            </a:xfrm>
            <a:prstGeom prst="rect">
              <a:avLst/>
            </a:prstGeom>
          </p:spPr>
        </p:pic>
        <p:pic>
          <p:nvPicPr>
            <p:cNvPr id="6" name="object 6"/>
            <p:cNvPicPr/>
            <p:nvPr/>
          </p:nvPicPr>
          <p:blipFill>
            <a:blip r:embed="rId3" cstate="print"/>
            <a:stretch>
              <a:fillRect/>
            </a:stretch>
          </p:blipFill>
          <p:spPr>
            <a:xfrm>
              <a:off x="810335" y="3422475"/>
              <a:ext cx="10506074" cy="5972174"/>
            </a:xfrm>
            <a:prstGeom prst="rect">
              <a:avLst/>
            </a:prstGeom>
          </p:spPr>
        </p:pic>
        <p:pic>
          <p:nvPicPr>
            <p:cNvPr id="7" name="object 7"/>
            <p:cNvPicPr/>
            <p:nvPr/>
          </p:nvPicPr>
          <p:blipFill>
            <a:blip r:embed="rId4" cstate="print"/>
            <a:stretch>
              <a:fillRect/>
            </a:stretch>
          </p:blipFill>
          <p:spPr>
            <a:xfrm>
              <a:off x="12049156" y="5490510"/>
              <a:ext cx="104775" cy="104774"/>
            </a:xfrm>
            <a:prstGeom prst="rect">
              <a:avLst/>
            </a:prstGeom>
          </p:spPr>
        </p:pic>
        <p:pic>
          <p:nvPicPr>
            <p:cNvPr id="8" name="object 8"/>
            <p:cNvPicPr/>
            <p:nvPr/>
          </p:nvPicPr>
          <p:blipFill>
            <a:blip r:embed="rId4" cstate="print"/>
            <a:stretch>
              <a:fillRect/>
            </a:stretch>
          </p:blipFill>
          <p:spPr>
            <a:xfrm>
              <a:off x="12049156" y="6519210"/>
              <a:ext cx="104775" cy="104774"/>
            </a:xfrm>
            <a:prstGeom prst="rect">
              <a:avLst/>
            </a:prstGeom>
          </p:spPr>
        </p:pic>
        <p:pic>
          <p:nvPicPr>
            <p:cNvPr id="9" name="object 9"/>
            <p:cNvPicPr/>
            <p:nvPr/>
          </p:nvPicPr>
          <p:blipFill>
            <a:blip r:embed="rId4" cstate="print"/>
            <a:stretch>
              <a:fillRect/>
            </a:stretch>
          </p:blipFill>
          <p:spPr>
            <a:xfrm>
              <a:off x="12049156" y="7547909"/>
              <a:ext cx="104775" cy="104774"/>
            </a:xfrm>
            <a:prstGeom prst="rect">
              <a:avLst/>
            </a:prstGeom>
          </p:spPr>
        </p:pic>
        <p:sp>
          <p:nvSpPr>
            <p:cNvPr id="10" name="object 10"/>
            <p:cNvSpPr/>
            <p:nvPr/>
          </p:nvSpPr>
          <p:spPr>
            <a:xfrm>
              <a:off x="10597198" y="2387164"/>
              <a:ext cx="7120890" cy="1274445"/>
            </a:xfrm>
            <a:custGeom>
              <a:avLst/>
              <a:gdLst/>
              <a:ahLst/>
              <a:cxnLst/>
              <a:rect l="l" t="t" r="r" b="b"/>
              <a:pathLst>
                <a:path w="7120890" h="1274445">
                  <a:moveTo>
                    <a:pt x="5898782" y="1274444"/>
                  </a:moveTo>
                  <a:lnTo>
                    <a:pt x="1221948" y="1274444"/>
                  </a:lnTo>
                  <a:lnTo>
                    <a:pt x="1178473" y="1267428"/>
                  </a:lnTo>
                  <a:lnTo>
                    <a:pt x="1140715" y="1247889"/>
                  </a:lnTo>
                  <a:lnTo>
                    <a:pt x="1110940" y="1218094"/>
                  </a:lnTo>
                  <a:lnTo>
                    <a:pt x="1091414" y="1180312"/>
                  </a:lnTo>
                  <a:lnTo>
                    <a:pt x="1084401" y="1136808"/>
                  </a:lnTo>
                  <a:lnTo>
                    <a:pt x="1084401" y="1050131"/>
                  </a:lnTo>
                  <a:lnTo>
                    <a:pt x="1081734" y="1023154"/>
                  </a:lnTo>
                  <a:lnTo>
                    <a:pt x="1061292" y="973770"/>
                  </a:lnTo>
                  <a:lnTo>
                    <a:pt x="1023165" y="935619"/>
                  </a:lnTo>
                  <a:lnTo>
                    <a:pt x="973814" y="915164"/>
                  </a:lnTo>
                  <a:lnTo>
                    <a:pt x="946854" y="912494"/>
                  </a:lnTo>
                  <a:lnTo>
                    <a:pt x="137546" y="912494"/>
                  </a:lnTo>
                  <a:lnTo>
                    <a:pt x="94071" y="905478"/>
                  </a:lnTo>
                  <a:lnTo>
                    <a:pt x="56313" y="885939"/>
                  </a:lnTo>
                  <a:lnTo>
                    <a:pt x="26538" y="856144"/>
                  </a:lnTo>
                  <a:lnTo>
                    <a:pt x="7012" y="818362"/>
                  </a:lnTo>
                  <a:lnTo>
                    <a:pt x="0" y="774858"/>
                  </a:lnTo>
                  <a:lnTo>
                    <a:pt x="0" y="499586"/>
                  </a:lnTo>
                  <a:lnTo>
                    <a:pt x="7012" y="456082"/>
                  </a:lnTo>
                  <a:lnTo>
                    <a:pt x="26538" y="418300"/>
                  </a:lnTo>
                  <a:lnTo>
                    <a:pt x="56313" y="388505"/>
                  </a:lnTo>
                  <a:lnTo>
                    <a:pt x="94071" y="368966"/>
                  </a:lnTo>
                  <a:lnTo>
                    <a:pt x="137546" y="361949"/>
                  </a:lnTo>
                  <a:lnTo>
                    <a:pt x="943434" y="361949"/>
                  </a:lnTo>
                  <a:lnTo>
                    <a:pt x="986909" y="354933"/>
                  </a:lnTo>
                  <a:lnTo>
                    <a:pt x="1024667" y="335394"/>
                  </a:lnTo>
                  <a:lnTo>
                    <a:pt x="1054442" y="305599"/>
                  </a:lnTo>
                  <a:lnTo>
                    <a:pt x="1073968" y="267817"/>
                  </a:lnTo>
                  <a:lnTo>
                    <a:pt x="1080980" y="224313"/>
                  </a:lnTo>
                  <a:lnTo>
                    <a:pt x="1080980" y="137636"/>
                  </a:lnTo>
                  <a:lnTo>
                    <a:pt x="1087993" y="94132"/>
                  </a:lnTo>
                  <a:lnTo>
                    <a:pt x="1107519" y="56350"/>
                  </a:lnTo>
                  <a:lnTo>
                    <a:pt x="1137294" y="26555"/>
                  </a:lnTo>
                  <a:lnTo>
                    <a:pt x="1175052" y="7016"/>
                  </a:lnTo>
                  <a:lnTo>
                    <a:pt x="1218527" y="0"/>
                  </a:lnTo>
                  <a:lnTo>
                    <a:pt x="5902203" y="0"/>
                  </a:lnTo>
                  <a:lnTo>
                    <a:pt x="5954840" y="10476"/>
                  </a:lnTo>
                  <a:lnTo>
                    <a:pt x="5999464" y="40312"/>
                  </a:lnTo>
                  <a:lnTo>
                    <a:pt x="6029280" y="84965"/>
                  </a:lnTo>
                  <a:lnTo>
                    <a:pt x="6039750" y="137636"/>
                  </a:lnTo>
                  <a:lnTo>
                    <a:pt x="6039750" y="224313"/>
                  </a:lnTo>
                  <a:lnTo>
                    <a:pt x="6042418" y="251290"/>
                  </a:lnTo>
                  <a:lnTo>
                    <a:pt x="6062860" y="300674"/>
                  </a:lnTo>
                  <a:lnTo>
                    <a:pt x="6100986" y="338825"/>
                  </a:lnTo>
                  <a:lnTo>
                    <a:pt x="6150338" y="359280"/>
                  </a:lnTo>
                  <a:lnTo>
                    <a:pt x="6177297" y="361949"/>
                  </a:lnTo>
                  <a:lnTo>
                    <a:pt x="6983184" y="361949"/>
                  </a:lnTo>
                  <a:lnTo>
                    <a:pt x="7010144" y="364619"/>
                  </a:lnTo>
                  <a:lnTo>
                    <a:pt x="7059495" y="385074"/>
                  </a:lnTo>
                  <a:lnTo>
                    <a:pt x="7097622" y="423225"/>
                  </a:lnTo>
                  <a:lnTo>
                    <a:pt x="7118064" y="472609"/>
                  </a:lnTo>
                  <a:lnTo>
                    <a:pt x="7120731" y="499586"/>
                  </a:lnTo>
                  <a:lnTo>
                    <a:pt x="7120731" y="774858"/>
                  </a:lnTo>
                  <a:lnTo>
                    <a:pt x="7110261" y="827529"/>
                  </a:lnTo>
                  <a:lnTo>
                    <a:pt x="7080445" y="872182"/>
                  </a:lnTo>
                  <a:lnTo>
                    <a:pt x="7035821" y="902018"/>
                  </a:lnTo>
                  <a:lnTo>
                    <a:pt x="6983184" y="912494"/>
                  </a:lnTo>
                  <a:lnTo>
                    <a:pt x="6173876" y="912494"/>
                  </a:lnTo>
                  <a:lnTo>
                    <a:pt x="6146917" y="915164"/>
                  </a:lnTo>
                  <a:lnTo>
                    <a:pt x="6097565" y="935619"/>
                  </a:lnTo>
                  <a:lnTo>
                    <a:pt x="6059439" y="973770"/>
                  </a:lnTo>
                  <a:lnTo>
                    <a:pt x="6038997" y="1023154"/>
                  </a:lnTo>
                  <a:lnTo>
                    <a:pt x="6036329" y="1050131"/>
                  </a:lnTo>
                  <a:lnTo>
                    <a:pt x="6036329" y="1136808"/>
                  </a:lnTo>
                  <a:lnTo>
                    <a:pt x="6033662" y="1163785"/>
                  </a:lnTo>
                  <a:lnTo>
                    <a:pt x="6013220" y="1213169"/>
                  </a:lnTo>
                  <a:lnTo>
                    <a:pt x="5975094" y="1251320"/>
                  </a:lnTo>
                  <a:lnTo>
                    <a:pt x="5925742" y="1271775"/>
                  </a:lnTo>
                  <a:lnTo>
                    <a:pt x="5898782" y="1274444"/>
                  </a:lnTo>
                  <a:close/>
                </a:path>
              </a:pathLst>
            </a:custGeom>
            <a:solidFill>
              <a:srgbClr val="78DDE3"/>
            </a:solidFill>
          </p:spPr>
          <p:txBody>
            <a:bodyPr wrap="square" lIns="0" tIns="0" rIns="0" bIns="0" rtlCol="0"/>
            <a:lstStyle/>
            <a:p>
              <a:endParaRPr/>
            </a:p>
          </p:txBody>
        </p:sp>
      </p:grpSp>
      <p:sp>
        <p:nvSpPr>
          <p:cNvPr id="11" name="object 11"/>
          <p:cNvSpPr txBox="1"/>
          <p:nvPr/>
        </p:nvSpPr>
        <p:spPr>
          <a:xfrm>
            <a:off x="4776931" y="1549694"/>
            <a:ext cx="12836525" cy="6564630"/>
          </a:xfrm>
          <a:prstGeom prst="rect">
            <a:avLst/>
          </a:prstGeom>
        </p:spPr>
        <p:txBody>
          <a:bodyPr vert="horz" wrap="square" lIns="0" tIns="29844" rIns="0" bIns="0" rtlCol="0">
            <a:spAutoFit/>
          </a:bodyPr>
          <a:lstStyle/>
          <a:p>
            <a:pPr marL="1580515" marR="4519295" indent="-1568450">
              <a:lnSpc>
                <a:spcPts val="2550"/>
              </a:lnSpc>
              <a:spcBef>
                <a:spcPts val="234"/>
              </a:spcBef>
            </a:pPr>
            <a:r>
              <a:rPr sz="2150" spc="210" dirty="0">
                <a:latin typeface="Lucida Sans Unicode"/>
                <a:cs typeface="Lucida Sans Unicode"/>
              </a:rPr>
              <a:t>We</a:t>
            </a:r>
            <a:r>
              <a:rPr sz="2150" spc="-105" dirty="0">
                <a:latin typeface="Lucida Sans Unicode"/>
                <a:cs typeface="Lucida Sans Unicode"/>
              </a:rPr>
              <a:t> </a:t>
            </a:r>
            <a:r>
              <a:rPr sz="2150" spc="145" dirty="0">
                <a:latin typeface="Lucida Sans Unicode"/>
                <a:cs typeface="Lucida Sans Unicode"/>
              </a:rPr>
              <a:t>have</a:t>
            </a:r>
            <a:r>
              <a:rPr sz="2150" spc="-100" dirty="0">
                <a:latin typeface="Lucida Sans Unicode"/>
                <a:cs typeface="Lucida Sans Unicode"/>
              </a:rPr>
              <a:t> </a:t>
            </a:r>
            <a:r>
              <a:rPr sz="2150" spc="85" dirty="0">
                <a:latin typeface="Lucida Sans Unicode"/>
                <a:cs typeface="Lucida Sans Unicode"/>
              </a:rPr>
              <a:t>used</a:t>
            </a:r>
            <a:r>
              <a:rPr sz="2150" spc="-105" dirty="0">
                <a:latin typeface="Lucida Sans Unicode"/>
                <a:cs typeface="Lucida Sans Unicode"/>
              </a:rPr>
              <a:t> </a:t>
            </a:r>
            <a:r>
              <a:rPr sz="2150" spc="20" dirty="0">
                <a:latin typeface="Lucida Sans Unicode"/>
                <a:cs typeface="Lucida Sans Unicode"/>
              </a:rPr>
              <a:t>Silhoutte</a:t>
            </a:r>
            <a:r>
              <a:rPr sz="2150" spc="-100" dirty="0">
                <a:latin typeface="Lucida Sans Unicode"/>
                <a:cs typeface="Lucida Sans Unicode"/>
              </a:rPr>
              <a:t> </a:t>
            </a:r>
            <a:r>
              <a:rPr sz="2150" spc="75" dirty="0">
                <a:latin typeface="Lucida Sans Unicode"/>
                <a:cs typeface="Lucida Sans Unicode"/>
              </a:rPr>
              <a:t>score</a:t>
            </a:r>
            <a:r>
              <a:rPr sz="2150" spc="-100" dirty="0">
                <a:latin typeface="Lucida Sans Unicode"/>
                <a:cs typeface="Lucida Sans Unicode"/>
              </a:rPr>
              <a:t> </a:t>
            </a:r>
            <a:r>
              <a:rPr sz="2150" spc="155" dirty="0">
                <a:latin typeface="Lucida Sans Unicode"/>
                <a:cs typeface="Lucida Sans Unicode"/>
              </a:rPr>
              <a:t>as</a:t>
            </a:r>
            <a:r>
              <a:rPr sz="2150" spc="-105" dirty="0">
                <a:latin typeface="Lucida Sans Unicode"/>
                <a:cs typeface="Lucida Sans Unicode"/>
              </a:rPr>
              <a:t> </a:t>
            </a:r>
            <a:r>
              <a:rPr sz="2150" spc="60" dirty="0">
                <a:latin typeface="Lucida Sans Unicode"/>
                <a:cs typeface="Lucida Sans Unicode"/>
              </a:rPr>
              <a:t>the</a:t>
            </a:r>
            <a:r>
              <a:rPr sz="2150" spc="-100" dirty="0">
                <a:latin typeface="Lucida Sans Unicode"/>
                <a:cs typeface="Lucida Sans Unicode"/>
              </a:rPr>
              <a:t> </a:t>
            </a:r>
            <a:r>
              <a:rPr sz="2150" spc="90" dirty="0">
                <a:latin typeface="Lucida Sans Unicode"/>
                <a:cs typeface="Lucida Sans Unicode"/>
              </a:rPr>
              <a:t>performance</a:t>
            </a:r>
            <a:r>
              <a:rPr sz="2150" spc="-100" dirty="0">
                <a:latin typeface="Lucida Sans Unicode"/>
                <a:cs typeface="Lucida Sans Unicode"/>
              </a:rPr>
              <a:t> </a:t>
            </a:r>
            <a:r>
              <a:rPr sz="2150" spc="65" dirty="0">
                <a:latin typeface="Lucida Sans Unicode"/>
                <a:cs typeface="Lucida Sans Unicode"/>
              </a:rPr>
              <a:t>metric</a:t>
            </a:r>
            <a:r>
              <a:rPr sz="2150" spc="-105" dirty="0">
                <a:latin typeface="Lucida Sans Unicode"/>
                <a:cs typeface="Lucida Sans Unicode"/>
              </a:rPr>
              <a:t> </a:t>
            </a:r>
            <a:r>
              <a:rPr sz="2150" spc="-30" dirty="0">
                <a:latin typeface="Lucida Sans Unicode"/>
                <a:cs typeface="Lucida Sans Unicode"/>
              </a:rPr>
              <a:t>for </a:t>
            </a:r>
            <a:r>
              <a:rPr sz="2150" spc="-665" dirty="0">
                <a:latin typeface="Lucida Sans Unicode"/>
                <a:cs typeface="Lucida Sans Unicode"/>
              </a:rPr>
              <a:t> </a:t>
            </a:r>
            <a:r>
              <a:rPr sz="2150" spc="100" dirty="0">
                <a:latin typeface="Lucida Sans Unicode"/>
                <a:cs typeface="Lucida Sans Unicode"/>
              </a:rPr>
              <a:t>comparing</a:t>
            </a:r>
            <a:r>
              <a:rPr sz="2150" spc="-110" dirty="0">
                <a:latin typeface="Lucida Sans Unicode"/>
                <a:cs typeface="Lucida Sans Unicode"/>
              </a:rPr>
              <a:t> </a:t>
            </a:r>
            <a:r>
              <a:rPr sz="2150" spc="60" dirty="0">
                <a:latin typeface="Lucida Sans Unicode"/>
                <a:cs typeface="Lucida Sans Unicode"/>
              </a:rPr>
              <a:t>the</a:t>
            </a:r>
            <a:r>
              <a:rPr sz="2150" spc="-105" dirty="0">
                <a:latin typeface="Lucida Sans Unicode"/>
                <a:cs typeface="Lucida Sans Unicode"/>
              </a:rPr>
              <a:t> </a:t>
            </a:r>
            <a:r>
              <a:rPr sz="2150" spc="45" dirty="0">
                <a:latin typeface="Lucida Sans Unicode"/>
                <a:cs typeface="Lucida Sans Unicode"/>
              </a:rPr>
              <a:t>model's</a:t>
            </a:r>
            <a:r>
              <a:rPr sz="2150" spc="-105" dirty="0">
                <a:latin typeface="Lucida Sans Unicode"/>
                <a:cs typeface="Lucida Sans Unicode"/>
              </a:rPr>
              <a:t> </a:t>
            </a:r>
            <a:r>
              <a:rPr sz="2150" spc="35" dirty="0">
                <a:latin typeface="Lucida Sans Unicode"/>
                <a:cs typeface="Lucida Sans Unicode"/>
              </a:rPr>
              <a:t>effectiveness.</a:t>
            </a:r>
            <a:endParaRPr sz="2150" dirty="0">
              <a:latin typeface="Lucida Sans Unicode"/>
              <a:cs typeface="Lucida Sans Unicode"/>
            </a:endParaRPr>
          </a:p>
          <a:p>
            <a:pPr marL="5941695" marR="5080" indent="1081405">
              <a:lnSpc>
                <a:spcPts val="2850"/>
              </a:lnSpc>
              <a:spcBef>
                <a:spcPts val="1935"/>
              </a:spcBef>
            </a:pPr>
            <a:r>
              <a:rPr sz="2400" b="1" spc="245" dirty="0">
                <a:latin typeface="Trebuchet MS"/>
                <a:cs typeface="Trebuchet MS"/>
              </a:rPr>
              <a:t>A</a:t>
            </a:r>
            <a:r>
              <a:rPr sz="2400" b="1" spc="305" dirty="0">
                <a:latin typeface="Trebuchet MS"/>
                <a:cs typeface="Trebuchet MS"/>
              </a:rPr>
              <a:t>s</a:t>
            </a:r>
            <a:r>
              <a:rPr sz="2400" b="1" spc="-215" dirty="0">
                <a:latin typeface="Trebuchet MS"/>
                <a:cs typeface="Trebuchet MS"/>
              </a:rPr>
              <a:t> </a:t>
            </a:r>
            <a:r>
              <a:rPr sz="2400" b="1" spc="305" dirty="0">
                <a:latin typeface="Trebuchet MS"/>
                <a:cs typeface="Trebuchet MS"/>
              </a:rPr>
              <a:t>s</a:t>
            </a:r>
            <a:r>
              <a:rPr sz="2400" b="1" spc="-10" dirty="0">
                <a:latin typeface="Trebuchet MS"/>
                <a:cs typeface="Trebuchet MS"/>
              </a:rPr>
              <a:t>i</a:t>
            </a:r>
            <a:r>
              <a:rPr sz="2400" b="1" dirty="0">
                <a:latin typeface="Trebuchet MS"/>
                <a:cs typeface="Trebuchet MS"/>
              </a:rPr>
              <a:t>l</a:t>
            </a:r>
            <a:r>
              <a:rPr sz="2400" b="1" spc="190" dirty="0">
                <a:latin typeface="Trebuchet MS"/>
                <a:cs typeface="Trebuchet MS"/>
              </a:rPr>
              <a:t>h</a:t>
            </a:r>
            <a:r>
              <a:rPr sz="2400" b="1" spc="170" dirty="0">
                <a:latin typeface="Trebuchet MS"/>
                <a:cs typeface="Trebuchet MS"/>
              </a:rPr>
              <a:t>o</a:t>
            </a:r>
            <a:r>
              <a:rPr sz="2400" b="1" spc="195" dirty="0">
                <a:latin typeface="Trebuchet MS"/>
                <a:cs typeface="Trebuchet MS"/>
              </a:rPr>
              <a:t>u</a:t>
            </a:r>
            <a:r>
              <a:rPr sz="2400" b="1" spc="20" dirty="0">
                <a:latin typeface="Trebuchet MS"/>
                <a:cs typeface="Trebuchet MS"/>
              </a:rPr>
              <a:t>tt</a:t>
            </a:r>
            <a:r>
              <a:rPr sz="2400" b="1" spc="95" dirty="0">
                <a:latin typeface="Trebuchet MS"/>
                <a:cs typeface="Trebuchet MS"/>
              </a:rPr>
              <a:t>e</a:t>
            </a:r>
            <a:r>
              <a:rPr sz="2400" b="1" spc="-215" dirty="0">
                <a:latin typeface="Trebuchet MS"/>
                <a:cs typeface="Trebuchet MS"/>
              </a:rPr>
              <a:t> </a:t>
            </a:r>
            <a:r>
              <a:rPr sz="2400" b="1" spc="305" dirty="0">
                <a:latin typeface="Trebuchet MS"/>
                <a:cs typeface="Trebuchet MS"/>
              </a:rPr>
              <a:t>s</a:t>
            </a:r>
            <a:r>
              <a:rPr sz="2400" b="1" spc="220" dirty="0">
                <a:latin typeface="Trebuchet MS"/>
                <a:cs typeface="Trebuchet MS"/>
              </a:rPr>
              <a:t>c</a:t>
            </a:r>
            <a:r>
              <a:rPr sz="2400" b="1" spc="170" dirty="0">
                <a:latin typeface="Trebuchet MS"/>
                <a:cs typeface="Trebuchet MS"/>
              </a:rPr>
              <a:t>o</a:t>
            </a:r>
            <a:r>
              <a:rPr sz="2400" b="1" dirty="0">
                <a:latin typeface="Trebuchet MS"/>
                <a:cs typeface="Trebuchet MS"/>
              </a:rPr>
              <a:t>r</a:t>
            </a:r>
            <a:r>
              <a:rPr sz="2400" b="1" spc="95" dirty="0">
                <a:latin typeface="Trebuchet MS"/>
                <a:cs typeface="Trebuchet MS"/>
              </a:rPr>
              <a:t>e</a:t>
            </a:r>
            <a:r>
              <a:rPr sz="2400" b="1" spc="-215" dirty="0">
                <a:latin typeface="Trebuchet MS"/>
                <a:cs typeface="Trebuchet MS"/>
              </a:rPr>
              <a:t> </a:t>
            </a:r>
            <a:r>
              <a:rPr sz="2400" b="1" spc="170" dirty="0">
                <a:latin typeface="Trebuchet MS"/>
                <a:cs typeface="Trebuchet MS"/>
              </a:rPr>
              <a:t>o</a:t>
            </a:r>
            <a:r>
              <a:rPr sz="2400" b="1" spc="-25" dirty="0">
                <a:latin typeface="Trebuchet MS"/>
                <a:cs typeface="Trebuchet MS"/>
              </a:rPr>
              <a:t>f</a:t>
            </a:r>
            <a:r>
              <a:rPr sz="2400" b="1" spc="-215" dirty="0">
                <a:latin typeface="Trebuchet MS"/>
                <a:cs typeface="Trebuchet MS"/>
              </a:rPr>
              <a:t> </a:t>
            </a:r>
            <a:r>
              <a:rPr sz="2400" b="1" spc="190" dirty="0">
                <a:latin typeface="Trebuchet MS"/>
                <a:cs typeface="Trebuchet MS"/>
              </a:rPr>
              <a:t>K</a:t>
            </a:r>
            <a:r>
              <a:rPr sz="2400" b="1" spc="509" dirty="0">
                <a:latin typeface="Trebuchet MS"/>
                <a:cs typeface="Trebuchet MS"/>
              </a:rPr>
              <a:t>-</a:t>
            </a:r>
            <a:r>
              <a:rPr sz="2400" b="1" spc="409" dirty="0">
                <a:latin typeface="Trebuchet MS"/>
                <a:cs typeface="Trebuchet MS"/>
              </a:rPr>
              <a:t>M</a:t>
            </a:r>
            <a:r>
              <a:rPr sz="2400" b="1" spc="95" dirty="0">
                <a:latin typeface="Trebuchet MS"/>
                <a:cs typeface="Trebuchet MS"/>
              </a:rPr>
              <a:t>e</a:t>
            </a:r>
            <a:r>
              <a:rPr sz="2400" b="1" spc="350" dirty="0">
                <a:latin typeface="Trebuchet MS"/>
                <a:cs typeface="Trebuchet MS"/>
              </a:rPr>
              <a:t>a</a:t>
            </a:r>
            <a:r>
              <a:rPr sz="2400" b="1" spc="200" dirty="0">
                <a:latin typeface="Trebuchet MS"/>
                <a:cs typeface="Trebuchet MS"/>
              </a:rPr>
              <a:t>n</a:t>
            </a:r>
            <a:r>
              <a:rPr sz="2400" b="1" spc="240" dirty="0">
                <a:latin typeface="Trebuchet MS"/>
                <a:cs typeface="Trebuchet MS"/>
              </a:rPr>
              <a:t>s  </a:t>
            </a:r>
            <a:r>
              <a:rPr sz="2400" b="1" spc="180" dirty="0">
                <a:latin typeface="Trebuchet MS"/>
                <a:cs typeface="Trebuchet MS"/>
              </a:rPr>
              <a:t>algorithm</a:t>
            </a:r>
            <a:r>
              <a:rPr sz="2400" b="1" spc="-215" dirty="0">
                <a:latin typeface="Trebuchet MS"/>
                <a:cs typeface="Trebuchet MS"/>
              </a:rPr>
              <a:t> </a:t>
            </a:r>
            <a:r>
              <a:rPr sz="2400" b="1" spc="145" dirty="0">
                <a:latin typeface="Trebuchet MS"/>
                <a:cs typeface="Trebuchet MS"/>
              </a:rPr>
              <a:t>is</a:t>
            </a:r>
            <a:r>
              <a:rPr sz="2400" b="1" spc="-215" dirty="0">
                <a:latin typeface="Trebuchet MS"/>
                <a:cs typeface="Trebuchet MS"/>
              </a:rPr>
              <a:t> </a:t>
            </a:r>
            <a:r>
              <a:rPr sz="2400" b="1" spc="75" dirty="0">
                <a:latin typeface="Trebuchet MS"/>
                <a:cs typeface="Trebuchet MS"/>
              </a:rPr>
              <a:t>better</a:t>
            </a:r>
            <a:r>
              <a:rPr sz="2400" b="1" spc="-210" dirty="0">
                <a:latin typeface="Trebuchet MS"/>
                <a:cs typeface="Trebuchet MS"/>
              </a:rPr>
              <a:t> </a:t>
            </a:r>
            <a:r>
              <a:rPr sz="2400" b="1" spc="145" dirty="0">
                <a:latin typeface="Trebuchet MS"/>
                <a:cs typeface="Trebuchet MS"/>
              </a:rPr>
              <a:t>we</a:t>
            </a:r>
            <a:r>
              <a:rPr sz="2400" b="1" spc="-215" dirty="0">
                <a:latin typeface="Trebuchet MS"/>
                <a:cs typeface="Trebuchet MS"/>
              </a:rPr>
              <a:t> </a:t>
            </a:r>
            <a:r>
              <a:rPr sz="2400" b="1" spc="45" dirty="0">
                <a:latin typeface="Trebuchet MS"/>
                <a:cs typeface="Trebuchet MS"/>
              </a:rPr>
              <a:t>will</a:t>
            </a:r>
            <a:r>
              <a:rPr sz="2400" b="1" spc="-215" dirty="0">
                <a:latin typeface="Trebuchet MS"/>
                <a:cs typeface="Trebuchet MS"/>
              </a:rPr>
              <a:t> </a:t>
            </a:r>
            <a:r>
              <a:rPr sz="2400" b="1" spc="200" dirty="0">
                <a:latin typeface="Trebuchet MS"/>
                <a:cs typeface="Trebuchet MS"/>
              </a:rPr>
              <a:t>use</a:t>
            </a:r>
            <a:r>
              <a:rPr sz="2400" b="1" spc="-210" dirty="0">
                <a:latin typeface="Trebuchet MS"/>
                <a:cs typeface="Trebuchet MS"/>
              </a:rPr>
              <a:t> </a:t>
            </a:r>
            <a:r>
              <a:rPr sz="2400" b="1" spc="125" dirty="0">
                <a:latin typeface="Trebuchet MS"/>
                <a:cs typeface="Trebuchet MS"/>
              </a:rPr>
              <a:t>this</a:t>
            </a:r>
            <a:r>
              <a:rPr sz="2400" b="1" spc="-215" dirty="0">
                <a:latin typeface="Trebuchet MS"/>
                <a:cs typeface="Trebuchet MS"/>
              </a:rPr>
              <a:t> </a:t>
            </a:r>
            <a:r>
              <a:rPr sz="2400" b="1" spc="195" dirty="0">
                <a:latin typeface="Trebuchet MS"/>
                <a:cs typeface="Trebuchet MS"/>
              </a:rPr>
              <a:t>model</a:t>
            </a:r>
            <a:r>
              <a:rPr sz="2400" b="1" spc="-210" dirty="0">
                <a:latin typeface="Trebuchet MS"/>
                <a:cs typeface="Trebuchet MS"/>
              </a:rPr>
              <a:t> </a:t>
            </a:r>
            <a:r>
              <a:rPr sz="2400" b="1" spc="45" dirty="0">
                <a:latin typeface="Trebuchet MS"/>
                <a:cs typeface="Trebuchet MS"/>
              </a:rPr>
              <a:t>for</a:t>
            </a:r>
            <a:endParaRPr sz="2400" dirty="0">
              <a:latin typeface="Trebuchet MS"/>
              <a:cs typeface="Trebuchet MS"/>
            </a:endParaRPr>
          </a:p>
          <a:p>
            <a:pPr marL="7091680">
              <a:lnSpc>
                <a:spcPts val="2760"/>
              </a:lnSpc>
            </a:pPr>
            <a:r>
              <a:rPr sz="2400" b="1" spc="170" dirty="0">
                <a:latin typeface="Trebuchet MS"/>
                <a:cs typeface="Trebuchet MS"/>
              </a:rPr>
              <a:t>o</a:t>
            </a:r>
            <a:r>
              <a:rPr sz="2400" b="1" spc="195" dirty="0">
                <a:latin typeface="Trebuchet MS"/>
                <a:cs typeface="Trebuchet MS"/>
              </a:rPr>
              <a:t>u</a:t>
            </a:r>
            <a:r>
              <a:rPr sz="2400" b="1" dirty="0">
                <a:latin typeface="Trebuchet MS"/>
                <a:cs typeface="Trebuchet MS"/>
              </a:rPr>
              <a:t>r</a:t>
            </a:r>
            <a:r>
              <a:rPr sz="2400" b="1" spc="-215" dirty="0">
                <a:latin typeface="Trebuchet MS"/>
                <a:cs typeface="Trebuchet MS"/>
              </a:rPr>
              <a:t> </a:t>
            </a:r>
            <a:r>
              <a:rPr sz="2400" b="1" spc="360" dirty="0">
                <a:latin typeface="Trebuchet MS"/>
                <a:cs typeface="Trebuchet MS"/>
              </a:rPr>
              <a:t>C</a:t>
            </a:r>
            <a:r>
              <a:rPr sz="2400" b="1" spc="65" dirty="0">
                <a:latin typeface="Trebuchet MS"/>
                <a:cs typeface="Trebuchet MS"/>
              </a:rPr>
              <a:t>U</a:t>
            </a:r>
            <a:r>
              <a:rPr sz="2400" b="1" spc="245" dirty="0">
                <a:latin typeface="Trebuchet MS"/>
                <a:cs typeface="Trebuchet MS"/>
              </a:rPr>
              <a:t>S</a:t>
            </a:r>
            <a:r>
              <a:rPr sz="2400" b="1" spc="-50" dirty="0">
                <a:latin typeface="Trebuchet MS"/>
                <a:cs typeface="Trebuchet MS"/>
              </a:rPr>
              <a:t>T</a:t>
            </a:r>
            <a:r>
              <a:rPr sz="2400" b="1" spc="195" dirty="0">
                <a:latin typeface="Trebuchet MS"/>
                <a:cs typeface="Trebuchet MS"/>
              </a:rPr>
              <a:t>O</a:t>
            </a:r>
            <a:r>
              <a:rPr sz="2400" b="1" spc="409" dirty="0">
                <a:latin typeface="Trebuchet MS"/>
                <a:cs typeface="Trebuchet MS"/>
              </a:rPr>
              <a:t>M</a:t>
            </a:r>
            <a:r>
              <a:rPr sz="2400" b="1" spc="-70" dirty="0">
                <a:latin typeface="Trebuchet MS"/>
                <a:cs typeface="Trebuchet MS"/>
              </a:rPr>
              <a:t>E</a:t>
            </a:r>
            <a:r>
              <a:rPr sz="2400" b="1" spc="95" dirty="0">
                <a:latin typeface="Trebuchet MS"/>
                <a:cs typeface="Trebuchet MS"/>
              </a:rPr>
              <a:t>R</a:t>
            </a:r>
            <a:r>
              <a:rPr sz="2400" b="1" spc="-215" dirty="0">
                <a:latin typeface="Trebuchet MS"/>
                <a:cs typeface="Trebuchet MS"/>
              </a:rPr>
              <a:t> </a:t>
            </a:r>
            <a:r>
              <a:rPr sz="2400" b="1" spc="305" dirty="0">
                <a:latin typeface="Trebuchet MS"/>
                <a:cs typeface="Trebuchet MS"/>
              </a:rPr>
              <a:t>s</a:t>
            </a:r>
            <a:r>
              <a:rPr sz="2400" b="1" spc="95" dirty="0">
                <a:latin typeface="Trebuchet MS"/>
                <a:cs typeface="Trebuchet MS"/>
              </a:rPr>
              <a:t>e</a:t>
            </a:r>
            <a:r>
              <a:rPr sz="2400" b="1" spc="420" dirty="0">
                <a:latin typeface="Trebuchet MS"/>
                <a:cs typeface="Trebuchet MS"/>
              </a:rPr>
              <a:t>g</a:t>
            </a:r>
            <a:r>
              <a:rPr sz="2400" b="1" spc="475" dirty="0">
                <a:latin typeface="Trebuchet MS"/>
                <a:cs typeface="Trebuchet MS"/>
              </a:rPr>
              <a:t>m</a:t>
            </a:r>
            <a:r>
              <a:rPr sz="2400" b="1" spc="95" dirty="0">
                <a:latin typeface="Trebuchet MS"/>
                <a:cs typeface="Trebuchet MS"/>
              </a:rPr>
              <a:t>e</a:t>
            </a:r>
            <a:r>
              <a:rPr sz="2400" b="1" spc="200" dirty="0">
                <a:latin typeface="Trebuchet MS"/>
                <a:cs typeface="Trebuchet MS"/>
              </a:rPr>
              <a:t>n</a:t>
            </a:r>
            <a:r>
              <a:rPr sz="2400" b="1" spc="20" dirty="0">
                <a:latin typeface="Trebuchet MS"/>
                <a:cs typeface="Trebuchet MS"/>
              </a:rPr>
              <a:t>t</a:t>
            </a:r>
            <a:r>
              <a:rPr sz="2400" b="1" spc="350" dirty="0">
                <a:latin typeface="Trebuchet MS"/>
                <a:cs typeface="Trebuchet MS"/>
              </a:rPr>
              <a:t>a</a:t>
            </a:r>
            <a:r>
              <a:rPr sz="2400" b="1" spc="20" dirty="0">
                <a:latin typeface="Trebuchet MS"/>
                <a:cs typeface="Trebuchet MS"/>
              </a:rPr>
              <a:t>t</a:t>
            </a:r>
            <a:r>
              <a:rPr sz="2400" b="1" spc="-10" dirty="0">
                <a:latin typeface="Trebuchet MS"/>
                <a:cs typeface="Trebuchet MS"/>
              </a:rPr>
              <a:t>i</a:t>
            </a:r>
            <a:r>
              <a:rPr sz="2400" b="1" spc="170" dirty="0">
                <a:latin typeface="Trebuchet MS"/>
                <a:cs typeface="Trebuchet MS"/>
              </a:rPr>
              <a:t>o</a:t>
            </a:r>
            <a:r>
              <a:rPr sz="2400" b="1" spc="200" dirty="0">
                <a:latin typeface="Trebuchet MS"/>
                <a:cs typeface="Trebuchet MS"/>
              </a:rPr>
              <a:t>n</a:t>
            </a:r>
            <a:endParaRPr sz="2400" dirty="0">
              <a:latin typeface="Trebuchet MS"/>
              <a:cs typeface="Trebuchet MS"/>
            </a:endParaRPr>
          </a:p>
          <a:p>
            <a:pPr>
              <a:lnSpc>
                <a:spcPct val="100000"/>
              </a:lnSpc>
            </a:pPr>
            <a:endParaRPr sz="3300" dirty="0">
              <a:latin typeface="Trebuchet MS"/>
              <a:cs typeface="Trebuchet MS"/>
            </a:endParaRPr>
          </a:p>
          <a:p>
            <a:pPr marL="7043420" marR="883919">
              <a:lnSpc>
                <a:spcPct val="100000"/>
              </a:lnSpc>
              <a:spcBef>
                <a:spcPts val="2315"/>
              </a:spcBef>
              <a:tabLst>
                <a:tab pos="9643745" algn="l"/>
              </a:tabLst>
            </a:pPr>
            <a:r>
              <a:rPr sz="2250" spc="-50" dirty="0">
                <a:latin typeface="Lucida Sans Unicode"/>
                <a:cs typeface="Lucida Sans Unicode"/>
              </a:rPr>
              <a:t>This </a:t>
            </a:r>
            <a:r>
              <a:rPr sz="2250" spc="105" dirty="0">
                <a:latin typeface="Lucida Sans Unicode"/>
                <a:cs typeface="Lucida Sans Unicode"/>
              </a:rPr>
              <a:t>graph </a:t>
            </a:r>
            <a:r>
              <a:rPr sz="2250" spc="-30" dirty="0">
                <a:latin typeface="Lucida Sans Unicode"/>
                <a:cs typeface="Lucida Sans Unicode"/>
              </a:rPr>
              <a:t>is </a:t>
            </a:r>
            <a:r>
              <a:rPr sz="2250" spc="55" dirty="0">
                <a:latin typeface="Lucida Sans Unicode"/>
                <a:cs typeface="Lucida Sans Unicode"/>
              </a:rPr>
              <a:t>showing </a:t>
            </a:r>
            <a:r>
              <a:rPr sz="2250" spc="65" dirty="0">
                <a:latin typeface="Lucida Sans Unicode"/>
                <a:cs typeface="Lucida Sans Unicode"/>
              </a:rPr>
              <a:t>the </a:t>
            </a:r>
            <a:r>
              <a:rPr sz="2250" spc="70" dirty="0">
                <a:latin typeface="Lucida Sans Unicode"/>
                <a:cs typeface="Lucida Sans Unicode"/>
              </a:rPr>
              <a:t> </a:t>
            </a:r>
            <a:r>
              <a:rPr sz="2250" spc="50" dirty="0">
                <a:latin typeface="Lucida Sans Unicode"/>
                <a:cs typeface="Lucida Sans Unicode"/>
              </a:rPr>
              <a:t>categorization</a:t>
            </a:r>
            <a:r>
              <a:rPr sz="2250" spc="-95" dirty="0">
                <a:latin typeface="Lucida Sans Unicode"/>
                <a:cs typeface="Lucida Sans Unicode"/>
              </a:rPr>
              <a:t> </a:t>
            </a:r>
            <a:r>
              <a:rPr sz="2250" spc="-5" dirty="0">
                <a:latin typeface="Lucida Sans Unicode"/>
                <a:cs typeface="Lucida Sans Unicode"/>
              </a:rPr>
              <a:t>of	</a:t>
            </a:r>
            <a:r>
              <a:rPr sz="2250" spc="80" dirty="0">
                <a:latin typeface="Lucida Sans Unicode"/>
                <a:cs typeface="Lucida Sans Unicode"/>
              </a:rPr>
              <a:t>customers</a:t>
            </a:r>
            <a:r>
              <a:rPr sz="2250" spc="-135" dirty="0">
                <a:latin typeface="Lucida Sans Unicode"/>
                <a:cs typeface="Lucida Sans Unicode"/>
              </a:rPr>
              <a:t> </a:t>
            </a:r>
            <a:r>
              <a:rPr sz="2250" dirty="0">
                <a:latin typeface="Lucida Sans Unicode"/>
                <a:cs typeface="Lucida Sans Unicode"/>
              </a:rPr>
              <a:t>into</a:t>
            </a:r>
            <a:r>
              <a:rPr sz="2250" spc="-135" dirty="0">
                <a:latin typeface="Lucida Sans Unicode"/>
                <a:cs typeface="Lucida Sans Unicode"/>
              </a:rPr>
              <a:t> </a:t>
            </a:r>
            <a:r>
              <a:rPr sz="2250" spc="-229" dirty="0">
                <a:latin typeface="Lucida Sans Unicode"/>
                <a:cs typeface="Lucida Sans Unicode"/>
              </a:rPr>
              <a:t>:</a:t>
            </a:r>
            <a:endParaRPr sz="2250" dirty="0">
              <a:latin typeface="Lucida Sans Unicode"/>
              <a:cs typeface="Lucida Sans Unicode"/>
            </a:endParaRPr>
          </a:p>
          <a:p>
            <a:pPr marL="8355965" marR="1059180" indent="-821055">
              <a:lnSpc>
                <a:spcPct val="100000"/>
              </a:lnSpc>
              <a:spcBef>
                <a:spcPts val="2700"/>
              </a:spcBef>
            </a:pPr>
            <a:r>
              <a:rPr sz="2250" dirty="0">
                <a:latin typeface="Lucida Sans Unicode"/>
                <a:cs typeface="Lucida Sans Unicode"/>
              </a:rPr>
              <a:t>Highly</a:t>
            </a:r>
            <a:r>
              <a:rPr sz="2250" spc="-110" dirty="0">
                <a:latin typeface="Lucida Sans Unicode"/>
                <a:cs typeface="Lucida Sans Unicode"/>
              </a:rPr>
              <a:t> </a:t>
            </a:r>
            <a:r>
              <a:rPr sz="2250" spc="45" dirty="0">
                <a:latin typeface="Lucida Sans Unicode"/>
                <a:cs typeface="Lucida Sans Unicode"/>
              </a:rPr>
              <a:t>Satisfied</a:t>
            </a:r>
            <a:r>
              <a:rPr sz="2250" spc="-110" dirty="0">
                <a:latin typeface="Lucida Sans Unicode"/>
                <a:cs typeface="Lucida Sans Unicode"/>
              </a:rPr>
              <a:t> </a:t>
            </a:r>
            <a:r>
              <a:rPr sz="2250" spc="-50" dirty="0">
                <a:latin typeface="Lucida Sans Unicode"/>
                <a:cs typeface="Lucida Sans Unicode"/>
              </a:rPr>
              <a:t>-</a:t>
            </a:r>
            <a:r>
              <a:rPr sz="2250" spc="-105" dirty="0">
                <a:latin typeface="Lucida Sans Unicode"/>
                <a:cs typeface="Lucida Sans Unicode"/>
              </a:rPr>
              <a:t> </a:t>
            </a:r>
            <a:r>
              <a:rPr sz="2250" spc="65" dirty="0">
                <a:latin typeface="Lucida Sans Unicode"/>
                <a:cs typeface="Lucida Sans Unicode"/>
              </a:rPr>
              <a:t>Having</a:t>
            </a:r>
            <a:r>
              <a:rPr sz="2250" spc="-105" dirty="0">
                <a:latin typeface="Lucida Sans Unicode"/>
                <a:cs typeface="Lucida Sans Unicode"/>
              </a:rPr>
              <a:t> </a:t>
            </a:r>
            <a:r>
              <a:rPr sz="2250" spc="35" dirty="0">
                <a:latin typeface="Lucida Sans Unicode"/>
                <a:cs typeface="Lucida Sans Unicode"/>
              </a:rPr>
              <a:t>high </a:t>
            </a:r>
            <a:r>
              <a:rPr sz="2250" spc="-695" dirty="0">
                <a:latin typeface="Lucida Sans Unicode"/>
                <a:cs typeface="Lucida Sans Unicode"/>
              </a:rPr>
              <a:t> </a:t>
            </a:r>
            <a:r>
              <a:rPr sz="2250" spc="35" dirty="0">
                <a:latin typeface="Lucida Sans Unicode"/>
                <a:cs typeface="Lucida Sans Unicode"/>
              </a:rPr>
              <a:t>polarity</a:t>
            </a:r>
            <a:r>
              <a:rPr sz="2250" spc="-114" dirty="0">
                <a:latin typeface="Lucida Sans Unicode"/>
                <a:cs typeface="Lucida Sans Unicode"/>
              </a:rPr>
              <a:t> </a:t>
            </a:r>
            <a:r>
              <a:rPr sz="2250" spc="155" dirty="0">
                <a:latin typeface="Lucida Sans Unicode"/>
                <a:cs typeface="Lucida Sans Unicode"/>
              </a:rPr>
              <a:t>and</a:t>
            </a:r>
            <a:r>
              <a:rPr sz="2250" spc="-114" dirty="0">
                <a:latin typeface="Lucida Sans Unicode"/>
                <a:cs typeface="Lucida Sans Unicode"/>
              </a:rPr>
              <a:t> </a:t>
            </a:r>
            <a:r>
              <a:rPr sz="2250" spc="35" dirty="0">
                <a:latin typeface="Lucida Sans Unicode"/>
                <a:cs typeface="Lucida Sans Unicode"/>
              </a:rPr>
              <a:t>high</a:t>
            </a:r>
            <a:r>
              <a:rPr sz="2250" spc="-110" dirty="0">
                <a:latin typeface="Lucida Sans Unicode"/>
                <a:cs typeface="Lucida Sans Unicode"/>
              </a:rPr>
              <a:t> </a:t>
            </a:r>
            <a:r>
              <a:rPr sz="2250" spc="45" dirty="0">
                <a:latin typeface="Lucida Sans Unicode"/>
                <a:cs typeface="Lucida Sans Unicode"/>
              </a:rPr>
              <a:t>rating</a:t>
            </a:r>
            <a:endParaRPr sz="2250" dirty="0">
              <a:latin typeface="Lucida Sans Unicode"/>
              <a:cs typeface="Lucida Sans Unicode"/>
            </a:endParaRPr>
          </a:p>
          <a:p>
            <a:pPr marL="7612380" marR="248920" indent="-77470">
              <a:lnSpc>
                <a:spcPct val="100000"/>
              </a:lnSpc>
              <a:spcBef>
                <a:spcPts val="2700"/>
              </a:spcBef>
            </a:pPr>
            <a:r>
              <a:rPr sz="2250" spc="45" dirty="0">
                <a:latin typeface="Lucida Sans Unicode"/>
                <a:cs typeface="Lucida Sans Unicode"/>
              </a:rPr>
              <a:t>Satisfied</a:t>
            </a:r>
            <a:r>
              <a:rPr sz="2250" spc="-110" dirty="0">
                <a:latin typeface="Lucida Sans Unicode"/>
                <a:cs typeface="Lucida Sans Unicode"/>
              </a:rPr>
              <a:t> </a:t>
            </a:r>
            <a:r>
              <a:rPr sz="2250" spc="-50" dirty="0">
                <a:latin typeface="Lucida Sans Unicode"/>
                <a:cs typeface="Lucida Sans Unicode"/>
              </a:rPr>
              <a:t>-</a:t>
            </a:r>
            <a:r>
              <a:rPr sz="2250" spc="-100" dirty="0">
                <a:latin typeface="Lucida Sans Unicode"/>
                <a:cs typeface="Lucida Sans Unicode"/>
              </a:rPr>
              <a:t> </a:t>
            </a:r>
            <a:r>
              <a:rPr sz="2250" spc="65" dirty="0">
                <a:latin typeface="Lucida Sans Unicode"/>
                <a:cs typeface="Lucida Sans Unicode"/>
              </a:rPr>
              <a:t>Having</a:t>
            </a:r>
            <a:r>
              <a:rPr sz="2250" spc="-105" dirty="0">
                <a:latin typeface="Lucida Sans Unicode"/>
                <a:cs typeface="Lucida Sans Unicode"/>
              </a:rPr>
              <a:t> </a:t>
            </a:r>
            <a:r>
              <a:rPr sz="2250" spc="295" dirty="0">
                <a:latin typeface="Lucida Sans Unicode"/>
                <a:cs typeface="Lucida Sans Unicode"/>
              </a:rPr>
              <a:t>a</a:t>
            </a:r>
            <a:r>
              <a:rPr sz="2250" spc="-100" dirty="0">
                <a:latin typeface="Lucida Sans Unicode"/>
                <a:cs typeface="Lucida Sans Unicode"/>
              </a:rPr>
              <a:t> </a:t>
            </a:r>
            <a:r>
              <a:rPr sz="2250" spc="35" dirty="0">
                <a:latin typeface="Lucida Sans Unicode"/>
                <a:cs typeface="Lucida Sans Unicode"/>
              </a:rPr>
              <a:t>high</a:t>
            </a:r>
            <a:r>
              <a:rPr sz="2250" spc="-105" dirty="0">
                <a:latin typeface="Lucida Sans Unicode"/>
                <a:cs typeface="Lucida Sans Unicode"/>
              </a:rPr>
              <a:t> </a:t>
            </a:r>
            <a:r>
              <a:rPr sz="2250" spc="45" dirty="0">
                <a:latin typeface="Lucida Sans Unicode"/>
                <a:cs typeface="Lucida Sans Unicode"/>
              </a:rPr>
              <a:t>rating</a:t>
            </a:r>
            <a:r>
              <a:rPr sz="2250" spc="-100" dirty="0">
                <a:latin typeface="Lucida Sans Unicode"/>
                <a:cs typeface="Lucida Sans Unicode"/>
              </a:rPr>
              <a:t> </a:t>
            </a:r>
            <a:r>
              <a:rPr sz="2250" spc="50" dirty="0">
                <a:latin typeface="Lucida Sans Unicode"/>
                <a:cs typeface="Lucida Sans Unicode"/>
              </a:rPr>
              <a:t>but </a:t>
            </a:r>
            <a:r>
              <a:rPr sz="2250" spc="-700" dirty="0">
                <a:latin typeface="Lucida Sans Unicode"/>
                <a:cs typeface="Lucida Sans Unicode"/>
              </a:rPr>
              <a:t> </a:t>
            </a:r>
            <a:r>
              <a:rPr sz="2250" spc="65" dirty="0">
                <a:latin typeface="Lucida Sans Unicode"/>
                <a:cs typeface="Lucida Sans Unicode"/>
              </a:rPr>
              <a:t>the</a:t>
            </a:r>
            <a:r>
              <a:rPr sz="2250" spc="-114" dirty="0">
                <a:latin typeface="Lucida Sans Unicode"/>
                <a:cs typeface="Lucida Sans Unicode"/>
              </a:rPr>
              <a:t> </a:t>
            </a:r>
            <a:r>
              <a:rPr sz="2250" spc="100" dirty="0">
                <a:latin typeface="Lucida Sans Unicode"/>
                <a:cs typeface="Lucida Sans Unicode"/>
              </a:rPr>
              <a:t>comparatively</a:t>
            </a:r>
            <a:r>
              <a:rPr sz="2250" spc="-110" dirty="0">
                <a:latin typeface="Lucida Sans Unicode"/>
                <a:cs typeface="Lucida Sans Unicode"/>
              </a:rPr>
              <a:t> </a:t>
            </a:r>
            <a:r>
              <a:rPr sz="2250" spc="35" dirty="0">
                <a:latin typeface="Lucida Sans Unicode"/>
                <a:cs typeface="Lucida Sans Unicode"/>
              </a:rPr>
              <a:t>lower</a:t>
            </a:r>
            <a:r>
              <a:rPr sz="2250" spc="-110" dirty="0">
                <a:latin typeface="Lucida Sans Unicode"/>
                <a:cs typeface="Lucida Sans Unicode"/>
              </a:rPr>
              <a:t> </a:t>
            </a:r>
            <a:r>
              <a:rPr sz="2250" spc="35" dirty="0">
                <a:latin typeface="Lucida Sans Unicode"/>
                <a:cs typeface="Lucida Sans Unicode"/>
              </a:rPr>
              <a:t>polarity</a:t>
            </a:r>
            <a:endParaRPr sz="2250" dirty="0">
              <a:latin typeface="Lucida Sans Unicode"/>
              <a:cs typeface="Lucida Sans Unicode"/>
            </a:endParaRPr>
          </a:p>
          <a:p>
            <a:pPr marL="7534909" marR="586740">
              <a:lnSpc>
                <a:spcPct val="100000"/>
              </a:lnSpc>
              <a:spcBef>
                <a:spcPts val="2700"/>
              </a:spcBef>
            </a:pPr>
            <a:r>
              <a:rPr sz="2250" spc="15" dirty="0">
                <a:latin typeface="Lucida Sans Unicode"/>
                <a:cs typeface="Lucida Sans Unicode"/>
              </a:rPr>
              <a:t>Dissatisfied</a:t>
            </a:r>
            <a:r>
              <a:rPr sz="2250" spc="-110" dirty="0">
                <a:latin typeface="Lucida Sans Unicode"/>
                <a:cs typeface="Lucida Sans Unicode"/>
              </a:rPr>
              <a:t> </a:t>
            </a:r>
            <a:r>
              <a:rPr sz="2250" spc="-50" dirty="0">
                <a:latin typeface="Lucida Sans Unicode"/>
                <a:cs typeface="Lucida Sans Unicode"/>
              </a:rPr>
              <a:t>-</a:t>
            </a:r>
            <a:r>
              <a:rPr sz="2250" spc="-105" dirty="0">
                <a:latin typeface="Lucida Sans Unicode"/>
                <a:cs typeface="Lucida Sans Unicode"/>
              </a:rPr>
              <a:t> </a:t>
            </a:r>
            <a:r>
              <a:rPr sz="2250" spc="65" dirty="0">
                <a:latin typeface="Lucida Sans Unicode"/>
                <a:cs typeface="Lucida Sans Unicode"/>
              </a:rPr>
              <a:t>Having</a:t>
            </a:r>
            <a:r>
              <a:rPr sz="2250" spc="-105" dirty="0">
                <a:latin typeface="Lucida Sans Unicode"/>
                <a:cs typeface="Lucida Sans Unicode"/>
              </a:rPr>
              <a:t> </a:t>
            </a:r>
            <a:r>
              <a:rPr sz="2250" spc="35" dirty="0">
                <a:latin typeface="Lucida Sans Unicode"/>
                <a:cs typeface="Lucida Sans Unicode"/>
              </a:rPr>
              <a:t>low</a:t>
            </a:r>
            <a:r>
              <a:rPr sz="2250" spc="-110" dirty="0">
                <a:latin typeface="Lucida Sans Unicode"/>
                <a:cs typeface="Lucida Sans Unicode"/>
              </a:rPr>
              <a:t> </a:t>
            </a:r>
            <a:r>
              <a:rPr sz="2250" spc="35" dirty="0">
                <a:latin typeface="Lucida Sans Unicode"/>
                <a:cs typeface="Lucida Sans Unicode"/>
              </a:rPr>
              <a:t>polarity </a:t>
            </a:r>
            <a:r>
              <a:rPr sz="2250" spc="-695" dirty="0">
                <a:latin typeface="Lucida Sans Unicode"/>
                <a:cs typeface="Lucida Sans Unicode"/>
              </a:rPr>
              <a:t> </a:t>
            </a:r>
            <a:r>
              <a:rPr sz="2250" spc="155" dirty="0">
                <a:latin typeface="Lucida Sans Unicode"/>
                <a:cs typeface="Lucida Sans Unicode"/>
              </a:rPr>
              <a:t>and</a:t>
            </a:r>
            <a:r>
              <a:rPr sz="2250" spc="-110" dirty="0">
                <a:latin typeface="Lucida Sans Unicode"/>
                <a:cs typeface="Lucida Sans Unicode"/>
              </a:rPr>
              <a:t> </a:t>
            </a:r>
            <a:r>
              <a:rPr sz="2250" spc="35" dirty="0">
                <a:latin typeface="Lucida Sans Unicode"/>
                <a:cs typeface="Lucida Sans Unicode"/>
              </a:rPr>
              <a:t>low</a:t>
            </a:r>
            <a:r>
              <a:rPr sz="2250" spc="-105" dirty="0">
                <a:latin typeface="Lucida Sans Unicode"/>
                <a:cs typeface="Lucida Sans Unicode"/>
              </a:rPr>
              <a:t> </a:t>
            </a:r>
            <a:r>
              <a:rPr sz="2250" spc="45" dirty="0">
                <a:latin typeface="Lucida Sans Unicode"/>
                <a:cs typeface="Lucida Sans Unicode"/>
              </a:rPr>
              <a:t>rating</a:t>
            </a:r>
            <a:endParaRPr sz="2250" dirty="0">
              <a:latin typeface="Lucida Sans Unicode"/>
              <a:cs typeface="Lucida Sans Unicode"/>
            </a:endParaRPr>
          </a:p>
        </p:txBody>
      </p:sp>
      <p:sp>
        <p:nvSpPr>
          <p:cNvPr id="12" name="object 12"/>
          <p:cNvSpPr/>
          <p:nvPr/>
        </p:nvSpPr>
        <p:spPr>
          <a:xfrm>
            <a:off x="7795824" y="1319212"/>
            <a:ext cx="9048750" cy="66675"/>
          </a:xfrm>
          <a:custGeom>
            <a:avLst/>
            <a:gdLst/>
            <a:ahLst/>
            <a:cxnLst/>
            <a:rect l="l" t="t" r="r" b="b"/>
            <a:pathLst>
              <a:path w="9048750" h="66675">
                <a:moveTo>
                  <a:pt x="9048749" y="66674"/>
                </a:moveTo>
                <a:lnTo>
                  <a:pt x="0" y="66674"/>
                </a:lnTo>
                <a:lnTo>
                  <a:pt x="0" y="0"/>
                </a:lnTo>
                <a:lnTo>
                  <a:pt x="9048749" y="0"/>
                </a:lnTo>
                <a:lnTo>
                  <a:pt x="9048749" y="66674"/>
                </a:lnTo>
                <a:close/>
              </a:path>
            </a:pathLst>
          </a:custGeom>
          <a:solidFill>
            <a:srgbClr val="000000"/>
          </a:solidFill>
        </p:spPr>
        <p:txBody>
          <a:bodyPr wrap="square" lIns="0" tIns="0" rIns="0" bIns="0" rtlCol="0"/>
          <a:lstStyle/>
          <a:p>
            <a:endParaRPr/>
          </a:p>
        </p:txBody>
      </p:sp>
      <p:sp>
        <p:nvSpPr>
          <p:cNvPr id="13" name="object 13"/>
          <p:cNvSpPr txBox="1">
            <a:spLocks noGrp="1"/>
          </p:cNvSpPr>
          <p:nvPr>
            <p:ph type="title"/>
          </p:nvPr>
        </p:nvSpPr>
        <p:spPr>
          <a:xfrm>
            <a:off x="7783124" y="557276"/>
            <a:ext cx="9074785" cy="751488"/>
          </a:xfrm>
          <a:prstGeom prst="rect">
            <a:avLst/>
          </a:prstGeom>
        </p:spPr>
        <p:txBody>
          <a:bodyPr vert="horz" wrap="square" lIns="0" tIns="12700" rIns="0" bIns="0" rtlCol="0">
            <a:spAutoFit/>
          </a:bodyPr>
          <a:lstStyle/>
          <a:p>
            <a:pPr marL="12700">
              <a:lnSpc>
                <a:spcPct val="100000"/>
              </a:lnSpc>
              <a:spcBef>
                <a:spcPts val="100"/>
              </a:spcBef>
            </a:pPr>
            <a:r>
              <a:rPr i="0" spc="275" dirty="0"/>
              <a:t>C</a:t>
            </a:r>
            <a:r>
              <a:rPr i="0" spc="-35" dirty="0"/>
              <a:t>O</a:t>
            </a:r>
            <a:r>
              <a:rPr i="0" spc="15" dirty="0"/>
              <a:t>M</a:t>
            </a:r>
            <a:r>
              <a:rPr i="0" spc="-200" dirty="0"/>
              <a:t>P</a:t>
            </a:r>
            <a:r>
              <a:rPr i="0" spc="-55" dirty="0"/>
              <a:t>A</a:t>
            </a:r>
            <a:r>
              <a:rPr lang="en-US" i="0" spc="-409" dirty="0"/>
              <a:t>RISON</a:t>
            </a:r>
            <a:r>
              <a:rPr i="0" spc="-555" dirty="0"/>
              <a:t> </a:t>
            </a:r>
            <a:r>
              <a:rPr i="0" spc="-35" dirty="0"/>
              <a:t>O</a:t>
            </a:r>
            <a:r>
              <a:rPr i="0" spc="65" dirty="0"/>
              <a:t>F</a:t>
            </a:r>
            <a:r>
              <a:rPr i="0" spc="-555" dirty="0"/>
              <a:t> </a:t>
            </a:r>
            <a:r>
              <a:rPr i="0" spc="15" dirty="0"/>
              <a:t>M</a:t>
            </a:r>
            <a:r>
              <a:rPr i="0" spc="-35" dirty="0"/>
              <a:t>O</a:t>
            </a:r>
            <a:r>
              <a:rPr i="0" spc="-155" dirty="0"/>
              <a:t>D</a:t>
            </a:r>
            <a:r>
              <a:rPr i="0" spc="-5" dirty="0"/>
              <a:t>E</a:t>
            </a:r>
            <a:r>
              <a:rPr i="0" spc="170" dirty="0"/>
              <a:t>L</a:t>
            </a:r>
            <a:r>
              <a:rPr i="0" spc="-145" dirty="0"/>
              <a:t>S</a:t>
            </a:r>
          </a:p>
        </p:txBody>
      </p:sp>
      <p:sp>
        <p:nvSpPr>
          <p:cNvPr id="14" name="object 14"/>
          <p:cNvSpPr/>
          <p:nvPr/>
        </p:nvSpPr>
        <p:spPr>
          <a:xfrm>
            <a:off x="5426" y="9661890"/>
            <a:ext cx="619760" cy="619760"/>
          </a:xfrm>
          <a:custGeom>
            <a:avLst/>
            <a:gdLst/>
            <a:ahLst/>
            <a:cxnLst/>
            <a:rect l="l" t="t" r="r" b="b"/>
            <a:pathLst>
              <a:path w="619760" h="619759">
                <a:moveTo>
                  <a:pt x="315276" y="619679"/>
                </a:moveTo>
                <a:lnTo>
                  <a:pt x="269421" y="617123"/>
                </a:lnTo>
                <a:lnTo>
                  <a:pt x="225550" y="608129"/>
                </a:lnTo>
                <a:lnTo>
                  <a:pt x="184141" y="593170"/>
                </a:lnTo>
                <a:lnTo>
                  <a:pt x="145680" y="572717"/>
                </a:lnTo>
                <a:lnTo>
                  <a:pt x="110657" y="547241"/>
                </a:lnTo>
                <a:lnTo>
                  <a:pt x="79558" y="517212"/>
                </a:lnTo>
                <a:lnTo>
                  <a:pt x="52871" y="483103"/>
                </a:lnTo>
                <a:lnTo>
                  <a:pt x="31084" y="445382"/>
                </a:lnTo>
                <a:lnTo>
                  <a:pt x="14685" y="404522"/>
                </a:lnTo>
                <a:lnTo>
                  <a:pt x="4161" y="360993"/>
                </a:lnTo>
                <a:lnTo>
                  <a:pt x="0" y="315266"/>
                </a:lnTo>
                <a:lnTo>
                  <a:pt x="2557" y="269421"/>
                </a:lnTo>
                <a:lnTo>
                  <a:pt x="11551" y="225550"/>
                </a:lnTo>
                <a:lnTo>
                  <a:pt x="26509" y="184140"/>
                </a:lnTo>
                <a:lnTo>
                  <a:pt x="46962" y="145680"/>
                </a:lnTo>
                <a:lnTo>
                  <a:pt x="72438" y="110657"/>
                </a:lnTo>
                <a:lnTo>
                  <a:pt x="102467" y="79558"/>
                </a:lnTo>
                <a:lnTo>
                  <a:pt x="136577" y="52871"/>
                </a:lnTo>
                <a:lnTo>
                  <a:pt x="174298"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7"/>
                </a:lnTo>
                <a:lnTo>
                  <a:pt x="604995" y="215158"/>
                </a:lnTo>
                <a:lnTo>
                  <a:pt x="615519" y="258687"/>
                </a:lnTo>
                <a:lnTo>
                  <a:pt x="619680" y="304414"/>
                </a:lnTo>
                <a:lnTo>
                  <a:pt x="617123" y="350259"/>
                </a:lnTo>
                <a:lnTo>
                  <a:pt x="608129" y="394129"/>
                </a:lnTo>
                <a:lnTo>
                  <a:pt x="593170" y="435539"/>
                </a:lnTo>
                <a:lnTo>
                  <a:pt x="572718" y="473999"/>
                </a:lnTo>
                <a:lnTo>
                  <a:pt x="547241" y="509023"/>
                </a:lnTo>
                <a:lnTo>
                  <a:pt x="517213" y="540122"/>
                </a:lnTo>
                <a:lnTo>
                  <a:pt x="483103" y="566808"/>
                </a:lnTo>
                <a:lnTo>
                  <a:pt x="445382" y="588595"/>
                </a:lnTo>
                <a:lnTo>
                  <a:pt x="404522" y="604995"/>
                </a:lnTo>
                <a:lnTo>
                  <a:pt x="360993" y="615519"/>
                </a:lnTo>
                <a:lnTo>
                  <a:pt x="315276" y="619679"/>
                </a:lnTo>
                <a:close/>
              </a:path>
            </a:pathLst>
          </a:custGeom>
          <a:solidFill>
            <a:srgbClr val="78DDE3"/>
          </a:solidFill>
        </p:spPr>
        <p:txBody>
          <a:bodyPr wrap="square" lIns="0" tIns="0" rIns="0" bIns="0" rtlCol="0"/>
          <a:lstStyle/>
          <a:p>
            <a:endParaRPr/>
          </a:p>
        </p:txBody>
      </p:sp>
      <p:sp>
        <p:nvSpPr>
          <p:cNvPr id="15" name="object 15"/>
          <p:cNvSpPr txBox="1"/>
          <p:nvPr/>
        </p:nvSpPr>
        <p:spPr>
          <a:xfrm rot="21540000">
            <a:off x="143240" y="9873313"/>
            <a:ext cx="344131" cy="196913"/>
          </a:xfrm>
          <a:prstGeom prst="rect">
            <a:avLst/>
          </a:prstGeom>
        </p:spPr>
        <p:txBody>
          <a:bodyPr vert="horz" wrap="square" lIns="0" tIns="0" rIns="0" bIns="0" rtlCol="0">
            <a:spAutoFit/>
          </a:bodyPr>
          <a:lstStyle/>
          <a:p>
            <a:pPr>
              <a:lnSpc>
                <a:spcPts val="1500"/>
              </a:lnSpc>
            </a:pPr>
            <a:r>
              <a:rPr sz="2000" b="1" spc="45" dirty="0">
                <a:latin typeface="Tahoma"/>
                <a:cs typeface="Tahoma"/>
              </a:rPr>
              <a:t>1</a:t>
            </a:r>
            <a:r>
              <a:rPr sz="2000" b="1" spc="50" dirty="0">
                <a:latin typeface="Tahoma"/>
                <a:cs typeface="Tahoma"/>
              </a:rPr>
              <a:t>9</a:t>
            </a:r>
            <a:endParaRPr sz="2000" b="1" dirty="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5775325" cy="10271125"/>
            <a:chOff x="0" y="0"/>
            <a:chExt cx="5775325" cy="10271125"/>
          </a:xfrm>
        </p:grpSpPr>
        <p:sp>
          <p:nvSpPr>
            <p:cNvPr id="3" name="object 3"/>
            <p:cNvSpPr/>
            <p:nvPr/>
          </p:nvSpPr>
          <p:spPr>
            <a:xfrm>
              <a:off x="0" y="0"/>
              <a:ext cx="5775325" cy="10271125"/>
            </a:xfrm>
            <a:custGeom>
              <a:avLst/>
              <a:gdLst/>
              <a:ahLst/>
              <a:cxnLst/>
              <a:rect l="l" t="t" r="r" b="b"/>
              <a:pathLst>
                <a:path w="5775325" h="10271125">
                  <a:moveTo>
                    <a:pt x="0" y="0"/>
                  </a:moveTo>
                  <a:lnTo>
                    <a:pt x="5775265" y="0"/>
                  </a:lnTo>
                  <a:lnTo>
                    <a:pt x="5775265" y="10270926"/>
                  </a:lnTo>
                  <a:lnTo>
                    <a:pt x="0" y="10270926"/>
                  </a:lnTo>
                  <a:lnTo>
                    <a:pt x="0" y="0"/>
                  </a:lnTo>
                  <a:close/>
                </a:path>
              </a:pathLst>
            </a:custGeom>
            <a:solidFill>
              <a:srgbClr val="37C8EF"/>
            </a:solidFill>
          </p:spPr>
          <p:txBody>
            <a:bodyPr wrap="square" lIns="0" tIns="0" rIns="0" bIns="0" rtlCol="0"/>
            <a:lstStyle/>
            <a:p>
              <a:endParaRPr/>
            </a:p>
          </p:txBody>
        </p:sp>
        <p:pic>
          <p:nvPicPr>
            <p:cNvPr id="4" name="object 4"/>
            <p:cNvPicPr/>
            <p:nvPr/>
          </p:nvPicPr>
          <p:blipFill>
            <a:blip r:embed="rId2" cstate="print"/>
            <a:stretch>
              <a:fillRect/>
            </a:stretch>
          </p:blipFill>
          <p:spPr>
            <a:xfrm>
              <a:off x="509015" y="1874519"/>
              <a:ext cx="4471415" cy="1423415"/>
            </a:xfrm>
            <a:prstGeom prst="rect">
              <a:avLst/>
            </a:prstGeom>
          </p:spPr>
        </p:pic>
      </p:grpSp>
      <p:sp>
        <p:nvSpPr>
          <p:cNvPr id="5" name="object 5"/>
          <p:cNvSpPr/>
          <p:nvPr/>
        </p:nvSpPr>
        <p:spPr>
          <a:xfrm>
            <a:off x="9036104" y="802521"/>
            <a:ext cx="215900" cy="452755"/>
          </a:xfrm>
          <a:custGeom>
            <a:avLst/>
            <a:gdLst/>
            <a:ahLst/>
            <a:cxnLst/>
            <a:rect l="l" t="t" r="r" b="b"/>
            <a:pathLst>
              <a:path w="215900" h="452755">
                <a:moveTo>
                  <a:pt x="0" y="452437"/>
                </a:moveTo>
                <a:lnTo>
                  <a:pt x="0" y="0"/>
                </a:lnTo>
                <a:lnTo>
                  <a:pt x="215572" y="226218"/>
                </a:lnTo>
                <a:lnTo>
                  <a:pt x="0" y="452437"/>
                </a:lnTo>
                <a:close/>
              </a:path>
            </a:pathLst>
          </a:custGeom>
          <a:solidFill>
            <a:srgbClr val="37C8EF"/>
          </a:solidFill>
        </p:spPr>
        <p:txBody>
          <a:bodyPr wrap="square" lIns="0" tIns="0" rIns="0" bIns="0" rtlCol="0"/>
          <a:lstStyle/>
          <a:p>
            <a:endParaRPr/>
          </a:p>
        </p:txBody>
      </p:sp>
      <p:sp>
        <p:nvSpPr>
          <p:cNvPr id="6" name="object 6"/>
          <p:cNvSpPr txBox="1"/>
          <p:nvPr/>
        </p:nvSpPr>
        <p:spPr>
          <a:xfrm>
            <a:off x="8042216" y="576263"/>
            <a:ext cx="1012825" cy="904875"/>
          </a:xfrm>
          <a:prstGeom prst="rect">
            <a:avLst/>
          </a:prstGeom>
          <a:solidFill>
            <a:srgbClr val="37C8EF"/>
          </a:solidFill>
        </p:spPr>
        <p:txBody>
          <a:bodyPr vert="horz" wrap="square" lIns="0" tIns="200025" rIns="0" bIns="0" rtlCol="0">
            <a:spAutoFit/>
          </a:bodyPr>
          <a:lstStyle/>
          <a:p>
            <a:pPr marL="15875" algn="ctr">
              <a:lnSpc>
                <a:spcPct val="100000"/>
              </a:lnSpc>
              <a:spcBef>
                <a:spcPts val="1575"/>
              </a:spcBef>
            </a:pPr>
            <a:r>
              <a:rPr sz="3000" spc="-330" dirty="0">
                <a:latin typeface="Tahoma"/>
                <a:cs typeface="Tahoma"/>
              </a:rPr>
              <a:t>I</a:t>
            </a:r>
            <a:endParaRPr sz="3000">
              <a:latin typeface="Tahoma"/>
              <a:cs typeface="Tahoma"/>
            </a:endParaRPr>
          </a:p>
        </p:txBody>
      </p:sp>
      <p:sp>
        <p:nvSpPr>
          <p:cNvPr id="7" name="object 7"/>
          <p:cNvSpPr/>
          <p:nvPr/>
        </p:nvSpPr>
        <p:spPr>
          <a:xfrm>
            <a:off x="9061281" y="2548136"/>
            <a:ext cx="215900" cy="452755"/>
          </a:xfrm>
          <a:custGeom>
            <a:avLst/>
            <a:gdLst/>
            <a:ahLst/>
            <a:cxnLst/>
            <a:rect l="l" t="t" r="r" b="b"/>
            <a:pathLst>
              <a:path w="215900" h="452755">
                <a:moveTo>
                  <a:pt x="0" y="452437"/>
                </a:moveTo>
                <a:lnTo>
                  <a:pt x="0" y="0"/>
                </a:lnTo>
                <a:lnTo>
                  <a:pt x="215572" y="226217"/>
                </a:lnTo>
                <a:lnTo>
                  <a:pt x="0" y="452437"/>
                </a:lnTo>
                <a:close/>
              </a:path>
            </a:pathLst>
          </a:custGeom>
          <a:solidFill>
            <a:srgbClr val="36D0D5"/>
          </a:solidFill>
        </p:spPr>
        <p:txBody>
          <a:bodyPr wrap="square" lIns="0" tIns="0" rIns="0" bIns="0" rtlCol="0"/>
          <a:lstStyle/>
          <a:p>
            <a:endParaRPr/>
          </a:p>
        </p:txBody>
      </p:sp>
      <p:sp>
        <p:nvSpPr>
          <p:cNvPr id="8" name="object 8"/>
          <p:cNvSpPr txBox="1"/>
          <p:nvPr/>
        </p:nvSpPr>
        <p:spPr>
          <a:xfrm>
            <a:off x="8042216" y="2227264"/>
            <a:ext cx="1012825" cy="904875"/>
          </a:xfrm>
          <a:prstGeom prst="rect">
            <a:avLst/>
          </a:prstGeom>
          <a:solidFill>
            <a:srgbClr val="36D0D5"/>
          </a:solidFill>
        </p:spPr>
        <p:txBody>
          <a:bodyPr vert="horz" wrap="square" lIns="0" tIns="200025" rIns="0" bIns="0" rtlCol="0">
            <a:spAutoFit/>
          </a:bodyPr>
          <a:lstStyle/>
          <a:p>
            <a:pPr marL="15875" algn="ctr">
              <a:lnSpc>
                <a:spcPct val="100000"/>
              </a:lnSpc>
              <a:spcBef>
                <a:spcPts val="1575"/>
              </a:spcBef>
            </a:pPr>
            <a:r>
              <a:rPr sz="3000" spc="85" dirty="0">
                <a:latin typeface="Tahoma"/>
                <a:cs typeface="Tahoma"/>
              </a:rPr>
              <a:t>O</a:t>
            </a:r>
            <a:endParaRPr sz="3000">
              <a:latin typeface="Tahoma"/>
              <a:cs typeface="Tahoma"/>
            </a:endParaRPr>
          </a:p>
        </p:txBody>
      </p:sp>
      <p:sp>
        <p:nvSpPr>
          <p:cNvPr id="9" name="object 9"/>
          <p:cNvSpPr/>
          <p:nvPr/>
        </p:nvSpPr>
        <p:spPr>
          <a:xfrm>
            <a:off x="9061281" y="4104522"/>
            <a:ext cx="215900" cy="452755"/>
          </a:xfrm>
          <a:custGeom>
            <a:avLst/>
            <a:gdLst/>
            <a:ahLst/>
            <a:cxnLst/>
            <a:rect l="l" t="t" r="r" b="b"/>
            <a:pathLst>
              <a:path w="215900" h="452754">
                <a:moveTo>
                  <a:pt x="0" y="452437"/>
                </a:moveTo>
                <a:lnTo>
                  <a:pt x="0" y="0"/>
                </a:lnTo>
                <a:lnTo>
                  <a:pt x="215572" y="226217"/>
                </a:lnTo>
                <a:lnTo>
                  <a:pt x="0" y="452437"/>
                </a:lnTo>
                <a:close/>
              </a:path>
            </a:pathLst>
          </a:custGeom>
          <a:solidFill>
            <a:srgbClr val="37C8EF"/>
          </a:solidFill>
        </p:spPr>
        <p:txBody>
          <a:bodyPr wrap="square" lIns="0" tIns="0" rIns="0" bIns="0" rtlCol="0"/>
          <a:lstStyle/>
          <a:p>
            <a:endParaRPr/>
          </a:p>
        </p:txBody>
      </p:sp>
      <p:sp>
        <p:nvSpPr>
          <p:cNvPr id="10" name="object 10"/>
          <p:cNvSpPr txBox="1"/>
          <p:nvPr/>
        </p:nvSpPr>
        <p:spPr>
          <a:xfrm>
            <a:off x="8042216" y="3878263"/>
            <a:ext cx="1012825" cy="904875"/>
          </a:xfrm>
          <a:prstGeom prst="rect">
            <a:avLst/>
          </a:prstGeom>
          <a:solidFill>
            <a:srgbClr val="37C8EF"/>
          </a:solidFill>
        </p:spPr>
        <p:txBody>
          <a:bodyPr vert="horz" wrap="square" lIns="0" tIns="200025" rIns="0" bIns="0" rtlCol="0">
            <a:spAutoFit/>
          </a:bodyPr>
          <a:lstStyle/>
          <a:p>
            <a:pPr marL="15875" algn="ctr">
              <a:lnSpc>
                <a:spcPct val="100000"/>
              </a:lnSpc>
              <a:spcBef>
                <a:spcPts val="1575"/>
              </a:spcBef>
            </a:pPr>
            <a:r>
              <a:rPr sz="3000" spc="90" dirty="0">
                <a:latin typeface="Tahoma"/>
                <a:cs typeface="Tahoma"/>
              </a:rPr>
              <a:t>D</a:t>
            </a:r>
            <a:endParaRPr sz="3000">
              <a:latin typeface="Tahoma"/>
              <a:cs typeface="Tahoma"/>
            </a:endParaRPr>
          </a:p>
        </p:txBody>
      </p:sp>
      <p:sp>
        <p:nvSpPr>
          <p:cNvPr id="11" name="object 11"/>
          <p:cNvSpPr/>
          <p:nvPr/>
        </p:nvSpPr>
        <p:spPr>
          <a:xfrm>
            <a:off x="9036104" y="5754728"/>
            <a:ext cx="215900" cy="452755"/>
          </a:xfrm>
          <a:custGeom>
            <a:avLst/>
            <a:gdLst/>
            <a:ahLst/>
            <a:cxnLst/>
            <a:rect l="l" t="t" r="r" b="b"/>
            <a:pathLst>
              <a:path w="215900" h="452754">
                <a:moveTo>
                  <a:pt x="0" y="452437"/>
                </a:moveTo>
                <a:lnTo>
                  <a:pt x="0" y="0"/>
                </a:lnTo>
                <a:lnTo>
                  <a:pt x="215572" y="226218"/>
                </a:lnTo>
                <a:lnTo>
                  <a:pt x="0" y="452437"/>
                </a:lnTo>
                <a:close/>
              </a:path>
            </a:pathLst>
          </a:custGeom>
          <a:solidFill>
            <a:srgbClr val="36D0D5"/>
          </a:solidFill>
        </p:spPr>
        <p:txBody>
          <a:bodyPr wrap="square" lIns="0" tIns="0" rIns="0" bIns="0" rtlCol="0"/>
          <a:lstStyle/>
          <a:p>
            <a:endParaRPr/>
          </a:p>
        </p:txBody>
      </p:sp>
      <p:sp>
        <p:nvSpPr>
          <p:cNvPr id="12" name="object 12"/>
          <p:cNvSpPr txBox="1"/>
          <p:nvPr/>
        </p:nvSpPr>
        <p:spPr>
          <a:xfrm>
            <a:off x="8042216" y="5499894"/>
            <a:ext cx="1012825" cy="904875"/>
          </a:xfrm>
          <a:prstGeom prst="rect">
            <a:avLst/>
          </a:prstGeom>
          <a:solidFill>
            <a:srgbClr val="36D0D5"/>
          </a:solidFill>
        </p:spPr>
        <p:txBody>
          <a:bodyPr vert="horz" wrap="square" lIns="0" tIns="200025" rIns="0" bIns="0" rtlCol="0">
            <a:spAutoFit/>
          </a:bodyPr>
          <a:lstStyle/>
          <a:p>
            <a:pPr marL="15875" algn="ctr">
              <a:lnSpc>
                <a:spcPct val="100000"/>
              </a:lnSpc>
              <a:spcBef>
                <a:spcPts val="1575"/>
              </a:spcBef>
            </a:pPr>
            <a:r>
              <a:rPr sz="3000" spc="90" dirty="0">
                <a:latin typeface="Tahoma"/>
                <a:cs typeface="Tahoma"/>
              </a:rPr>
              <a:t>D</a:t>
            </a:r>
            <a:endParaRPr sz="3000">
              <a:latin typeface="Tahoma"/>
              <a:cs typeface="Tahoma"/>
            </a:endParaRPr>
          </a:p>
        </p:txBody>
      </p:sp>
      <p:sp>
        <p:nvSpPr>
          <p:cNvPr id="13" name="object 13"/>
          <p:cNvSpPr txBox="1"/>
          <p:nvPr/>
        </p:nvSpPr>
        <p:spPr>
          <a:xfrm>
            <a:off x="9465360" y="836645"/>
            <a:ext cx="2218690" cy="360680"/>
          </a:xfrm>
          <a:prstGeom prst="rect">
            <a:avLst/>
          </a:prstGeom>
        </p:spPr>
        <p:txBody>
          <a:bodyPr vert="horz" wrap="square" lIns="0" tIns="12700" rIns="0" bIns="0" rtlCol="0">
            <a:spAutoFit/>
          </a:bodyPr>
          <a:lstStyle/>
          <a:p>
            <a:pPr marL="12700">
              <a:lnSpc>
                <a:spcPct val="100000"/>
              </a:lnSpc>
              <a:spcBef>
                <a:spcPts val="100"/>
              </a:spcBef>
            </a:pPr>
            <a:r>
              <a:rPr sz="2200" b="1" spc="-395" dirty="0">
                <a:latin typeface="Tahoma"/>
                <a:cs typeface="Tahoma"/>
              </a:rPr>
              <a:t>I</a:t>
            </a:r>
            <a:r>
              <a:rPr sz="2200" b="1" spc="5" dirty="0">
                <a:latin typeface="Tahoma"/>
                <a:cs typeface="Tahoma"/>
              </a:rPr>
              <a:t>N</a:t>
            </a:r>
            <a:r>
              <a:rPr sz="2200" b="1" spc="50" dirty="0">
                <a:latin typeface="Tahoma"/>
                <a:cs typeface="Tahoma"/>
              </a:rPr>
              <a:t>T</a:t>
            </a:r>
            <a:r>
              <a:rPr sz="2200" b="1" spc="-130" dirty="0">
                <a:latin typeface="Tahoma"/>
                <a:cs typeface="Tahoma"/>
              </a:rPr>
              <a:t>R</a:t>
            </a:r>
            <a:r>
              <a:rPr sz="2200" b="1" spc="15" dirty="0">
                <a:latin typeface="Tahoma"/>
                <a:cs typeface="Tahoma"/>
              </a:rPr>
              <a:t>O</a:t>
            </a:r>
            <a:r>
              <a:rPr sz="2200" b="1" spc="-30" dirty="0">
                <a:latin typeface="Tahoma"/>
                <a:cs typeface="Tahoma"/>
              </a:rPr>
              <a:t>D</a:t>
            </a:r>
            <a:r>
              <a:rPr sz="2200" b="1" spc="-55" dirty="0">
                <a:latin typeface="Tahoma"/>
                <a:cs typeface="Tahoma"/>
              </a:rPr>
              <a:t>U</a:t>
            </a:r>
            <a:r>
              <a:rPr sz="2200" b="1" spc="140" dirty="0">
                <a:latin typeface="Tahoma"/>
                <a:cs typeface="Tahoma"/>
              </a:rPr>
              <a:t>C</a:t>
            </a:r>
            <a:r>
              <a:rPr sz="2200" b="1" spc="50" dirty="0">
                <a:latin typeface="Tahoma"/>
                <a:cs typeface="Tahoma"/>
              </a:rPr>
              <a:t>T</a:t>
            </a:r>
            <a:r>
              <a:rPr sz="2200" b="1" spc="-395" dirty="0">
                <a:latin typeface="Tahoma"/>
                <a:cs typeface="Tahoma"/>
              </a:rPr>
              <a:t>I</a:t>
            </a:r>
            <a:r>
              <a:rPr sz="2200" b="1" spc="15" dirty="0">
                <a:latin typeface="Tahoma"/>
                <a:cs typeface="Tahoma"/>
              </a:rPr>
              <a:t>O</a:t>
            </a:r>
            <a:r>
              <a:rPr sz="2200" b="1" spc="-25" dirty="0">
                <a:latin typeface="Tahoma"/>
                <a:cs typeface="Tahoma"/>
              </a:rPr>
              <a:t>N</a:t>
            </a:r>
            <a:endParaRPr sz="2200">
              <a:latin typeface="Tahoma"/>
              <a:cs typeface="Tahoma"/>
            </a:endParaRPr>
          </a:p>
        </p:txBody>
      </p:sp>
      <p:sp>
        <p:nvSpPr>
          <p:cNvPr id="14" name="object 14"/>
          <p:cNvSpPr txBox="1"/>
          <p:nvPr/>
        </p:nvSpPr>
        <p:spPr>
          <a:xfrm>
            <a:off x="9465360" y="2523363"/>
            <a:ext cx="1789430" cy="360680"/>
          </a:xfrm>
          <a:prstGeom prst="rect">
            <a:avLst/>
          </a:prstGeom>
        </p:spPr>
        <p:txBody>
          <a:bodyPr vert="horz" wrap="square" lIns="0" tIns="12700" rIns="0" bIns="0" rtlCol="0">
            <a:spAutoFit/>
          </a:bodyPr>
          <a:lstStyle/>
          <a:p>
            <a:pPr marL="12700">
              <a:lnSpc>
                <a:spcPct val="100000"/>
              </a:lnSpc>
              <a:spcBef>
                <a:spcPts val="100"/>
              </a:spcBef>
            </a:pPr>
            <a:r>
              <a:rPr sz="2200" b="1" spc="5" dirty="0">
                <a:latin typeface="Tahoma"/>
                <a:cs typeface="Tahoma"/>
              </a:rPr>
              <a:t>OBJECTIVES</a:t>
            </a:r>
            <a:endParaRPr sz="2200">
              <a:latin typeface="Tahoma"/>
              <a:cs typeface="Tahoma"/>
            </a:endParaRPr>
          </a:p>
        </p:txBody>
      </p:sp>
      <p:sp>
        <p:nvSpPr>
          <p:cNvPr id="15" name="object 15"/>
          <p:cNvSpPr txBox="1"/>
          <p:nvPr/>
        </p:nvSpPr>
        <p:spPr>
          <a:xfrm>
            <a:off x="9465360" y="3977953"/>
            <a:ext cx="1872614" cy="806450"/>
          </a:xfrm>
          <a:prstGeom prst="rect">
            <a:avLst/>
          </a:prstGeom>
        </p:spPr>
        <p:txBody>
          <a:bodyPr vert="horz" wrap="square" lIns="0" tIns="12700" rIns="0" bIns="0" rtlCol="0">
            <a:spAutoFit/>
          </a:bodyPr>
          <a:lstStyle/>
          <a:p>
            <a:pPr marL="12700" marR="5080">
              <a:lnSpc>
                <a:spcPct val="116500"/>
              </a:lnSpc>
              <a:spcBef>
                <a:spcPts val="100"/>
              </a:spcBef>
            </a:pPr>
            <a:r>
              <a:rPr sz="2200" b="1" spc="-30" dirty="0">
                <a:latin typeface="Tahoma"/>
                <a:cs typeface="Tahoma"/>
              </a:rPr>
              <a:t>D</a:t>
            </a:r>
            <a:r>
              <a:rPr sz="2200" b="1" spc="30" dirty="0">
                <a:latin typeface="Tahoma"/>
                <a:cs typeface="Tahoma"/>
              </a:rPr>
              <a:t>E</a:t>
            </a:r>
            <a:r>
              <a:rPr sz="2200" b="1" spc="-30" dirty="0">
                <a:latin typeface="Tahoma"/>
                <a:cs typeface="Tahoma"/>
              </a:rPr>
              <a:t>S</a:t>
            </a:r>
            <a:r>
              <a:rPr sz="2200" b="1" spc="140" dirty="0">
                <a:latin typeface="Tahoma"/>
                <a:cs typeface="Tahoma"/>
              </a:rPr>
              <a:t>C</a:t>
            </a:r>
            <a:r>
              <a:rPr sz="2200" b="1" spc="-130" dirty="0">
                <a:latin typeface="Tahoma"/>
                <a:cs typeface="Tahoma"/>
              </a:rPr>
              <a:t>R</a:t>
            </a:r>
            <a:r>
              <a:rPr sz="2200" b="1" spc="-395" dirty="0">
                <a:latin typeface="Tahoma"/>
                <a:cs typeface="Tahoma"/>
              </a:rPr>
              <a:t>I</a:t>
            </a:r>
            <a:r>
              <a:rPr sz="2200" b="1" spc="-50" dirty="0">
                <a:latin typeface="Tahoma"/>
                <a:cs typeface="Tahoma"/>
              </a:rPr>
              <a:t>P</a:t>
            </a:r>
            <a:r>
              <a:rPr sz="2200" b="1" spc="50" dirty="0">
                <a:latin typeface="Tahoma"/>
                <a:cs typeface="Tahoma"/>
              </a:rPr>
              <a:t>T</a:t>
            </a:r>
            <a:r>
              <a:rPr sz="2200" b="1" spc="-395" dirty="0">
                <a:latin typeface="Tahoma"/>
                <a:cs typeface="Tahoma"/>
              </a:rPr>
              <a:t>I</a:t>
            </a:r>
            <a:r>
              <a:rPr sz="2200" b="1" spc="55" dirty="0">
                <a:latin typeface="Tahoma"/>
                <a:cs typeface="Tahoma"/>
              </a:rPr>
              <a:t>V</a:t>
            </a:r>
            <a:r>
              <a:rPr sz="2200" b="1" dirty="0">
                <a:latin typeface="Tahoma"/>
                <a:cs typeface="Tahoma"/>
              </a:rPr>
              <a:t>E  </a:t>
            </a:r>
            <a:r>
              <a:rPr sz="2200" b="1" spc="-55" dirty="0">
                <a:latin typeface="Tahoma"/>
                <a:cs typeface="Tahoma"/>
              </a:rPr>
              <a:t>ANALYSIS</a:t>
            </a:r>
            <a:endParaRPr sz="2200">
              <a:latin typeface="Tahoma"/>
              <a:cs typeface="Tahoma"/>
            </a:endParaRPr>
          </a:p>
        </p:txBody>
      </p:sp>
      <p:sp>
        <p:nvSpPr>
          <p:cNvPr id="16" name="object 16"/>
          <p:cNvSpPr txBox="1"/>
          <p:nvPr/>
        </p:nvSpPr>
        <p:spPr>
          <a:xfrm>
            <a:off x="9456098" y="5538306"/>
            <a:ext cx="1778000" cy="806450"/>
          </a:xfrm>
          <a:prstGeom prst="rect">
            <a:avLst/>
          </a:prstGeom>
        </p:spPr>
        <p:txBody>
          <a:bodyPr vert="horz" wrap="square" lIns="0" tIns="12700" rIns="0" bIns="0" rtlCol="0">
            <a:spAutoFit/>
          </a:bodyPr>
          <a:lstStyle/>
          <a:p>
            <a:pPr marL="12700" marR="5080">
              <a:lnSpc>
                <a:spcPct val="116500"/>
              </a:lnSpc>
              <a:spcBef>
                <a:spcPts val="100"/>
              </a:spcBef>
            </a:pPr>
            <a:r>
              <a:rPr sz="2200" b="1" dirty="0">
                <a:latin typeface="Tahoma"/>
                <a:cs typeface="Tahoma"/>
              </a:rPr>
              <a:t>DATA </a:t>
            </a:r>
            <a:r>
              <a:rPr sz="2200" b="1" spc="5" dirty="0">
                <a:latin typeface="Tahoma"/>
                <a:cs typeface="Tahoma"/>
              </a:rPr>
              <a:t> </a:t>
            </a:r>
            <a:r>
              <a:rPr sz="2200" b="1" spc="-30" dirty="0">
                <a:latin typeface="Tahoma"/>
                <a:cs typeface="Tahoma"/>
              </a:rPr>
              <a:t>D</a:t>
            </a:r>
            <a:r>
              <a:rPr sz="2200" b="1" spc="-395" dirty="0">
                <a:latin typeface="Tahoma"/>
                <a:cs typeface="Tahoma"/>
              </a:rPr>
              <a:t>I</a:t>
            </a:r>
            <a:r>
              <a:rPr sz="2200" b="1" spc="140" dirty="0">
                <a:latin typeface="Tahoma"/>
                <a:cs typeface="Tahoma"/>
              </a:rPr>
              <a:t>C</a:t>
            </a:r>
            <a:r>
              <a:rPr sz="2200" b="1" spc="50" dirty="0">
                <a:latin typeface="Tahoma"/>
                <a:cs typeface="Tahoma"/>
              </a:rPr>
              <a:t>T</a:t>
            </a:r>
            <a:r>
              <a:rPr sz="2200" b="1" spc="-395" dirty="0">
                <a:latin typeface="Tahoma"/>
                <a:cs typeface="Tahoma"/>
              </a:rPr>
              <a:t>I</a:t>
            </a:r>
            <a:r>
              <a:rPr sz="2200" b="1" spc="15" dirty="0">
                <a:latin typeface="Tahoma"/>
                <a:cs typeface="Tahoma"/>
              </a:rPr>
              <a:t>O</a:t>
            </a:r>
            <a:r>
              <a:rPr sz="2200" b="1" spc="5" dirty="0">
                <a:latin typeface="Tahoma"/>
                <a:cs typeface="Tahoma"/>
              </a:rPr>
              <a:t>N</a:t>
            </a:r>
            <a:r>
              <a:rPr sz="2200" b="1" spc="10" dirty="0">
                <a:latin typeface="Tahoma"/>
                <a:cs typeface="Tahoma"/>
              </a:rPr>
              <a:t>A</a:t>
            </a:r>
            <a:r>
              <a:rPr sz="2200" b="1" spc="-130" dirty="0">
                <a:latin typeface="Tahoma"/>
                <a:cs typeface="Tahoma"/>
              </a:rPr>
              <a:t>R</a:t>
            </a:r>
            <a:r>
              <a:rPr sz="2200" b="1" spc="-100" dirty="0">
                <a:latin typeface="Tahoma"/>
                <a:cs typeface="Tahoma"/>
              </a:rPr>
              <a:t>Y</a:t>
            </a:r>
            <a:endParaRPr sz="2200">
              <a:latin typeface="Tahoma"/>
              <a:cs typeface="Tahoma"/>
            </a:endParaRPr>
          </a:p>
        </p:txBody>
      </p:sp>
      <p:sp>
        <p:nvSpPr>
          <p:cNvPr id="17" name="object 17"/>
          <p:cNvSpPr/>
          <p:nvPr/>
        </p:nvSpPr>
        <p:spPr>
          <a:xfrm>
            <a:off x="14169287" y="2489238"/>
            <a:ext cx="215900" cy="452755"/>
          </a:xfrm>
          <a:custGeom>
            <a:avLst/>
            <a:gdLst/>
            <a:ahLst/>
            <a:cxnLst/>
            <a:rect l="l" t="t" r="r" b="b"/>
            <a:pathLst>
              <a:path w="215900" h="452755">
                <a:moveTo>
                  <a:pt x="0" y="452437"/>
                </a:moveTo>
                <a:lnTo>
                  <a:pt x="0" y="0"/>
                </a:lnTo>
                <a:lnTo>
                  <a:pt x="215572" y="226218"/>
                </a:lnTo>
                <a:lnTo>
                  <a:pt x="0" y="452437"/>
                </a:lnTo>
                <a:close/>
              </a:path>
            </a:pathLst>
          </a:custGeom>
          <a:solidFill>
            <a:srgbClr val="37C8EF"/>
          </a:solidFill>
        </p:spPr>
        <p:txBody>
          <a:bodyPr wrap="square" lIns="0" tIns="0" rIns="0" bIns="0" rtlCol="0"/>
          <a:lstStyle/>
          <a:p>
            <a:endParaRPr/>
          </a:p>
        </p:txBody>
      </p:sp>
      <p:sp>
        <p:nvSpPr>
          <p:cNvPr id="18" name="object 18"/>
          <p:cNvSpPr txBox="1"/>
          <p:nvPr/>
        </p:nvSpPr>
        <p:spPr>
          <a:xfrm>
            <a:off x="13150222" y="2262981"/>
            <a:ext cx="1012825" cy="904875"/>
          </a:xfrm>
          <a:prstGeom prst="rect">
            <a:avLst/>
          </a:prstGeom>
          <a:solidFill>
            <a:srgbClr val="37C8EF"/>
          </a:solidFill>
        </p:spPr>
        <p:txBody>
          <a:bodyPr vert="horz" wrap="square" lIns="0" tIns="200025" rIns="0" bIns="0" rtlCol="0">
            <a:spAutoFit/>
          </a:bodyPr>
          <a:lstStyle/>
          <a:p>
            <a:pPr marL="15875" algn="ctr">
              <a:lnSpc>
                <a:spcPct val="100000"/>
              </a:lnSpc>
              <a:spcBef>
                <a:spcPts val="1575"/>
              </a:spcBef>
            </a:pPr>
            <a:r>
              <a:rPr sz="3000" spc="80" dirty="0">
                <a:latin typeface="Tahoma"/>
                <a:cs typeface="Tahoma"/>
              </a:rPr>
              <a:t>S</a:t>
            </a:r>
            <a:endParaRPr sz="3000">
              <a:latin typeface="Tahoma"/>
              <a:cs typeface="Tahoma"/>
            </a:endParaRPr>
          </a:p>
        </p:txBody>
      </p:sp>
      <p:sp>
        <p:nvSpPr>
          <p:cNvPr id="19" name="object 19"/>
          <p:cNvSpPr/>
          <p:nvPr/>
        </p:nvSpPr>
        <p:spPr>
          <a:xfrm>
            <a:off x="14169287" y="4106903"/>
            <a:ext cx="215900" cy="452755"/>
          </a:xfrm>
          <a:custGeom>
            <a:avLst/>
            <a:gdLst/>
            <a:ahLst/>
            <a:cxnLst/>
            <a:rect l="l" t="t" r="r" b="b"/>
            <a:pathLst>
              <a:path w="215900" h="452754">
                <a:moveTo>
                  <a:pt x="0" y="452436"/>
                </a:moveTo>
                <a:lnTo>
                  <a:pt x="0" y="0"/>
                </a:lnTo>
                <a:lnTo>
                  <a:pt x="215572" y="226217"/>
                </a:lnTo>
                <a:lnTo>
                  <a:pt x="0" y="452436"/>
                </a:lnTo>
                <a:close/>
              </a:path>
            </a:pathLst>
          </a:custGeom>
          <a:solidFill>
            <a:srgbClr val="36D0D5"/>
          </a:solidFill>
        </p:spPr>
        <p:txBody>
          <a:bodyPr wrap="square" lIns="0" tIns="0" rIns="0" bIns="0" rtlCol="0"/>
          <a:lstStyle/>
          <a:p>
            <a:endParaRPr/>
          </a:p>
        </p:txBody>
      </p:sp>
      <p:sp>
        <p:nvSpPr>
          <p:cNvPr id="20" name="object 20"/>
          <p:cNvSpPr txBox="1"/>
          <p:nvPr/>
        </p:nvSpPr>
        <p:spPr>
          <a:xfrm>
            <a:off x="13150222" y="3880644"/>
            <a:ext cx="1012825" cy="904875"/>
          </a:xfrm>
          <a:prstGeom prst="rect">
            <a:avLst/>
          </a:prstGeom>
          <a:solidFill>
            <a:srgbClr val="36D0D5"/>
          </a:solidFill>
        </p:spPr>
        <p:txBody>
          <a:bodyPr vert="horz" wrap="square" lIns="0" tIns="200025" rIns="0" bIns="0" rtlCol="0">
            <a:spAutoFit/>
          </a:bodyPr>
          <a:lstStyle/>
          <a:p>
            <a:pPr marL="15875" algn="ctr">
              <a:lnSpc>
                <a:spcPct val="100000"/>
              </a:lnSpc>
              <a:spcBef>
                <a:spcPts val="1575"/>
              </a:spcBef>
            </a:pPr>
            <a:r>
              <a:rPr sz="3000" spc="140" dirty="0">
                <a:latin typeface="Tahoma"/>
                <a:cs typeface="Tahoma"/>
              </a:rPr>
              <a:t>P</a:t>
            </a:r>
            <a:endParaRPr sz="3000">
              <a:latin typeface="Tahoma"/>
              <a:cs typeface="Tahoma"/>
            </a:endParaRPr>
          </a:p>
        </p:txBody>
      </p:sp>
      <p:sp>
        <p:nvSpPr>
          <p:cNvPr id="21" name="object 21"/>
          <p:cNvSpPr/>
          <p:nvPr/>
        </p:nvSpPr>
        <p:spPr>
          <a:xfrm>
            <a:off x="14169287" y="5726153"/>
            <a:ext cx="215900" cy="452755"/>
          </a:xfrm>
          <a:custGeom>
            <a:avLst/>
            <a:gdLst/>
            <a:ahLst/>
            <a:cxnLst/>
            <a:rect l="l" t="t" r="r" b="b"/>
            <a:pathLst>
              <a:path w="215900" h="452754">
                <a:moveTo>
                  <a:pt x="0" y="452437"/>
                </a:moveTo>
                <a:lnTo>
                  <a:pt x="0" y="0"/>
                </a:lnTo>
                <a:lnTo>
                  <a:pt x="215572" y="226218"/>
                </a:lnTo>
                <a:lnTo>
                  <a:pt x="0" y="452437"/>
                </a:lnTo>
                <a:close/>
              </a:path>
            </a:pathLst>
          </a:custGeom>
          <a:solidFill>
            <a:srgbClr val="37C8EF"/>
          </a:solidFill>
        </p:spPr>
        <p:txBody>
          <a:bodyPr wrap="square" lIns="0" tIns="0" rIns="0" bIns="0" rtlCol="0"/>
          <a:lstStyle/>
          <a:p>
            <a:endParaRPr/>
          </a:p>
        </p:txBody>
      </p:sp>
      <p:sp>
        <p:nvSpPr>
          <p:cNvPr id="22" name="object 22"/>
          <p:cNvSpPr txBox="1"/>
          <p:nvPr/>
        </p:nvSpPr>
        <p:spPr>
          <a:xfrm>
            <a:off x="13150222" y="5499894"/>
            <a:ext cx="1012825" cy="904875"/>
          </a:xfrm>
          <a:prstGeom prst="rect">
            <a:avLst/>
          </a:prstGeom>
          <a:solidFill>
            <a:srgbClr val="37C8EF"/>
          </a:solidFill>
        </p:spPr>
        <p:txBody>
          <a:bodyPr vert="horz" wrap="square" lIns="0" tIns="200025" rIns="0" bIns="0" rtlCol="0">
            <a:spAutoFit/>
          </a:bodyPr>
          <a:lstStyle/>
          <a:p>
            <a:pPr marL="15875" algn="ctr">
              <a:lnSpc>
                <a:spcPct val="100000"/>
              </a:lnSpc>
              <a:spcBef>
                <a:spcPts val="1575"/>
              </a:spcBef>
            </a:pPr>
            <a:r>
              <a:rPr sz="3000" spc="295" dirty="0">
                <a:latin typeface="Tahoma"/>
                <a:cs typeface="Tahoma"/>
              </a:rPr>
              <a:t>C</a:t>
            </a:r>
            <a:endParaRPr sz="3000">
              <a:latin typeface="Tahoma"/>
              <a:cs typeface="Tahoma"/>
            </a:endParaRPr>
          </a:p>
        </p:txBody>
      </p:sp>
      <p:sp>
        <p:nvSpPr>
          <p:cNvPr id="23" name="object 23"/>
          <p:cNvSpPr/>
          <p:nvPr/>
        </p:nvSpPr>
        <p:spPr>
          <a:xfrm>
            <a:off x="14169287" y="7345403"/>
            <a:ext cx="215900" cy="452755"/>
          </a:xfrm>
          <a:custGeom>
            <a:avLst/>
            <a:gdLst/>
            <a:ahLst/>
            <a:cxnLst/>
            <a:rect l="l" t="t" r="r" b="b"/>
            <a:pathLst>
              <a:path w="215900" h="452754">
                <a:moveTo>
                  <a:pt x="0" y="452437"/>
                </a:moveTo>
                <a:lnTo>
                  <a:pt x="0" y="0"/>
                </a:lnTo>
                <a:lnTo>
                  <a:pt x="215572" y="226218"/>
                </a:lnTo>
                <a:lnTo>
                  <a:pt x="0" y="452437"/>
                </a:lnTo>
                <a:close/>
              </a:path>
            </a:pathLst>
          </a:custGeom>
          <a:solidFill>
            <a:srgbClr val="36D0D5"/>
          </a:solidFill>
        </p:spPr>
        <p:txBody>
          <a:bodyPr wrap="square" lIns="0" tIns="0" rIns="0" bIns="0" rtlCol="0"/>
          <a:lstStyle/>
          <a:p>
            <a:endParaRPr/>
          </a:p>
        </p:txBody>
      </p:sp>
      <p:sp>
        <p:nvSpPr>
          <p:cNvPr id="24" name="object 24"/>
          <p:cNvSpPr txBox="1"/>
          <p:nvPr/>
        </p:nvSpPr>
        <p:spPr>
          <a:xfrm>
            <a:off x="13150222" y="7119144"/>
            <a:ext cx="1012825" cy="904875"/>
          </a:xfrm>
          <a:prstGeom prst="rect">
            <a:avLst/>
          </a:prstGeom>
          <a:solidFill>
            <a:srgbClr val="36D0D5"/>
          </a:solidFill>
        </p:spPr>
        <p:txBody>
          <a:bodyPr vert="horz" wrap="square" lIns="0" tIns="200025" rIns="0" bIns="0" rtlCol="0">
            <a:spAutoFit/>
          </a:bodyPr>
          <a:lstStyle/>
          <a:p>
            <a:pPr marL="15875" algn="ctr">
              <a:lnSpc>
                <a:spcPct val="100000"/>
              </a:lnSpc>
              <a:spcBef>
                <a:spcPts val="1575"/>
              </a:spcBef>
            </a:pPr>
            <a:r>
              <a:rPr sz="3000" spc="80" dirty="0">
                <a:latin typeface="Tahoma"/>
                <a:cs typeface="Tahoma"/>
              </a:rPr>
              <a:t>T</a:t>
            </a:r>
            <a:endParaRPr sz="3000">
              <a:latin typeface="Tahoma"/>
              <a:cs typeface="Tahoma"/>
            </a:endParaRPr>
          </a:p>
        </p:txBody>
      </p:sp>
      <p:sp>
        <p:nvSpPr>
          <p:cNvPr id="25" name="object 25"/>
          <p:cNvSpPr txBox="1"/>
          <p:nvPr/>
        </p:nvSpPr>
        <p:spPr>
          <a:xfrm>
            <a:off x="14573366" y="2272817"/>
            <a:ext cx="1678305" cy="806450"/>
          </a:xfrm>
          <a:prstGeom prst="rect">
            <a:avLst/>
          </a:prstGeom>
        </p:spPr>
        <p:txBody>
          <a:bodyPr vert="horz" wrap="square" lIns="0" tIns="12700" rIns="0" bIns="0" rtlCol="0">
            <a:spAutoFit/>
          </a:bodyPr>
          <a:lstStyle/>
          <a:p>
            <a:pPr marL="12700" marR="5080">
              <a:lnSpc>
                <a:spcPct val="116500"/>
              </a:lnSpc>
              <a:spcBef>
                <a:spcPts val="100"/>
              </a:spcBef>
            </a:pPr>
            <a:r>
              <a:rPr sz="2200" b="1" spc="-30" dirty="0">
                <a:latin typeface="Tahoma"/>
                <a:cs typeface="Tahoma"/>
              </a:rPr>
              <a:t>S</a:t>
            </a:r>
            <a:r>
              <a:rPr sz="2200" b="1" spc="30" dirty="0">
                <a:latin typeface="Tahoma"/>
                <a:cs typeface="Tahoma"/>
              </a:rPr>
              <a:t>E</a:t>
            </a:r>
            <a:r>
              <a:rPr sz="2200" b="1" spc="5" dirty="0">
                <a:latin typeface="Tahoma"/>
                <a:cs typeface="Tahoma"/>
              </a:rPr>
              <a:t>N</a:t>
            </a:r>
            <a:r>
              <a:rPr sz="2200" b="1" spc="50" dirty="0">
                <a:latin typeface="Tahoma"/>
                <a:cs typeface="Tahoma"/>
              </a:rPr>
              <a:t>T</a:t>
            </a:r>
            <a:r>
              <a:rPr sz="2200" b="1" spc="-395" dirty="0">
                <a:latin typeface="Tahoma"/>
                <a:cs typeface="Tahoma"/>
              </a:rPr>
              <a:t>I</a:t>
            </a:r>
            <a:r>
              <a:rPr sz="2200" b="1" spc="35" dirty="0">
                <a:latin typeface="Tahoma"/>
                <a:cs typeface="Tahoma"/>
              </a:rPr>
              <a:t>M</a:t>
            </a:r>
            <a:r>
              <a:rPr sz="2200" b="1" spc="30" dirty="0">
                <a:latin typeface="Tahoma"/>
                <a:cs typeface="Tahoma"/>
              </a:rPr>
              <a:t>E</a:t>
            </a:r>
            <a:r>
              <a:rPr sz="2200" b="1" spc="5" dirty="0">
                <a:latin typeface="Tahoma"/>
                <a:cs typeface="Tahoma"/>
              </a:rPr>
              <a:t>N</a:t>
            </a:r>
            <a:r>
              <a:rPr sz="2200" b="1" spc="15" dirty="0">
                <a:latin typeface="Tahoma"/>
                <a:cs typeface="Tahoma"/>
              </a:rPr>
              <a:t>T  </a:t>
            </a:r>
            <a:r>
              <a:rPr sz="2200" b="1" spc="-55" dirty="0">
                <a:latin typeface="Tahoma"/>
                <a:cs typeface="Tahoma"/>
              </a:rPr>
              <a:t>ANALYSIS</a:t>
            </a:r>
            <a:endParaRPr sz="2200">
              <a:latin typeface="Tahoma"/>
              <a:cs typeface="Tahoma"/>
            </a:endParaRPr>
          </a:p>
        </p:txBody>
      </p:sp>
      <p:sp>
        <p:nvSpPr>
          <p:cNvPr id="26" name="object 26"/>
          <p:cNvSpPr txBox="1"/>
          <p:nvPr/>
        </p:nvSpPr>
        <p:spPr>
          <a:xfrm>
            <a:off x="14573366" y="3890481"/>
            <a:ext cx="2299335" cy="806450"/>
          </a:xfrm>
          <a:prstGeom prst="rect">
            <a:avLst/>
          </a:prstGeom>
        </p:spPr>
        <p:txBody>
          <a:bodyPr vert="horz" wrap="square" lIns="0" tIns="12700" rIns="0" bIns="0" rtlCol="0">
            <a:spAutoFit/>
          </a:bodyPr>
          <a:lstStyle/>
          <a:p>
            <a:pPr marL="12700" marR="5080">
              <a:lnSpc>
                <a:spcPct val="116500"/>
              </a:lnSpc>
              <a:spcBef>
                <a:spcPts val="100"/>
              </a:spcBef>
            </a:pPr>
            <a:r>
              <a:rPr sz="2200" b="1" spc="-10" dirty="0">
                <a:latin typeface="Tahoma"/>
                <a:cs typeface="Tahoma"/>
              </a:rPr>
              <a:t>PRODUCT </a:t>
            </a:r>
            <a:r>
              <a:rPr sz="2200" b="1" spc="-5" dirty="0">
                <a:latin typeface="Tahoma"/>
                <a:cs typeface="Tahoma"/>
              </a:rPr>
              <a:t> </a:t>
            </a:r>
            <a:r>
              <a:rPr sz="2200" b="1" spc="-30" dirty="0">
                <a:latin typeface="Tahoma"/>
                <a:cs typeface="Tahoma"/>
              </a:rPr>
              <a:t>S</a:t>
            </a:r>
            <a:r>
              <a:rPr sz="2200" b="1" spc="30" dirty="0">
                <a:latin typeface="Tahoma"/>
                <a:cs typeface="Tahoma"/>
              </a:rPr>
              <a:t>E</a:t>
            </a:r>
            <a:r>
              <a:rPr sz="2200" b="1" spc="10" dirty="0">
                <a:latin typeface="Tahoma"/>
                <a:cs typeface="Tahoma"/>
              </a:rPr>
              <a:t>G</a:t>
            </a:r>
            <a:r>
              <a:rPr sz="2200" b="1" spc="35" dirty="0">
                <a:latin typeface="Tahoma"/>
                <a:cs typeface="Tahoma"/>
              </a:rPr>
              <a:t>M</a:t>
            </a:r>
            <a:r>
              <a:rPr sz="2200" b="1" spc="30" dirty="0">
                <a:latin typeface="Tahoma"/>
                <a:cs typeface="Tahoma"/>
              </a:rPr>
              <a:t>E</a:t>
            </a:r>
            <a:r>
              <a:rPr sz="2200" b="1" spc="5" dirty="0">
                <a:latin typeface="Tahoma"/>
                <a:cs typeface="Tahoma"/>
              </a:rPr>
              <a:t>N</a:t>
            </a:r>
            <a:r>
              <a:rPr sz="2200" b="1" spc="50" dirty="0">
                <a:latin typeface="Tahoma"/>
                <a:cs typeface="Tahoma"/>
              </a:rPr>
              <a:t>T</a:t>
            </a:r>
            <a:r>
              <a:rPr sz="2200" b="1" spc="10" dirty="0">
                <a:latin typeface="Tahoma"/>
                <a:cs typeface="Tahoma"/>
              </a:rPr>
              <a:t>A</a:t>
            </a:r>
            <a:r>
              <a:rPr sz="2200" b="1" spc="50" dirty="0">
                <a:latin typeface="Tahoma"/>
                <a:cs typeface="Tahoma"/>
              </a:rPr>
              <a:t>T</a:t>
            </a:r>
            <a:r>
              <a:rPr sz="2200" b="1" spc="-395" dirty="0">
                <a:latin typeface="Tahoma"/>
                <a:cs typeface="Tahoma"/>
              </a:rPr>
              <a:t>I</a:t>
            </a:r>
            <a:r>
              <a:rPr sz="2200" b="1" spc="15" dirty="0">
                <a:latin typeface="Tahoma"/>
                <a:cs typeface="Tahoma"/>
              </a:rPr>
              <a:t>O</a:t>
            </a:r>
            <a:r>
              <a:rPr sz="2200" b="1" spc="-25" dirty="0">
                <a:latin typeface="Tahoma"/>
                <a:cs typeface="Tahoma"/>
              </a:rPr>
              <a:t>N</a:t>
            </a:r>
            <a:endParaRPr sz="2200">
              <a:latin typeface="Tahoma"/>
              <a:cs typeface="Tahoma"/>
            </a:endParaRPr>
          </a:p>
        </p:txBody>
      </p:sp>
      <p:sp>
        <p:nvSpPr>
          <p:cNvPr id="27" name="object 27"/>
          <p:cNvSpPr txBox="1"/>
          <p:nvPr/>
        </p:nvSpPr>
        <p:spPr>
          <a:xfrm>
            <a:off x="14573366" y="5509731"/>
            <a:ext cx="2299335" cy="806450"/>
          </a:xfrm>
          <a:prstGeom prst="rect">
            <a:avLst/>
          </a:prstGeom>
        </p:spPr>
        <p:txBody>
          <a:bodyPr vert="horz" wrap="square" lIns="0" tIns="12700" rIns="0" bIns="0" rtlCol="0">
            <a:spAutoFit/>
          </a:bodyPr>
          <a:lstStyle/>
          <a:p>
            <a:pPr marL="12700" marR="5080">
              <a:lnSpc>
                <a:spcPct val="116500"/>
              </a:lnSpc>
              <a:spcBef>
                <a:spcPts val="100"/>
              </a:spcBef>
            </a:pPr>
            <a:r>
              <a:rPr sz="2200" b="1" spc="5" dirty="0">
                <a:latin typeface="Tahoma"/>
                <a:cs typeface="Tahoma"/>
              </a:rPr>
              <a:t>CUSTOMER </a:t>
            </a:r>
            <a:r>
              <a:rPr sz="2200" b="1" spc="10" dirty="0">
                <a:latin typeface="Tahoma"/>
                <a:cs typeface="Tahoma"/>
              </a:rPr>
              <a:t> </a:t>
            </a:r>
            <a:r>
              <a:rPr sz="2200" b="1" spc="-30" dirty="0">
                <a:latin typeface="Tahoma"/>
                <a:cs typeface="Tahoma"/>
              </a:rPr>
              <a:t>S</a:t>
            </a:r>
            <a:r>
              <a:rPr sz="2200" b="1" spc="30" dirty="0">
                <a:latin typeface="Tahoma"/>
                <a:cs typeface="Tahoma"/>
              </a:rPr>
              <a:t>E</a:t>
            </a:r>
            <a:r>
              <a:rPr sz="2200" b="1" spc="10" dirty="0">
                <a:latin typeface="Tahoma"/>
                <a:cs typeface="Tahoma"/>
              </a:rPr>
              <a:t>G</a:t>
            </a:r>
            <a:r>
              <a:rPr sz="2200" b="1" spc="35" dirty="0">
                <a:latin typeface="Tahoma"/>
                <a:cs typeface="Tahoma"/>
              </a:rPr>
              <a:t>M</a:t>
            </a:r>
            <a:r>
              <a:rPr sz="2200" b="1" spc="30" dirty="0">
                <a:latin typeface="Tahoma"/>
                <a:cs typeface="Tahoma"/>
              </a:rPr>
              <a:t>E</a:t>
            </a:r>
            <a:r>
              <a:rPr sz="2200" b="1" spc="5" dirty="0">
                <a:latin typeface="Tahoma"/>
                <a:cs typeface="Tahoma"/>
              </a:rPr>
              <a:t>N</a:t>
            </a:r>
            <a:r>
              <a:rPr sz="2200" b="1" spc="50" dirty="0">
                <a:latin typeface="Tahoma"/>
                <a:cs typeface="Tahoma"/>
              </a:rPr>
              <a:t>T</a:t>
            </a:r>
            <a:r>
              <a:rPr sz="2200" b="1" spc="10" dirty="0">
                <a:latin typeface="Tahoma"/>
                <a:cs typeface="Tahoma"/>
              </a:rPr>
              <a:t>A</a:t>
            </a:r>
            <a:r>
              <a:rPr sz="2200" b="1" spc="50" dirty="0">
                <a:latin typeface="Tahoma"/>
                <a:cs typeface="Tahoma"/>
              </a:rPr>
              <a:t>T</a:t>
            </a:r>
            <a:r>
              <a:rPr sz="2200" b="1" spc="-395" dirty="0">
                <a:latin typeface="Tahoma"/>
                <a:cs typeface="Tahoma"/>
              </a:rPr>
              <a:t>I</a:t>
            </a:r>
            <a:r>
              <a:rPr sz="2200" b="1" spc="15" dirty="0">
                <a:latin typeface="Tahoma"/>
                <a:cs typeface="Tahoma"/>
              </a:rPr>
              <a:t>O</a:t>
            </a:r>
            <a:r>
              <a:rPr sz="2200" b="1" spc="-25" dirty="0">
                <a:latin typeface="Tahoma"/>
                <a:cs typeface="Tahoma"/>
              </a:rPr>
              <a:t>N</a:t>
            </a:r>
            <a:endParaRPr sz="2200">
              <a:latin typeface="Tahoma"/>
              <a:cs typeface="Tahoma"/>
            </a:endParaRPr>
          </a:p>
        </p:txBody>
      </p:sp>
      <p:sp>
        <p:nvSpPr>
          <p:cNvPr id="28" name="object 28"/>
          <p:cNvSpPr txBox="1"/>
          <p:nvPr/>
        </p:nvSpPr>
        <p:spPr>
          <a:xfrm>
            <a:off x="14573366" y="6933718"/>
            <a:ext cx="2034539" cy="1196975"/>
          </a:xfrm>
          <a:prstGeom prst="rect">
            <a:avLst/>
          </a:prstGeom>
        </p:spPr>
        <p:txBody>
          <a:bodyPr vert="horz" wrap="square" lIns="0" tIns="12700" rIns="0" bIns="0" rtlCol="0">
            <a:spAutoFit/>
          </a:bodyPr>
          <a:lstStyle/>
          <a:p>
            <a:pPr marL="12700" marR="5080">
              <a:lnSpc>
                <a:spcPct val="116500"/>
              </a:lnSpc>
              <a:spcBef>
                <a:spcPts val="100"/>
              </a:spcBef>
            </a:pPr>
            <a:r>
              <a:rPr sz="2200" b="1" spc="50" dirty="0">
                <a:latin typeface="Tahoma"/>
                <a:cs typeface="Tahoma"/>
              </a:rPr>
              <a:t>T</a:t>
            </a:r>
            <a:r>
              <a:rPr sz="2200" b="1" spc="-395" dirty="0">
                <a:latin typeface="Tahoma"/>
                <a:cs typeface="Tahoma"/>
              </a:rPr>
              <a:t>I</a:t>
            </a:r>
            <a:r>
              <a:rPr sz="2200" b="1" spc="35" dirty="0">
                <a:latin typeface="Tahoma"/>
                <a:cs typeface="Tahoma"/>
              </a:rPr>
              <a:t>M</a:t>
            </a:r>
            <a:r>
              <a:rPr sz="2200" b="1" dirty="0">
                <a:latin typeface="Tahoma"/>
                <a:cs typeface="Tahoma"/>
              </a:rPr>
              <a:t>E</a:t>
            </a:r>
            <a:r>
              <a:rPr sz="2200" b="1" spc="-155" dirty="0">
                <a:latin typeface="Tahoma"/>
                <a:cs typeface="Tahoma"/>
              </a:rPr>
              <a:t> </a:t>
            </a:r>
            <a:r>
              <a:rPr sz="2200" b="1" spc="-30" dirty="0">
                <a:latin typeface="Tahoma"/>
                <a:cs typeface="Tahoma"/>
              </a:rPr>
              <a:t>S</a:t>
            </a:r>
            <a:r>
              <a:rPr sz="2200" b="1" spc="30" dirty="0">
                <a:latin typeface="Tahoma"/>
                <a:cs typeface="Tahoma"/>
              </a:rPr>
              <a:t>E</a:t>
            </a:r>
            <a:r>
              <a:rPr sz="2200" b="1" spc="-130" dirty="0">
                <a:latin typeface="Tahoma"/>
                <a:cs typeface="Tahoma"/>
              </a:rPr>
              <a:t>R</a:t>
            </a:r>
            <a:r>
              <a:rPr sz="2200" b="1" spc="-395" dirty="0">
                <a:latin typeface="Tahoma"/>
                <a:cs typeface="Tahoma"/>
              </a:rPr>
              <a:t>I</a:t>
            </a:r>
            <a:r>
              <a:rPr sz="2200" b="1" spc="30" dirty="0">
                <a:latin typeface="Tahoma"/>
                <a:cs typeface="Tahoma"/>
              </a:rPr>
              <a:t>E</a:t>
            </a:r>
            <a:r>
              <a:rPr sz="2200" b="1" spc="-40" dirty="0">
                <a:latin typeface="Tahoma"/>
                <a:cs typeface="Tahoma"/>
              </a:rPr>
              <a:t>S  </a:t>
            </a:r>
            <a:r>
              <a:rPr sz="2200" b="1" spc="-25" dirty="0">
                <a:latin typeface="Tahoma"/>
                <a:cs typeface="Tahoma"/>
              </a:rPr>
              <a:t>SENTIMENT </a:t>
            </a:r>
            <a:r>
              <a:rPr sz="2200" b="1" spc="-20" dirty="0">
                <a:latin typeface="Tahoma"/>
                <a:cs typeface="Tahoma"/>
              </a:rPr>
              <a:t> </a:t>
            </a:r>
            <a:r>
              <a:rPr sz="2200" b="1" spc="55" dirty="0">
                <a:latin typeface="Tahoma"/>
                <a:cs typeface="Tahoma"/>
              </a:rPr>
              <a:t>F</a:t>
            </a:r>
            <a:r>
              <a:rPr sz="2200" b="1" spc="15" dirty="0">
                <a:latin typeface="Tahoma"/>
                <a:cs typeface="Tahoma"/>
              </a:rPr>
              <a:t>O</a:t>
            </a:r>
            <a:r>
              <a:rPr sz="2200" b="1" spc="-130" dirty="0">
                <a:latin typeface="Tahoma"/>
                <a:cs typeface="Tahoma"/>
              </a:rPr>
              <a:t>R</a:t>
            </a:r>
            <a:r>
              <a:rPr sz="2200" b="1" spc="30" dirty="0">
                <a:latin typeface="Tahoma"/>
                <a:cs typeface="Tahoma"/>
              </a:rPr>
              <a:t>E</a:t>
            </a:r>
            <a:r>
              <a:rPr sz="2200" b="1" spc="140" dirty="0">
                <a:latin typeface="Tahoma"/>
                <a:cs typeface="Tahoma"/>
              </a:rPr>
              <a:t>C</a:t>
            </a:r>
            <a:r>
              <a:rPr sz="2200" b="1" spc="10" dirty="0">
                <a:latin typeface="Tahoma"/>
                <a:cs typeface="Tahoma"/>
              </a:rPr>
              <a:t>A</a:t>
            </a:r>
            <a:r>
              <a:rPr sz="2200" b="1" spc="-30" dirty="0">
                <a:latin typeface="Tahoma"/>
                <a:cs typeface="Tahoma"/>
              </a:rPr>
              <a:t>S</a:t>
            </a:r>
            <a:r>
              <a:rPr sz="2200" b="1" spc="50" dirty="0">
                <a:latin typeface="Tahoma"/>
                <a:cs typeface="Tahoma"/>
              </a:rPr>
              <a:t>T</a:t>
            </a:r>
            <a:r>
              <a:rPr sz="2200" b="1" spc="-395" dirty="0">
                <a:latin typeface="Tahoma"/>
                <a:cs typeface="Tahoma"/>
              </a:rPr>
              <a:t>I</a:t>
            </a:r>
            <a:r>
              <a:rPr sz="2200" b="1" spc="5" dirty="0">
                <a:latin typeface="Tahoma"/>
                <a:cs typeface="Tahoma"/>
              </a:rPr>
              <a:t>N</a:t>
            </a:r>
            <a:r>
              <a:rPr sz="2200" b="1" spc="-20" dirty="0">
                <a:latin typeface="Tahoma"/>
                <a:cs typeface="Tahoma"/>
              </a:rPr>
              <a:t>G</a:t>
            </a:r>
            <a:endParaRPr sz="2200">
              <a:latin typeface="Tahoma"/>
              <a:cs typeface="Tahoma"/>
            </a:endParaRPr>
          </a:p>
        </p:txBody>
      </p:sp>
      <p:sp>
        <p:nvSpPr>
          <p:cNvPr id="29" name="object 29"/>
          <p:cNvSpPr txBox="1"/>
          <p:nvPr/>
        </p:nvSpPr>
        <p:spPr>
          <a:xfrm>
            <a:off x="8042216" y="7208997"/>
            <a:ext cx="1012825" cy="904875"/>
          </a:xfrm>
          <a:prstGeom prst="rect">
            <a:avLst/>
          </a:prstGeom>
          <a:solidFill>
            <a:srgbClr val="36D0D5"/>
          </a:solidFill>
        </p:spPr>
        <p:txBody>
          <a:bodyPr vert="horz" wrap="square" lIns="0" tIns="200025" rIns="0" bIns="0" rtlCol="0">
            <a:spAutoFit/>
          </a:bodyPr>
          <a:lstStyle/>
          <a:p>
            <a:pPr marL="15875" algn="ctr">
              <a:lnSpc>
                <a:spcPct val="100000"/>
              </a:lnSpc>
              <a:spcBef>
                <a:spcPts val="1575"/>
              </a:spcBef>
            </a:pPr>
            <a:r>
              <a:rPr sz="3000" b="1" spc="-105" dirty="0">
                <a:latin typeface="Tahoma"/>
                <a:cs typeface="Tahoma"/>
              </a:rPr>
              <a:t>P</a:t>
            </a:r>
            <a:endParaRPr sz="3000">
              <a:latin typeface="Tahoma"/>
              <a:cs typeface="Tahoma"/>
            </a:endParaRPr>
          </a:p>
        </p:txBody>
      </p:sp>
      <p:sp>
        <p:nvSpPr>
          <p:cNvPr id="30" name="object 30"/>
          <p:cNvSpPr txBox="1"/>
          <p:nvPr/>
        </p:nvSpPr>
        <p:spPr>
          <a:xfrm>
            <a:off x="9465360" y="7218833"/>
            <a:ext cx="2246630" cy="806450"/>
          </a:xfrm>
          <a:prstGeom prst="rect">
            <a:avLst/>
          </a:prstGeom>
        </p:spPr>
        <p:txBody>
          <a:bodyPr vert="horz" wrap="square" lIns="0" tIns="12700" rIns="0" bIns="0" rtlCol="0">
            <a:spAutoFit/>
          </a:bodyPr>
          <a:lstStyle/>
          <a:p>
            <a:pPr marL="12700" marR="5080">
              <a:lnSpc>
                <a:spcPct val="116500"/>
              </a:lnSpc>
              <a:spcBef>
                <a:spcPts val="100"/>
              </a:spcBef>
            </a:pPr>
            <a:r>
              <a:rPr sz="2200" b="1" spc="-50" dirty="0">
                <a:latin typeface="Tahoma"/>
                <a:cs typeface="Tahoma"/>
              </a:rPr>
              <a:t>P</a:t>
            </a:r>
            <a:r>
              <a:rPr sz="2200" b="1" spc="95" dirty="0">
                <a:latin typeface="Tahoma"/>
                <a:cs typeface="Tahoma"/>
              </a:rPr>
              <a:t>L</a:t>
            </a:r>
            <a:r>
              <a:rPr sz="2200" b="1" spc="-55" dirty="0">
                <a:latin typeface="Tahoma"/>
                <a:cs typeface="Tahoma"/>
              </a:rPr>
              <a:t>U</a:t>
            </a:r>
            <a:r>
              <a:rPr sz="2200" b="1" spc="-20" dirty="0">
                <a:latin typeface="Tahoma"/>
                <a:cs typeface="Tahoma"/>
              </a:rPr>
              <a:t>G</a:t>
            </a:r>
            <a:r>
              <a:rPr sz="2200" b="1" spc="-155" dirty="0">
                <a:latin typeface="Tahoma"/>
                <a:cs typeface="Tahoma"/>
              </a:rPr>
              <a:t> </a:t>
            </a:r>
            <a:r>
              <a:rPr sz="2200" b="1" spc="10" dirty="0">
                <a:latin typeface="Tahoma"/>
                <a:cs typeface="Tahoma"/>
              </a:rPr>
              <a:t>A</a:t>
            </a:r>
            <a:r>
              <a:rPr sz="2200" b="1" spc="5" dirty="0">
                <a:latin typeface="Tahoma"/>
                <a:cs typeface="Tahoma"/>
              </a:rPr>
              <a:t>N</a:t>
            </a:r>
            <a:r>
              <a:rPr sz="2200" b="1" spc="-60" dirty="0">
                <a:latin typeface="Tahoma"/>
                <a:cs typeface="Tahoma"/>
              </a:rPr>
              <a:t>D</a:t>
            </a:r>
            <a:r>
              <a:rPr sz="2200" b="1" spc="-110" dirty="0">
                <a:latin typeface="Tahoma"/>
                <a:cs typeface="Tahoma"/>
              </a:rPr>
              <a:t> </a:t>
            </a:r>
            <a:r>
              <a:rPr sz="2200" b="1" spc="-50" dirty="0">
                <a:latin typeface="Tahoma"/>
                <a:cs typeface="Tahoma"/>
              </a:rPr>
              <a:t>P</a:t>
            </a:r>
            <a:r>
              <a:rPr sz="2200" b="1" spc="95" dirty="0">
                <a:latin typeface="Tahoma"/>
                <a:cs typeface="Tahoma"/>
              </a:rPr>
              <a:t>L</a:t>
            </a:r>
            <a:r>
              <a:rPr sz="2200" b="1" spc="10" dirty="0">
                <a:latin typeface="Tahoma"/>
                <a:cs typeface="Tahoma"/>
              </a:rPr>
              <a:t>A</a:t>
            </a:r>
            <a:r>
              <a:rPr sz="2200" b="1" spc="-65" dirty="0">
                <a:latin typeface="Tahoma"/>
                <a:cs typeface="Tahoma"/>
              </a:rPr>
              <a:t>Y  </a:t>
            </a:r>
            <a:r>
              <a:rPr sz="2200" b="1" spc="10" dirty="0">
                <a:latin typeface="Tahoma"/>
                <a:cs typeface="Tahoma"/>
              </a:rPr>
              <a:t>DATASET</a:t>
            </a:r>
            <a:endParaRPr sz="2200">
              <a:latin typeface="Tahoma"/>
              <a:cs typeface="Tahoma"/>
            </a:endParaRPr>
          </a:p>
        </p:txBody>
      </p:sp>
      <p:sp>
        <p:nvSpPr>
          <p:cNvPr id="31" name="object 31"/>
          <p:cNvSpPr txBox="1"/>
          <p:nvPr/>
        </p:nvSpPr>
        <p:spPr>
          <a:xfrm>
            <a:off x="13140697" y="576263"/>
            <a:ext cx="1012825" cy="904875"/>
          </a:xfrm>
          <a:prstGeom prst="rect">
            <a:avLst/>
          </a:prstGeom>
          <a:solidFill>
            <a:srgbClr val="37C8EF"/>
          </a:solidFill>
        </p:spPr>
        <p:txBody>
          <a:bodyPr vert="horz" wrap="square" lIns="0" tIns="200025" rIns="0" bIns="0" rtlCol="0">
            <a:spAutoFit/>
          </a:bodyPr>
          <a:lstStyle/>
          <a:p>
            <a:pPr marL="15875" algn="ctr">
              <a:lnSpc>
                <a:spcPct val="100000"/>
              </a:lnSpc>
              <a:spcBef>
                <a:spcPts val="1575"/>
              </a:spcBef>
            </a:pPr>
            <a:r>
              <a:rPr sz="3000" spc="75" dirty="0">
                <a:latin typeface="Tahoma"/>
                <a:cs typeface="Tahoma"/>
              </a:rPr>
              <a:t>E</a:t>
            </a:r>
            <a:endParaRPr sz="3000">
              <a:latin typeface="Tahoma"/>
              <a:cs typeface="Tahoma"/>
            </a:endParaRPr>
          </a:p>
        </p:txBody>
      </p:sp>
      <p:sp>
        <p:nvSpPr>
          <p:cNvPr id="32" name="object 32"/>
          <p:cNvSpPr txBox="1"/>
          <p:nvPr/>
        </p:nvSpPr>
        <p:spPr>
          <a:xfrm>
            <a:off x="14566272" y="527202"/>
            <a:ext cx="2240915" cy="806450"/>
          </a:xfrm>
          <a:prstGeom prst="rect">
            <a:avLst/>
          </a:prstGeom>
        </p:spPr>
        <p:txBody>
          <a:bodyPr vert="horz" wrap="square" lIns="0" tIns="12700" rIns="0" bIns="0" rtlCol="0">
            <a:spAutoFit/>
          </a:bodyPr>
          <a:lstStyle/>
          <a:p>
            <a:pPr marL="12700" marR="5080">
              <a:lnSpc>
                <a:spcPct val="116500"/>
              </a:lnSpc>
              <a:spcBef>
                <a:spcPts val="100"/>
              </a:spcBef>
            </a:pPr>
            <a:r>
              <a:rPr sz="2200" b="1" spc="-15" dirty="0">
                <a:latin typeface="Tahoma"/>
                <a:cs typeface="Tahoma"/>
              </a:rPr>
              <a:t>EXPLORATORY </a:t>
            </a:r>
            <a:r>
              <a:rPr sz="2200" b="1" spc="-10" dirty="0">
                <a:latin typeface="Tahoma"/>
                <a:cs typeface="Tahoma"/>
              </a:rPr>
              <a:t> </a:t>
            </a:r>
            <a:r>
              <a:rPr sz="2200" b="1" spc="-30" dirty="0">
                <a:latin typeface="Tahoma"/>
                <a:cs typeface="Tahoma"/>
              </a:rPr>
              <a:t>D</a:t>
            </a:r>
            <a:r>
              <a:rPr sz="2200" b="1" spc="10" dirty="0">
                <a:latin typeface="Tahoma"/>
                <a:cs typeface="Tahoma"/>
              </a:rPr>
              <a:t>A</a:t>
            </a:r>
            <a:r>
              <a:rPr sz="2200" b="1" spc="50" dirty="0">
                <a:latin typeface="Tahoma"/>
                <a:cs typeface="Tahoma"/>
              </a:rPr>
              <a:t>T</a:t>
            </a:r>
            <a:r>
              <a:rPr sz="2200" b="1" spc="-20" dirty="0">
                <a:latin typeface="Tahoma"/>
                <a:cs typeface="Tahoma"/>
              </a:rPr>
              <a:t>A</a:t>
            </a:r>
            <a:r>
              <a:rPr sz="2200" b="1" spc="-155" dirty="0">
                <a:latin typeface="Tahoma"/>
                <a:cs typeface="Tahoma"/>
              </a:rPr>
              <a:t> </a:t>
            </a:r>
            <a:r>
              <a:rPr sz="2200" b="1" spc="10" dirty="0">
                <a:latin typeface="Tahoma"/>
                <a:cs typeface="Tahoma"/>
              </a:rPr>
              <a:t>A</a:t>
            </a:r>
            <a:r>
              <a:rPr sz="2200" b="1" spc="5" dirty="0">
                <a:latin typeface="Tahoma"/>
                <a:cs typeface="Tahoma"/>
              </a:rPr>
              <a:t>N</a:t>
            </a:r>
            <a:r>
              <a:rPr sz="2200" b="1" spc="10" dirty="0">
                <a:latin typeface="Tahoma"/>
                <a:cs typeface="Tahoma"/>
              </a:rPr>
              <a:t>A</a:t>
            </a:r>
            <a:r>
              <a:rPr sz="2200" b="1" spc="95" dirty="0">
                <a:latin typeface="Tahoma"/>
                <a:cs typeface="Tahoma"/>
              </a:rPr>
              <a:t>L</a:t>
            </a:r>
            <a:r>
              <a:rPr sz="2200" b="1" spc="-70" dirty="0">
                <a:latin typeface="Tahoma"/>
                <a:cs typeface="Tahoma"/>
              </a:rPr>
              <a:t>Y</a:t>
            </a:r>
            <a:r>
              <a:rPr sz="2200" b="1" spc="-30" dirty="0">
                <a:latin typeface="Tahoma"/>
                <a:cs typeface="Tahoma"/>
              </a:rPr>
              <a:t>S</a:t>
            </a:r>
            <a:r>
              <a:rPr sz="2200" b="1" spc="-395" dirty="0">
                <a:latin typeface="Tahoma"/>
                <a:cs typeface="Tahoma"/>
              </a:rPr>
              <a:t>I</a:t>
            </a:r>
            <a:r>
              <a:rPr sz="2200" b="1" spc="-60" dirty="0">
                <a:latin typeface="Tahoma"/>
                <a:cs typeface="Tahoma"/>
              </a:rPr>
              <a:t>S</a:t>
            </a:r>
            <a:endParaRPr sz="2200">
              <a:latin typeface="Tahoma"/>
              <a:cs typeface="Tahoma"/>
            </a:endParaRPr>
          </a:p>
        </p:txBody>
      </p:sp>
      <p:sp>
        <p:nvSpPr>
          <p:cNvPr id="33" name="object 33">
            <a:extLst>
              <a:ext uri="{FF2B5EF4-FFF2-40B4-BE49-F238E27FC236}">
                <a16:creationId xmlns:a16="http://schemas.microsoft.com/office/drawing/2014/main" id="{45A4B157-CAA2-0EFD-854E-01DC51AF379B}"/>
              </a:ext>
            </a:extLst>
          </p:cNvPr>
          <p:cNvSpPr/>
          <p:nvPr/>
        </p:nvSpPr>
        <p:spPr>
          <a:xfrm>
            <a:off x="158602" y="9502787"/>
            <a:ext cx="700826" cy="678492"/>
          </a:xfrm>
          <a:custGeom>
            <a:avLst/>
            <a:gdLst/>
            <a:ahLst/>
            <a:cxnLst/>
            <a:rect l="l" t="t" r="r" b="b"/>
            <a:pathLst>
              <a:path w="619760" h="619759">
                <a:moveTo>
                  <a:pt x="315276" y="619679"/>
                </a:moveTo>
                <a:lnTo>
                  <a:pt x="269421" y="617123"/>
                </a:lnTo>
                <a:lnTo>
                  <a:pt x="225550" y="608129"/>
                </a:lnTo>
                <a:lnTo>
                  <a:pt x="184141" y="593170"/>
                </a:lnTo>
                <a:lnTo>
                  <a:pt x="145680" y="572717"/>
                </a:lnTo>
                <a:lnTo>
                  <a:pt x="110657" y="547241"/>
                </a:lnTo>
                <a:lnTo>
                  <a:pt x="79558" y="517213"/>
                </a:lnTo>
                <a:lnTo>
                  <a:pt x="52871" y="483103"/>
                </a:lnTo>
                <a:lnTo>
                  <a:pt x="31084" y="445382"/>
                </a:lnTo>
                <a:lnTo>
                  <a:pt x="14685" y="404521"/>
                </a:lnTo>
                <a:lnTo>
                  <a:pt x="4161" y="360992"/>
                </a:lnTo>
                <a:lnTo>
                  <a:pt x="0" y="315265"/>
                </a:lnTo>
                <a:lnTo>
                  <a:pt x="2557" y="269420"/>
                </a:lnTo>
                <a:lnTo>
                  <a:pt x="11551" y="225550"/>
                </a:lnTo>
                <a:lnTo>
                  <a:pt x="26509" y="184140"/>
                </a:lnTo>
                <a:lnTo>
                  <a:pt x="46962" y="145680"/>
                </a:lnTo>
                <a:lnTo>
                  <a:pt x="72438" y="110657"/>
                </a:lnTo>
                <a:lnTo>
                  <a:pt x="102467" y="79558"/>
                </a:lnTo>
                <a:lnTo>
                  <a:pt x="136577" y="52871"/>
                </a:lnTo>
                <a:lnTo>
                  <a:pt x="174297"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7"/>
                </a:lnTo>
                <a:lnTo>
                  <a:pt x="604995" y="215158"/>
                </a:lnTo>
                <a:lnTo>
                  <a:pt x="615519" y="258687"/>
                </a:lnTo>
                <a:lnTo>
                  <a:pt x="619680" y="304413"/>
                </a:lnTo>
                <a:lnTo>
                  <a:pt x="617123" y="350259"/>
                </a:lnTo>
                <a:lnTo>
                  <a:pt x="608129" y="394129"/>
                </a:lnTo>
                <a:lnTo>
                  <a:pt x="593170" y="435539"/>
                </a:lnTo>
                <a:lnTo>
                  <a:pt x="572718" y="473999"/>
                </a:lnTo>
                <a:lnTo>
                  <a:pt x="547241" y="509023"/>
                </a:lnTo>
                <a:lnTo>
                  <a:pt x="517213" y="540122"/>
                </a:lnTo>
                <a:lnTo>
                  <a:pt x="483103" y="566808"/>
                </a:lnTo>
                <a:lnTo>
                  <a:pt x="445382" y="588595"/>
                </a:lnTo>
                <a:lnTo>
                  <a:pt x="404522" y="604995"/>
                </a:lnTo>
                <a:lnTo>
                  <a:pt x="360993" y="615519"/>
                </a:lnTo>
                <a:lnTo>
                  <a:pt x="315276" y="619679"/>
                </a:lnTo>
                <a:close/>
              </a:path>
            </a:pathLst>
          </a:custGeom>
          <a:solidFill>
            <a:srgbClr val="78DDE3"/>
          </a:solidFill>
        </p:spPr>
        <p:txBody>
          <a:bodyPr wrap="square" lIns="0" tIns="0" rIns="0" bIns="0" rtlCol="0"/>
          <a:lstStyle/>
          <a:p>
            <a:endParaRPr/>
          </a:p>
        </p:txBody>
      </p:sp>
      <p:sp>
        <p:nvSpPr>
          <p:cNvPr id="34" name="TextBox 33">
            <a:extLst>
              <a:ext uri="{FF2B5EF4-FFF2-40B4-BE49-F238E27FC236}">
                <a16:creationId xmlns:a16="http://schemas.microsoft.com/office/drawing/2014/main" id="{83ECD5F6-1EEB-E761-08E5-B517EB9701B1}"/>
              </a:ext>
            </a:extLst>
          </p:cNvPr>
          <p:cNvSpPr txBox="1"/>
          <p:nvPr/>
        </p:nvSpPr>
        <p:spPr>
          <a:xfrm>
            <a:off x="304800" y="9639300"/>
            <a:ext cx="457200" cy="461665"/>
          </a:xfrm>
          <a:prstGeom prst="rect">
            <a:avLst/>
          </a:prstGeom>
          <a:noFill/>
        </p:spPr>
        <p:txBody>
          <a:bodyPr wrap="square" rtlCol="0">
            <a:spAutoFit/>
          </a:bodyPr>
          <a:lstStyle/>
          <a:p>
            <a:r>
              <a:rPr lang="en-US" sz="2400" b="1" dirty="0"/>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9132570">
              <a:lnSpc>
                <a:spcPct val="100000"/>
              </a:lnSpc>
              <a:spcBef>
                <a:spcPts val="100"/>
              </a:spcBef>
            </a:pPr>
            <a:r>
              <a:rPr spc="275" dirty="0"/>
              <a:t>C</a:t>
            </a:r>
            <a:r>
              <a:rPr spc="-215" dirty="0"/>
              <a:t>U</a:t>
            </a:r>
            <a:r>
              <a:rPr spc="-150" dirty="0"/>
              <a:t>S</a:t>
            </a:r>
            <a:r>
              <a:rPr spc="50" dirty="0"/>
              <a:t>T</a:t>
            </a:r>
            <a:r>
              <a:rPr spc="-35" dirty="0"/>
              <a:t>O</a:t>
            </a:r>
            <a:r>
              <a:rPr spc="15" dirty="0"/>
              <a:t>M</a:t>
            </a:r>
            <a:r>
              <a:rPr spc="-5" dirty="0"/>
              <a:t>E</a:t>
            </a:r>
            <a:r>
              <a:rPr spc="-405" dirty="0"/>
              <a:t>R</a:t>
            </a:r>
            <a:r>
              <a:rPr spc="-555" dirty="0"/>
              <a:t> </a:t>
            </a:r>
            <a:r>
              <a:rPr spc="-150" dirty="0"/>
              <a:t>S</a:t>
            </a:r>
            <a:r>
              <a:rPr spc="-5" dirty="0"/>
              <a:t>E</a:t>
            </a:r>
            <a:r>
              <a:rPr spc="-55" dirty="0"/>
              <a:t>G</a:t>
            </a:r>
            <a:r>
              <a:rPr spc="15" dirty="0"/>
              <a:t>M</a:t>
            </a:r>
            <a:r>
              <a:rPr spc="-5" dirty="0"/>
              <a:t>E</a:t>
            </a:r>
            <a:r>
              <a:rPr spc="-65" dirty="0"/>
              <a:t>N</a:t>
            </a:r>
            <a:r>
              <a:rPr spc="50" dirty="0"/>
              <a:t>T</a:t>
            </a:r>
            <a:r>
              <a:rPr spc="-145" dirty="0"/>
              <a:t>S</a:t>
            </a:r>
          </a:p>
        </p:txBody>
      </p:sp>
      <p:sp>
        <p:nvSpPr>
          <p:cNvPr id="3" name="object 3"/>
          <p:cNvSpPr/>
          <p:nvPr/>
        </p:nvSpPr>
        <p:spPr>
          <a:xfrm>
            <a:off x="64961" y="9575744"/>
            <a:ext cx="626110" cy="560070"/>
          </a:xfrm>
          <a:custGeom>
            <a:avLst/>
            <a:gdLst/>
            <a:ahLst/>
            <a:cxnLst/>
            <a:rect l="l" t="t" r="r" b="b"/>
            <a:pathLst>
              <a:path w="626110" h="560070">
                <a:moveTo>
                  <a:pt x="219359" y="559968"/>
                </a:moveTo>
                <a:lnTo>
                  <a:pt x="163521" y="558389"/>
                </a:lnTo>
                <a:lnTo>
                  <a:pt x="109878" y="551881"/>
                </a:lnTo>
                <a:lnTo>
                  <a:pt x="58927" y="540769"/>
                </a:lnTo>
                <a:lnTo>
                  <a:pt x="11163" y="525377"/>
                </a:lnTo>
                <a:lnTo>
                  <a:pt x="0" y="43157"/>
                </a:lnTo>
                <a:lnTo>
                  <a:pt x="2695" y="41860"/>
                </a:lnTo>
                <a:lnTo>
                  <a:pt x="49891" y="24805"/>
                </a:lnTo>
                <a:lnTo>
                  <a:pt x="100422" y="11915"/>
                </a:lnTo>
                <a:lnTo>
                  <a:pt x="153804" y="3532"/>
                </a:lnTo>
                <a:lnTo>
                  <a:pt x="209553" y="0"/>
                </a:lnTo>
                <a:lnTo>
                  <a:pt x="265392" y="1578"/>
                </a:lnTo>
                <a:lnTo>
                  <a:pt x="319034" y="8087"/>
                </a:lnTo>
                <a:lnTo>
                  <a:pt x="369985" y="19200"/>
                </a:lnTo>
                <a:lnTo>
                  <a:pt x="417749" y="34592"/>
                </a:lnTo>
                <a:lnTo>
                  <a:pt x="461830" y="53938"/>
                </a:lnTo>
                <a:lnTo>
                  <a:pt x="501732" y="76914"/>
                </a:lnTo>
                <a:lnTo>
                  <a:pt x="536960" y="103194"/>
                </a:lnTo>
                <a:lnTo>
                  <a:pt x="567017" y="132453"/>
                </a:lnTo>
                <a:lnTo>
                  <a:pt x="591409" y="164367"/>
                </a:lnTo>
                <a:lnTo>
                  <a:pt x="609638" y="198610"/>
                </a:lnTo>
                <a:lnTo>
                  <a:pt x="625629" y="272783"/>
                </a:lnTo>
                <a:lnTo>
                  <a:pt x="622541" y="310842"/>
                </a:lnTo>
                <a:lnTo>
                  <a:pt x="595226" y="382332"/>
                </a:lnTo>
                <a:lnTo>
                  <a:pt x="571967" y="415080"/>
                </a:lnTo>
                <a:lnTo>
                  <a:pt x="542952" y="445374"/>
                </a:lnTo>
                <a:lnTo>
                  <a:pt x="508666" y="472872"/>
                </a:lnTo>
                <a:lnTo>
                  <a:pt x="469593" y="497231"/>
                </a:lnTo>
                <a:lnTo>
                  <a:pt x="426217" y="518108"/>
                </a:lnTo>
                <a:lnTo>
                  <a:pt x="379021" y="535163"/>
                </a:lnTo>
                <a:lnTo>
                  <a:pt x="328490" y="548053"/>
                </a:lnTo>
                <a:lnTo>
                  <a:pt x="275108" y="556436"/>
                </a:lnTo>
                <a:lnTo>
                  <a:pt x="219359" y="559968"/>
                </a:lnTo>
                <a:close/>
              </a:path>
            </a:pathLst>
          </a:custGeom>
          <a:solidFill>
            <a:srgbClr val="78DDE3"/>
          </a:solidFill>
        </p:spPr>
        <p:txBody>
          <a:bodyPr wrap="square" lIns="0" tIns="0" rIns="0" bIns="0" rtlCol="0"/>
          <a:lstStyle/>
          <a:p>
            <a:endParaRPr/>
          </a:p>
        </p:txBody>
      </p:sp>
      <p:sp>
        <p:nvSpPr>
          <p:cNvPr id="4" name="object 4"/>
          <p:cNvSpPr txBox="1"/>
          <p:nvPr/>
        </p:nvSpPr>
        <p:spPr>
          <a:xfrm rot="21540000">
            <a:off x="66644" y="9787406"/>
            <a:ext cx="467455" cy="196913"/>
          </a:xfrm>
          <a:prstGeom prst="rect">
            <a:avLst/>
          </a:prstGeom>
        </p:spPr>
        <p:txBody>
          <a:bodyPr vert="horz" wrap="square" lIns="0" tIns="0" rIns="0" bIns="0" rtlCol="0">
            <a:spAutoFit/>
          </a:bodyPr>
          <a:lstStyle/>
          <a:p>
            <a:pPr>
              <a:lnSpc>
                <a:spcPts val="1500"/>
              </a:lnSpc>
            </a:pPr>
            <a:r>
              <a:rPr sz="2000" b="1" spc="45" dirty="0">
                <a:latin typeface="Tahoma"/>
                <a:cs typeface="Tahoma"/>
              </a:rPr>
              <a:t>2</a:t>
            </a:r>
            <a:r>
              <a:rPr sz="2000" b="1" spc="50" dirty="0">
                <a:latin typeface="Tahoma"/>
                <a:cs typeface="Tahoma"/>
              </a:rPr>
              <a:t>0</a:t>
            </a:r>
            <a:endParaRPr sz="2000" b="1" dirty="0">
              <a:latin typeface="Tahoma"/>
              <a:cs typeface="Tahoma"/>
            </a:endParaRPr>
          </a:p>
        </p:txBody>
      </p:sp>
      <p:grpSp>
        <p:nvGrpSpPr>
          <p:cNvPr id="5" name="object 5"/>
          <p:cNvGrpSpPr/>
          <p:nvPr/>
        </p:nvGrpSpPr>
        <p:grpSpPr>
          <a:xfrm>
            <a:off x="214456" y="594794"/>
            <a:ext cx="8930005" cy="9373235"/>
            <a:chOff x="214456" y="594794"/>
            <a:chExt cx="8930005" cy="9373235"/>
          </a:xfrm>
        </p:grpSpPr>
        <p:sp>
          <p:nvSpPr>
            <p:cNvPr id="6" name="object 6"/>
            <p:cNvSpPr/>
            <p:nvPr/>
          </p:nvSpPr>
          <p:spPr>
            <a:xfrm>
              <a:off x="9124917" y="594794"/>
              <a:ext cx="0" cy="9373235"/>
            </a:xfrm>
            <a:custGeom>
              <a:avLst/>
              <a:gdLst/>
              <a:ahLst/>
              <a:cxnLst/>
              <a:rect l="l" t="t" r="r" b="b"/>
              <a:pathLst>
                <a:path h="9373235">
                  <a:moveTo>
                    <a:pt x="0" y="0"/>
                  </a:moveTo>
                  <a:lnTo>
                    <a:pt x="0" y="9372664"/>
                  </a:lnTo>
                </a:path>
              </a:pathLst>
            </a:custGeom>
            <a:ln w="38092">
              <a:solidFill>
                <a:srgbClr val="000000"/>
              </a:solidFill>
            </a:ln>
          </p:spPr>
          <p:txBody>
            <a:bodyPr wrap="square" lIns="0" tIns="0" rIns="0" bIns="0" rtlCol="0"/>
            <a:lstStyle/>
            <a:p>
              <a:endParaRPr/>
            </a:p>
          </p:txBody>
        </p:sp>
        <p:sp>
          <p:nvSpPr>
            <p:cNvPr id="7" name="object 7"/>
            <p:cNvSpPr/>
            <p:nvPr/>
          </p:nvSpPr>
          <p:spPr>
            <a:xfrm>
              <a:off x="214456" y="5282061"/>
              <a:ext cx="8601710" cy="0"/>
            </a:xfrm>
            <a:custGeom>
              <a:avLst/>
              <a:gdLst/>
              <a:ahLst/>
              <a:cxnLst/>
              <a:rect l="l" t="t" r="r" b="b"/>
              <a:pathLst>
                <a:path w="8601710">
                  <a:moveTo>
                    <a:pt x="0" y="0"/>
                  </a:moveTo>
                  <a:lnTo>
                    <a:pt x="8601213" y="0"/>
                  </a:lnTo>
                </a:path>
              </a:pathLst>
            </a:custGeom>
            <a:ln w="38099">
              <a:solidFill>
                <a:srgbClr val="000000"/>
              </a:solidFill>
            </a:ln>
          </p:spPr>
          <p:txBody>
            <a:bodyPr wrap="square" lIns="0" tIns="0" rIns="0" bIns="0" rtlCol="0"/>
            <a:lstStyle/>
            <a:p>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1F2F1"/>
          </a:solidFill>
        </p:spPr>
        <p:txBody>
          <a:bodyPr wrap="square" lIns="0" tIns="0" rIns="0" bIns="0" rtlCol="0"/>
          <a:lstStyle/>
          <a:p>
            <a:endParaRPr lang="en-US"/>
          </a:p>
        </p:txBody>
      </p:sp>
      <p:sp>
        <p:nvSpPr>
          <p:cNvPr id="3" name="object 3"/>
          <p:cNvSpPr txBox="1">
            <a:spLocks noGrp="1"/>
          </p:cNvSpPr>
          <p:nvPr>
            <p:ph type="title"/>
          </p:nvPr>
        </p:nvSpPr>
        <p:spPr>
          <a:xfrm>
            <a:off x="1683817" y="169640"/>
            <a:ext cx="16839565" cy="807272"/>
          </a:xfrm>
          <a:prstGeom prst="rect">
            <a:avLst/>
          </a:prstGeom>
        </p:spPr>
        <p:txBody>
          <a:bodyPr vert="horz" wrap="square" lIns="0" tIns="14605" rIns="0" bIns="0" rtlCol="0">
            <a:spAutoFit/>
          </a:bodyPr>
          <a:lstStyle/>
          <a:p>
            <a:pPr marL="12700">
              <a:lnSpc>
                <a:spcPct val="100000"/>
              </a:lnSpc>
              <a:spcBef>
                <a:spcPts val="115"/>
              </a:spcBef>
            </a:pPr>
            <a:r>
              <a:rPr sz="5200" i="0" spc="254" dirty="0">
                <a:latin typeface="+mj-lt"/>
                <a:cs typeface="Trebuchet MS"/>
              </a:rPr>
              <a:t>SENTIMENT</a:t>
            </a:r>
            <a:r>
              <a:rPr sz="5200" i="0" spc="-375" dirty="0">
                <a:latin typeface="+mj-lt"/>
                <a:cs typeface="Trebuchet MS"/>
              </a:rPr>
              <a:t> </a:t>
            </a:r>
            <a:r>
              <a:rPr sz="5200" i="0" spc="380" dirty="0">
                <a:latin typeface="+mj-lt"/>
                <a:cs typeface="Trebuchet MS"/>
              </a:rPr>
              <a:t>BASED</a:t>
            </a:r>
            <a:r>
              <a:rPr sz="5200" i="0" spc="-370" dirty="0">
                <a:latin typeface="+mj-lt"/>
                <a:cs typeface="Trebuchet MS"/>
              </a:rPr>
              <a:t> </a:t>
            </a:r>
            <a:r>
              <a:rPr lang="en-US" sz="5200" i="0" spc="-370" dirty="0">
                <a:latin typeface="+mj-lt"/>
                <a:cs typeface="Trebuchet MS"/>
              </a:rPr>
              <a:t>PRODUCT DEMAND </a:t>
            </a:r>
            <a:r>
              <a:rPr sz="5200" i="0" spc="325" dirty="0">
                <a:latin typeface="+mj-lt"/>
                <a:cs typeface="Trebuchet MS"/>
              </a:rPr>
              <a:t>FORECASTING</a:t>
            </a:r>
            <a:endParaRPr sz="5200" dirty="0">
              <a:latin typeface="+mj-lt"/>
              <a:cs typeface="Trebuchet MS"/>
            </a:endParaRPr>
          </a:p>
        </p:txBody>
      </p:sp>
      <p:sp>
        <p:nvSpPr>
          <p:cNvPr id="4" name="object 4"/>
          <p:cNvSpPr txBox="1"/>
          <p:nvPr/>
        </p:nvSpPr>
        <p:spPr>
          <a:xfrm>
            <a:off x="1664767" y="1149478"/>
            <a:ext cx="15015210" cy="1290320"/>
          </a:xfrm>
          <a:prstGeom prst="rect">
            <a:avLst/>
          </a:prstGeom>
        </p:spPr>
        <p:txBody>
          <a:bodyPr vert="horz" wrap="square" lIns="0" tIns="32384" rIns="0" bIns="0" rtlCol="0">
            <a:spAutoFit/>
          </a:bodyPr>
          <a:lstStyle/>
          <a:p>
            <a:pPr marL="12700" marR="5080" algn="ctr">
              <a:lnSpc>
                <a:spcPts val="3300"/>
              </a:lnSpc>
              <a:spcBef>
                <a:spcPts val="254"/>
              </a:spcBef>
            </a:pPr>
            <a:r>
              <a:rPr sz="2800" spc="-65" dirty="0">
                <a:latin typeface="Lucida Sans Unicode"/>
                <a:cs typeface="Lucida Sans Unicode"/>
              </a:rPr>
              <a:t>The</a:t>
            </a:r>
            <a:r>
              <a:rPr sz="2800" spc="-285" dirty="0">
                <a:latin typeface="Lucida Sans Unicode"/>
                <a:cs typeface="Lucida Sans Unicode"/>
              </a:rPr>
              <a:t> </a:t>
            </a:r>
            <a:r>
              <a:rPr sz="2800" spc="-40" dirty="0">
                <a:latin typeface="Lucida Sans Unicode"/>
                <a:cs typeface="Lucida Sans Unicode"/>
              </a:rPr>
              <a:t>ability</a:t>
            </a:r>
            <a:r>
              <a:rPr sz="2800" spc="-280" dirty="0">
                <a:latin typeface="Lucida Sans Unicode"/>
                <a:cs typeface="Lucida Sans Unicode"/>
              </a:rPr>
              <a:t> </a:t>
            </a:r>
            <a:r>
              <a:rPr sz="2800" spc="-60" dirty="0">
                <a:latin typeface="Lucida Sans Unicode"/>
                <a:cs typeface="Lucida Sans Unicode"/>
              </a:rPr>
              <a:t>of</a:t>
            </a:r>
            <a:r>
              <a:rPr sz="2800" spc="-275" dirty="0">
                <a:latin typeface="Lucida Sans Unicode"/>
                <a:cs typeface="Lucida Sans Unicode"/>
              </a:rPr>
              <a:t> </a:t>
            </a:r>
            <a:r>
              <a:rPr sz="2800" spc="-5" dirty="0">
                <a:latin typeface="Lucida Sans Unicode"/>
                <a:cs typeface="Lucida Sans Unicode"/>
              </a:rPr>
              <a:t>forecasting</a:t>
            </a:r>
            <a:r>
              <a:rPr sz="2800" spc="-280" dirty="0">
                <a:latin typeface="Lucida Sans Unicode"/>
                <a:cs typeface="Lucida Sans Unicode"/>
              </a:rPr>
              <a:t> </a:t>
            </a:r>
            <a:r>
              <a:rPr sz="2800" spc="340" dirty="0">
                <a:latin typeface="Lucida Sans Unicode"/>
                <a:cs typeface="Lucida Sans Unicode"/>
              </a:rPr>
              <a:t>a</a:t>
            </a:r>
            <a:r>
              <a:rPr sz="2800" spc="-280" dirty="0">
                <a:latin typeface="Lucida Sans Unicode"/>
                <a:cs typeface="Lucida Sans Unicode"/>
              </a:rPr>
              <a:t> </a:t>
            </a:r>
            <a:r>
              <a:rPr sz="2800" spc="-60" dirty="0">
                <a:latin typeface="Lucida Sans Unicode"/>
                <a:cs typeface="Lucida Sans Unicode"/>
              </a:rPr>
              <a:t>future</a:t>
            </a:r>
            <a:r>
              <a:rPr sz="2800" spc="-285" dirty="0">
                <a:latin typeface="Lucida Sans Unicode"/>
                <a:cs typeface="Lucida Sans Unicode"/>
              </a:rPr>
              <a:t> </a:t>
            </a:r>
            <a:r>
              <a:rPr sz="2800" spc="35" dirty="0">
                <a:latin typeface="Lucida Sans Unicode"/>
                <a:cs typeface="Lucida Sans Unicode"/>
              </a:rPr>
              <a:t>event</a:t>
            </a:r>
            <a:r>
              <a:rPr sz="2800" spc="-280" dirty="0">
                <a:latin typeface="Lucida Sans Unicode"/>
                <a:cs typeface="Lucida Sans Unicode"/>
              </a:rPr>
              <a:t> </a:t>
            </a:r>
            <a:r>
              <a:rPr sz="2800" spc="-20" dirty="0">
                <a:latin typeface="Lucida Sans Unicode"/>
                <a:cs typeface="Lucida Sans Unicode"/>
              </a:rPr>
              <a:t>to</a:t>
            </a:r>
            <a:r>
              <a:rPr sz="2800" spc="-280" dirty="0">
                <a:latin typeface="Lucida Sans Unicode"/>
                <a:cs typeface="Lucida Sans Unicode"/>
              </a:rPr>
              <a:t> </a:t>
            </a:r>
            <a:r>
              <a:rPr sz="2800" spc="15" dirty="0">
                <a:latin typeface="Lucida Sans Unicode"/>
                <a:cs typeface="Lucida Sans Unicode"/>
              </a:rPr>
              <a:t>take</a:t>
            </a:r>
            <a:r>
              <a:rPr sz="2800" spc="405" dirty="0">
                <a:latin typeface="Lucida Sans Unicode"/>
                <a:cs typeface="Lucida Sans Unicode"/>
              </a:rPr>
              <a:t> </a:t>
            </a:r>
            <a:r>
              <a:rPr sz="2800" spc="95" dirty="0">
                <a:latin typeface="Lucida Sans Unicode"/>
                <a:cs typeface="Lucida Sans Unicode"/>
              </a:rPr>
              <a:t>place</a:t>
            </a:r>
            <a:r>
              <a:rPr sz="2800" spc="-280" dirty="0">
                <a:latin typeface="Lucida Sans Unicode"/>
                <a:cs typeface="Lucida Sans Unicode"/>
              </a:rPr>
              <a:t> </a:t>
            </a:r>
            <a:r>
              <a:rPr sz="2800" spc="-85" dirty="0">
                <a:latin typeface="Lucida Sans Unicode"/>
                <a:cs typeface="Lucida Sans Unicode"/>
              </a:rPr>
              <a:t>is</a:t>
            </a:r>
            <a:r>
              <a:rPr sz="2800" spc="-280" dirty="0">
                <a:latin typeface="Lucida Sans Unicode"/>
                <a:cs typeface="Lucida Sans Unicode"/>
              </a:rPr>
              <a:t> </a:t>
            </a:r>
            <a:r>
              <a:rPr sz="2800" spc="45" dirty="0">
                <a:latin typeface="Lucida Sans Unicode"/>
                <a:cs typeface="Lucida Sans Unicode"/>
              </a:rPr>
              <a:t>one</a:t>
            </a:r>
            <a:r>
              <a:rPr sz="2800" spc="-285" dirty="0">
                <a:latin typeface="Lucida Sans Unicode"/>
                <a:cs typeface="Lucida Sans Unicode"/>
              </a:rPr>
              <a:t> </a:t>
            </a:r>
            <a:r>
              <a:rPr sz="2800" spc="-60" dirty="0">
                <a:latin typeface="Lucida Sans Unicode"/>
                <a:cs typeface="Lucida Sans Unicode"/>
              </a:rPr>
              <a:t>of</a:t>
            </a:r>
            <a:r>
              <a:rPr sz="2800" spc="-275" dirty="0">
                <a:latin typeface="Lucida Sans Unicode"/>
                <a:cs typeface="Lucida Sans Unicode"/>
              </a:rPr>
              <a:t> </a:t>
            </a:r>
            <a:r>
              <a:rPr sz="2800" spc="15" dirty="0">
                <a:latin typeface="Lucida Sans Unicode"/>
                <a:cs typeface="Lucida Sans Unicode"/>
              </a:rPr>
              <a:t>the</a:t>
            </a:r>
            <a:r>
              <a:rPr sz="2800" spc="400" dirty="0">
                <a:latin typeface="Lucida Sans Unicode"/>
                <a:cs typeface="Lucida Sans Unicode"/>
              </a:rPr>
              <a:t> </a:t>
            </a:r>
            <a:r>
              <a:rPr sz="2800" spc="-25" dirty="0">
                <a:latin typeface="Lucida Sans Unicode"/>
                <a:cs typeface="Lucida Sans Unicode"/>
              </a:rPr>
              <a:t>key</a:t>
            </a:r>
            <a:r>
              <a:rPr sz="2800" spc="-280" dirty="0">
                <a:latin typeface="Lucida Sans Unicode"/>
                <a:cs typeface="Lucida Sans Unicode"/>
              </a:rPr>
              <a:t> </a:t>
            </a:r>
            <a:r>
              <a:rPr sz="2800" spc="-55" dirty="0">
                <a:latin typeface="Lucida Sans Unicode"/>
                <a:cs typeface="Lucida Sans Unicode"/>
              </a:rPr>
              <a:t>role</a:t>
            </a:r>
            <a:r>
              <a:rPr sz="2800" spc="-280" dirty="0">
                <a:latin typeface="Lucida Sans Unicode"/>
                <a:cs typeface="Lucida Sans Unicode"/>
              </a:rPr>
              <a:t> </a:t>
            </a:r>
            <a:r>
              <a:rPr sz="2800" spc="-60" dirty="0">
                <a:latin typeface="Lucida Sans Unicode"/>
                <a:cs typeface="Lucida Sans Unicode"/>
              </a:rPr>
              <a:t>of</a:t>
            </a:r>
            <a:r>
              <a:rPr sz="2800" spc="-280" dirty="0">
                <a:latin typeface="Lucida Sans Unicode"/>
                <a:cs typeface="Lucida Sans Unicode"/>
              </a:rPr>
              <a:t> </a:t>
            </a:r>
            <a:r>
              <a:rPr sz="2800" spc="340" dirty="0">
                <a:latin typeface="Lucida Sans Unicode"/>
                <a:cs typeface="Lucida Sans Unicode"/>
              </a:rPr>
              <a:t>a</a:t>
            </a:r>
            <a:r>
              <a:rPr sz="2800" spc="-280" dirty="0">
                <a:latin typeface="Lucida Sans Unicode"/>
                <a:cs typeface="Lucida Sans Unicode"/>
              </a:rPr>
              <a:t> </a:t>
            </a:r>
            <a:r>
              <a:rPr sz="2800" spc="-20" dirty="0">
                <a:latin typeface="Lucida Sans Unicode"/>
                <a:cs typeface="Lucida Sans Unicode"/>
              </a:rPr>
              <a:t>business</a:t>
            </a:r>
            <a:r>
              <a:rPr sz="2800" spc="-280" dirty="0">
                <a:latin typeface="Lucida Sans Unicode"/>
                <a:cs typeface="Lucida Sans Unicode"/>
              </a:rPr>
              <a:t> </a:t>
            </a:r>
            <a:r>
              <a:rPr sz="2800" spc="-335" dirty="0">
                <a:latin typeface="Lucida Sans Unicode"/>
                <a:cs typeface="Lucida Sans Unicode"/>
              </a:rPr>
              <a:t>, </a:t>
            </a:r>
            <a:r>
              <a:rPr sz="2800" spc="-869" dirty="0">
                <a:latin typeface="Lucida Sans Unicode"/>
                <a:cs typeface="Lucida Sans Unicode"/>
              </a:rPr>
              <a:t> </a:t>
            </a:r>
            <a:r>
              <a:rPr sz="2800" spc="-114" dirty="0">
                <a:latin typeface="Lucida Sans Unicode"/>
                <a:cs typeface="Lucida Sans Unicode"/>
              </a:rPr>
              <a:t>it</a:t>
            </a:r>
            <a:r>
              <a:rPr sz="2800" spc="-280" dirty="0">
                <a:latin typeface="Lucida Sans Unicode"/>
                <a:cs typeface="Lucida Sans Unicode"/>
              </a:rPr>
              <a:t> </a:t>
            </a:r>
            <a:r>
              <a:rPr sz="2800" spc="90" dirty="0">
                <a:latin typeface="Lucida Sans Unicode"/>
                <a:cs typeface="Lucida Sans Unicode"/>
              </a:rPr>
              <a:t>make</a:t>
            </a:r>
            <a:r>
              <a:rPr sz="2800" spc="-285" dirty="0">
                <a:latin typeface="Lucida Sans Unicode"/>
                <a:cs typeface="Lucida Sans Unicode"/>
              </a:rPr>
              <a:t> </a:t>
            </a:r>
            <a:r>
              <a:rPr sz="2800" spc="-40" dirty="0">
                <a:latin typeface="Lucida Sans Unicode"/>
                <a:cs typeface="Lucida Sans Unicode"/>
              </a:rPr>
              <a:t>scientific</a:t>
            </a:r>
            <a:r>
              <a:rPr sz="2800" spc="-285" dirty="0">
                <a:latin typeface="Lucida Sans Unicode"/>
                <a:cs typeface="Lucida Sans Unicode"/>
              </a:rPr>
              <a:t> </a:t>
            </a:r>
            <a:r>
              <a:rPr sz="2800" spc="-30" dirty="0">
                <a:latin typeface="Lucida Sans Unicode"/>
                <a:cs typeface="Lucida Sans Unicode"/>
              </a:rPr>
              <a:t>predictions</a:t>
            </a:r>
            <a:r>
              <a:rPr sz="2800" spc="-285" dirty="0">
                <a:latin typeface="Lucida Sans Unicode"/>
                <a:cs typeface="Lucida Sans Unicode"/>
              </a:rPr>
              <a:t> </a:t>
            </a:r>
            <a:r>
              <a:rPr sz="2800" spc="100" dirty="0">
                <a:latin typeface="Lucida Sans Unicode"/>
                <a:cs typeface="Lucida Sans Unicode"/>
              </a:rPr>
              <a:t>based</a:t>
            </a:r>
            <a:r>
              <a:rPr sz="2800" spc="-285" dirty="0">
                <a:latin typeface="Lucida Sans Unicode"/>
                <a:cs typeface="Lucida Sans Unicode"/>
              </a:rPr>
              <a:t> </a:t>
            </a:r>
            <a:r>
              <a:rPr sz="2800" spc="20" dirty="0">
                <a:latin typeface="Lucida Sans Unicode"/>
                <a:cs typeface="Lucida Sans Unicode"/>
              </a:rPr>
              <a:t>on</a:t>
            </a:r>
            <a:r>
              <a:rPr sz="2800" spc="-280" dirty="0">
                <a:latin typeface="Lucida Sans Unicode"/>
                <a:cs typeface="Lucida Sans Unicode"/>
              </a:rPr>
              <a:t> </a:t>
            </a:r>
            <a:r>
              <a:rPr sz="2800" spc="-45" dirty="0">
                <a:latin typeface="Lucida Sans Unicode"/>
                <a:cs typeface="Lucida Sans Unicode"/>
              </a:rPr>
              <a:t>historical</a:t>
            </a:r>
            <a:r>
              <a:rPr sz="2800" spc="-280" dirty="0">
                <a:latin typeface="Lucida Sans Unicode"/>
                <a:cs typeface="Lucida Sans Unicode"/>
              </a:rPr>
              <a:t> </a:t>
            </a:r>
            <a:r>
              <a:rPr sz="2800" spc="15" dirty="0">
                <a:latin typeface="Lucida Sans Unicode"/>
                <a:cs typeface="Lucida Sans Unicode"/>
              </a:rPr>
              <a:t>time</a:t>
            </a:r>
            <a:r>
              <a:rPr sz="2800" spc="-285" dirty="0">
                <a:latin typeface="Lucida Sans Unicode"/>
                <a:cs typeface="Lucida Sans Unicode"/>
              </a:rPr>
              <a:t> </a:t>
            </a:r>
            <a:r>
              <a:rPr sz="2800" spc="80" dirty="0">
                <a:latin typeface="Lucida Sans Unicode"/>
                <a:cs typeface="Lucida Sans Unicode"/>
              </a:rPr>
              <a:t>stamped</a:t>
            </a:r>
            <a:r>
              <a:rPr sz="2800" spc="-285" dirty="0">
                <a:latin typeface="Lucida Sans Unicode"/>
                <a:cs typeface="Lucida Sans Unicode"/>
              </a:rPr>
              <a:t> </a:t>
            </a:r>
            <a:r>
              <a:rPr sz="2800" spc="30" dirty="0">
                <a:latin typeface="Lucida Sans Unicode"/>
                <a:cs typeface="Lucida Sans Unicode"/>
              </a:rPr>
              <a:t>data,</a:t>
            </a:r>
            <a:endParaRPr sz="2800" dirty="0">
              <a:latin typeface="Lucida Sans Unicode"/>
              <a:cs typeface="Lucida Sans Unicode"/>
            </a:endParaRPr>
          </a:p>
          <a:p>
            <a:pPr algn="ctr">
              <a:lnSpc>
                <a:spcPts val="3200"/>
              </a:lnSpc>
            </a:pPr>
            <a:r>
              <a:rPr sz="2800" spc="10" dirty="0">
                <a:latin typeface="Lucida Sans Unicode"/>
                <a:cs typeface="Lucida Sans Unicode"/>
              </a:rPr>
              <a:t>so</a:t>
            </a:r>
            <a:r>
              <a:rPr sz="2800" spc="-285" dirty="0">
                <a:latin typeface="Lucida Sans Unicode"/>
                <a:cs typeface="Lucida Sans Unicode"/>
              </a:rPr>
              <a:t> </a:t>
            </a:r>
            <a:r>
              <a:rPr sz="2800" spc="25" dirty="0">
                <a:latin typeface="Lucida Sans Unicode"/>
                <a:cs typeface="Lucida Sans Unicode"/>
              </a:rPr>
              <a:t>that</a:t>
            </a:r>
            <a:r>
              <a:rPr sz="2800" spc="-275" dirty="0">
                <a:latin typeface="Lucida Sans Unicode"/>
                <a:cs typeface="Lucida Sans Unicode"/>
              </a:rPr>
              <a:t> </a:t>
            </a:r>
            <a:r>
              <a:rPr sz="2800" spc="15" dirty="0">
                <a:latin typeface="Lucida Sans Unicode"/>
                <a:cs typeface="Lucida Sans Unicode"/>
              </a:rPr>
              <a:t>the</a:t>
            </a:r>
            <a:r>
              <a:rPr sz="2800" spc="-285" dirty="0">
                <a:latin typeface="Lucida Sans Unicode"/>
                <a:cs typeface="Lucida Sans Unicode"/>
              </a:rPr>
              <a:t> </a:t>
            </a:r>
            <a:r>
              <a:rPr sz="2800" spc="110" dirty="0">
                <a:latin typeface="Lucida Sans Unicode"/>
                <a:cs typeface="Lucida Sans Unicode"/>
              </a:rPr>
              <a:t>company</a:t>
            </a:r>
            <a:r>
              <a:rPr sz="2800" spc="-280" dirty="0">
                <a:latin typeface="Lucida Sans Unicode"/>
                <a:cs typeface="Lucida Sans Unicode"/>
              </a:rPr>
              <a:t> </a:t>
            </a:r>
            <a:r>
              <a:rPr sz="2800" spc="165" dirty="0">
                <a:latin typeface="Lucida Sans Unicode"/>
                <a:cs typeface="Lucida Sans Unicode"/>
              </a:rPr>
              <a:t>can</a:t>
            </a:r>
            <a:r>
              <a:rPr sz="2800" spc="-285" dirty="0">
                <a:latin typeface="Lucida Sans Unicode"/>
                <a:cs typeface="Lucida Sans Unicode"/>
              </a:rPr>
              <a:t> </a:t>
            </a:r>
            <a:r>
              <a:rPr sz="2800" spc="90" dirty="0">
                <a:latin typeface="Lucida Sans Unicode"/>
                <a:cs typeface="Lucida Sans Unicode"/>
              </a:rPr>
              <a:t>make</a:t>
            </a:r>
            <a:r>
              <a:rPr sz="2800" spc="-280" dirty="0">
                <a:latin typeface="Lucida Sans Unicode"/>
                <a:cs typeface="Lucida Sans Unicode"/>
              </a:rPr>
              <a:t> </a:t>
            </a:r>
            <a:r>
              <a:rPr sz="2800" spc="-25" dirty="0">
                <a:latin typeface="Lucida Sans Unicode"/>
                <a:cs typeface="Lucida Sans Unicode"/>
              </a:rPr>
              <a:t>informed</a:t>
            </a:r>
            <a:r>
              <a:rPr sz="2800" spc="-285" dirty="0">
                <a:latin typeface="Lucida Sans Unicode"/>
                <a:cs typeface="Lucida Sans Unicode"/>
              </a:rPr>
              <a:t> </a:t>
            </a:r>
            <a:r>
              <a:rPr sz="2800" spc="-20" dirty="0">
                <a:latin typeface="Lucida Sans Unicode"/>
                <a:cs typeface="Lucida Sans Unicode"/>
              </a:rPr>
              <a:t>business</a:t>
            </a:r>
            <a:r>
              <a:rPr sz="2800" spc="-280" dirty="0">
                <a:latin typeface="Lucida Sans Unicode"/>
                <a:cs typeface="Lucida Sans Unicode"/>
              </a:rPr>
              <a:t> </a:t>
            </a:r>
            <a:r>
              <a:rPr sz="2800" spc="-50" dirty="0">
                <a:latin typeface="Lucida Sans Unicode"/>
                <a:cs typeface="Lucida Sans Unicode"/>
              </a:rPr>
              <a:t>decisions.</a:t>
            </a:r>
            <a:endParaRPr sz="2800" dirty="0">
              <a:latin typeface="Lucida Sans Unicode"/>
              <a:cs typeface="Lucida Sans Unicode"/>
            </a:endParaRPr>
          </a:p>
        </p:txBody>
      </p:sp>
      <p:grpSp>
        <p:nvGrpSpPr>
          <p:cNvPr id="5" name="object 5"/>
          <p:cNvGrpSpPr/>
          <p:nvPr/>
        </p:nvGrpSpPr>
        <p:grpSpPr>
          <a:xfrm>
            <a:off x="261460" y="3222311"/>
            <a:ext cx="5334015" cy="6211121"/>
            <a:chOff x="261460" y="3188573"/>
            <a:chExt cx="5334015" cy="6365240"/>
          </a:xfrm>
        </p:grpSpPr>
        <p:sp>
          <p:nvSpPr>
            <p:cNvPr id="6" name="object 6"/>
            <p:cNvSpPr/>
            <p:nvPr/>
          </p:nvSpPr>
          <p:spPr>
            <a:xfrm>
              <a:off x="261460" y="3188573"/>
              <a:ext cx="5330825" cy="6365240"/>
            </a:xfrm>
            <a:custGeom>
              <a:avLst/>
              <a:gdLst/>
              <a:ahLst/>
              <a:cxnLst/>
              <a:rect l="l" t="t" r="r" b="b"/>
              <a:pathLst>
                <a:path w="5330825" h="6365240">
                  <a:moveTo>
                    <a:pt x="0" y="6365080"/>
                  </a:moveTo>
                  <a:lnTo>
                    <a:pt x="0" y="0"/>
                  </a:lnTo>
                  <a:lnTo>
                    <a:pt x="5330650" y="0"/>
                  </a:lnTo>
                  <a:lnTo>
                    <a:pt x="5330650" y="6365080"/>
                  </a:lnTo>
                  <a:lnTo>
                    <a:pt x="0" y="6365080"/>
                  </a:lnTo>
                  <a:close/>
                </a:path>
              </a:pathLst>
            </a:custGeom>
            <a:solidFill>
              <a:srgbClr val="FFFFFF"/>
            </a:solidFill>
          </p:spPr>
          <p:txBody>
            <a:bodyPr wrap="square" lIns="0" tIns="0" rIns="0" bIns="0" rtlCol="0"/>
            <a:lstStyle/>
            <a:p>
              <a:endParaRPr/>
            </a:p>
          </p:txBody>
        </p:sp>
        <p:sp>
          <p:nvSpPr>
            <p:cNvPr id="7" name="object 7"/>
            <p:cNvSpPr/>
            <p:nvPr/>
          </p:nvSpPr>
          <p:spPr>
            <a:xfrm>
              <a:off x="261475" y="3188574"/>
              <a:ext cx="5334000" cy="6341497"/>
            </a:xfrm>
            <a:custGeom>
              <a:avLst/>
              <a:gdLst/>
              <a:ahLst/>
              <a:cxnLst/>
              <a:rect l="l" t="t" r="r" b="b"/>
              <a:pathLst>
                <a:path w="5334000" h="6372225">
                  <a:moveTo>
                    <a:pt x="0" y="0"/>
                  </a:moveTo>
                  <a:lnTo>
                    <a:pt x="5333970" y="0"/>
                  </a:lnTo>
                  <a:lnTo>
                    <a:pt x="5333970" y="6372224"/>
                  </a:lnTo>
                  <a:lnTo>
                    <a:pt x="0" y="6372224"/>
                  </a:lnTo>
                  <a:lnTo>
                    <a:pt x="0" y="0"/>
                  </a:lnTo>
                </a:path>
              </a:pathLst>
            </a:custGeom>
            <a:ln w="95296">
              <a:solidFill>
                <a:srgbClr val="78DDE3"/>
              </a:solidFill>
            </a:ln>
          </p:spPr>
          <p:txBody>
            <a:bodyPr wrap="square" lIns="0" tIns="0" rIns="0" bIns="0" rtlCol="0"/>
            <a:lstStyle/>
            <a:p>
              <a:endParaRPr/>
            </a:p>
          </p:txBody>
        </p:sp>
        <p:pic>
          <p:nvPicPr>
            <p:cNvPr id="8" name="object 8"/>
            <p:cNvPicPr/>
            <p:nvPr/>
          </p:nvPicPr>
          <p:blipFill>
            <a:blip r:embed="rId2" cstate="print"/>
            <a:stretch>
              <a:fillRect/>
            </a:stretch>
          </p:blipFill>
          <p:spPr>
            <a:xfrm>
              <a:off x="537685" y="5357097"/>
              <a:ext cx="76200" cy="76199"/>
            </a:xfrm>
            <a:prstGeom prst="rect">
              <a:avLst/>
            </a:prstGeom>
          </p:spPr>
        </p:pic>
        <p:pic>
          <p:nvPicPr>
            <p:cNvPr id="9" name="object 9"/>
            <p:cNvPicPr/>
            <p:nvPr/>
          </p:nvPicPr>
          <p:blipFill>
            <a:blip r:embed="rId2" cstate="print"/>
            <a:stretch>
              <a:fillRect/>
            </a:stretch>
          </p:blipFill>
          <p:spPr>
            <a:xfrm>
              <a:off x="537685" y="7023972"/>
              <a:ext cx="76200" cy="76199"/>
            </a:xfrm>
            <a:prstGeom prst="rect">
              <a:avLst/>
            </a:prstGeom>
          </p:spPr>
        </p:pic>
        <p:pic>
          <p:nvPicPr>
            <p:cNvPr id="10" name="object 10"/>
            <p:cNvPicPr/>
            <p:nvPr/>
          </p:nvPicPr>
          <p:blipFill>
            <a:blip r:embed="rId2" cstate="print"/>
            <a:stretch>
              <a:fillRect/>
            </a:stretch>
          </p:blipFill>
          <p:spPr>
            <a:xfrm>
              <a:off x="537685" y="8024097"/>
              <a:ext cx="76200" cy="76199"/>
            </a:xfrm>
            <a:prstGeom prst="rect">
              <a:avLst/>
            </a:prstGeom>
          </p:spPr>
        </p:pic>
      </p:grpSp>
      <p:sp>
        <p:nvSpPr>
          <p:cNvPr id="11" name="object 11"/>
          <p:cNvSpPr txBox="1"/>
          <p:nvPr/>
        </p:nvSpPr>
        <p:spPr>
          <a:xfrm>
            <a:off x="1042827" y="4365272"/>
            <a:ext cx="3768090"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ahoma"/>
              </a:rPr>
              <a:t>RESAMPLING OF DATA</a:t>
            </a:r>
            <a:endParaRPr sz="2800" b="1" dirty="0">
              <a:latin typeface="+mj-lt"/>
              <a:cs typeface="Tahoma"/>
            </a:endParaRPr>
          </a:p>
        </p:txBody>
      </p:sp>
      <p:sp>
        <p:nvSpPr>
          <p:cNvPr id="12" name="object 12"/>
          <p:cNvSpPr txBox="1"/>
          <p:nvPr/>
        </p:nvSpPr>
        <p:spPr>
          <a:xfrm>
            <a:off x="744656" y="5173576"/>
            <a:ext cx="4756785" cy="3341236"/>
          </a:xfrm>
          <a:prstGeom prst="rect">
            <a:avLst/>
          </a:prstGeom>
        </p:spPr>
        <p:txBody>
          <a:bodyPr vert="horz" wrap="square" lIns="0" tIns="12700" rIns="0" bIns="0" rtlCol="0">
            <a:spAutoFit/>
          </a:bodyPr>
          <a:lstStyle/>
          <a:p>
            <a:pPr marL="12700" marR="52705">
              <a:lnSpc>
                <a:spcPct val="115100"/>
              </a:lnSpc>
              <a:spcBef>
                <a:spcPts val="100"/>
              </a:spcBef>
            </a:pPr>
            <a:r>
              <a:rPr sz="1900" spc="-10" dirty="0">
                <a:latin typeface="Tahoma"/>
                <a:cs typeface="Tahoma"/>
              </a:rPr>
              <a:t>R</a:t>
            </a:r>
            <a:r>
              <a:rPr sz="1900" spc="40" dirty="0">
                <a:latin typeface="Tahoma"/>
                <a:cs typeface="Tahoma"/>
              </a:rPr>
              <a:t>E</a:t>
            </a:r>
            <a:r>
              <a:rPr sz="1900" spc="45" dirty="0">
                <a:latin typeface="Tahoma"/>
                <a:cs typeface="Tahoma"/>
              </a:rPr>
              <a:t>S</a:t>
            </a:r>
            <a:r>
              <a:rPr sz="1900" spc="65" dirty="0">
                <a:latin typeface="Tahoma"/>
                <a:cs typeface="Tahoma"/>
              </a:rPr>
              <a:t>A</a:t>
            </a:r>
            <a:r>
              <a:rPr sz="1900" spc="175" dirty="0">
                <a:latin typeface="Tahoma"/>
                <a:cs typeface="Tahoma"/>
              </a:rPr>
              <a:t>M</a:t>
            </a:r>
            <a:r>
              <a:rPr sz="1900" spc="80" dirty="0">
                <a:latin typeface="Tahoma"/>
                <a:cs typeface="Tahoma"/>
              </a:rPr>
              <a:t>P</a:t>
            </a:r>
            <a:r>
              <a:rPr sz="1900" spc="140" dirty="0">
                <a:latin typeface="Tahoma"/>
                <a:cs typeface="Tahoma"/>
              </a:rPr>
              <a:t>L</a:t>
            </a:r>
            <a:r>
              <a:rPr sz="1900" spc="-210" dirty="0">
                <a:latin typeface="Tahoma"/>
                <a:cs typeface="Tahoma"/>
              </a:rPr>
              <a:t>I</a:t>
            </a:r>
            <a:r>
              <a:rPr sz="1900" spc="90" dirty="0">
                <a:latin typeface="Tahoma"/>
                <a:cs typeface="Tahoma"/>
              </a:rPr>
              <a:t>N</a:t>
            </a:r>
            <a:r>
              <a:rPr sz="1900" spc="80" dirty="0">
                <a:latin typeface="Tahoma"/>
                <a:cs typeface="Tahoma"/>
              </a:rPr>
              <a:t>G</a:t>
            </a:r>
            <a:r>
              <a:rPr sz="1900" spc="-185" dirty="0">
                <a:latin typeface="Tahoma"/>
                <a:cs typeface="Tahoma"/>
              </a:rPr>
              <a:t> </a:t>
            </a:r>
            <a:r>
              <a:rPr sz="1900" spc="-210" dirty="0">
                <a:latin typeface="Tahoma"/>
                <a:cs typeface="Tahoma"/>
              </a:rPr>
              <a:t>I</a:t>
            </a:r>
            <a:r>
              <a:rPr sz="1900" spc="50" dirty="0">
                <a:latin typeface="Tahoma"/>
                <a:cs typeface="Tahoma"/>
              </a:rPr>
              <a:t>S</a:t>
            </a:r>
            <a:r>
              <a:rPr sz="1900" spc="-185" dirty="0">
                <a:latin typeface="Tahoma"/>
                <a:cs typeface="Tahoma"/>
              </a:rPr>
              <a:t> </a:t>
            </a:r>
            <a:r>
              <a:rPr sz="1900" spc="80" dirty="0">
                <a:latin typeface="Tahoma"/>
                <a:cs typeface="Tahoma"/>
              </a:rPr>
              <a:t>F</a:t>
            </a:r>
            <a:r>
              <a:rPr sz="1900" spc="50" dirty="0">
                <a:latin typeface="Tahoma"/>
                <a:cs typeface="Tahoma"/>
              </a:rPr>
              <a:t>O</a:t>
            </a:r>
            <a:r>
              <a:rPr sz="1900" spc="-5" dirty="0">
                <a:latin typeface="Tahoma"/>
                <a:cs typeface="Tahoma"/>
              </a:rPr>
              <a:t>R</a:t>
            </a:r>
            <a:r>
              <a:rPr sz="1900" spc="-185" dirty="0">
                <a:latin typeface="Tahoma"/>
                <a:cs typeface="Tahoma"/>
              </a:rPr>
              <a:t> </a:t>
            </a:r>
            <a:r>
              <a:rPr sz="1900" spc="80" dirty="0">
                <a:latin typeface="Tahoma"/>
                <a:cs typeface="Tahoma"/>
              </a:rPr>
              <a:t>F</a:t>
            </a:r>
            <a:r>
              <a:rPr sz="1900" spc="-10" dirty="0">
                <a:latin typeface="Tahoma"/>
                <a:cs typeface="Tahoma"/>
              </a:rPr>
              <a:t>R</a:t>
            </a:r>
            <a:r>
              <a:rPr sz="1900" spc="40" dirty="0">
                <a:latin typeface="Tahoma"/>
                <a:cs typeface="Tahoma"/>
              </a:rPr>
              <a:t>EQUE</a:t>
            </a:r>
            <a:r>
              <a:rPr sz="1900" spc="90" dirty="0">
                <a:latin typeface="Tahoma"/>
                <a:cs typeface="Tahoma"/>
              </a:rPr>
              <a:t>N</a:t>
            </a:r>
            <a:r>
              <a:rPr sz="1900" spc="180" dirty="0">
                <a:latin typeface="Tahoma"/>
                <a:cs typeface="Tahoma"/>
              </a:rPr>
              <a:t>C</a:t>
            </a:r>
            <a:r>
              <a:rPr sz="1900" spc="5" dirty="0">
                <a:latin typeface="Tahoma"/>
                <a:cs typeface="Tahoma"/>
              </a:rPr>
              <a:t>Y  </a:t>
            </a:r>
            <a:r>
              <a:rPr sz="1900" spc="180" dirty="0">
                <a:latin typeface="Tahoma"/>
                <a:cs typeface="Tahoma"/>
              </a:rPr>
              <a:t>C</a:t>
            </a:r>
            <a:r>
              <a:rPr sz="1900" spc="50" dirty="0">
                <a:latin typeface="Tahoma"/>
                <a:cs typeface="Tahoma"/>
              </a:rPr>
              <a:t>O</a:t>
            </a:r>
            <a:r>
              <a:rPr sz="1900" spc="90" dirty="0">
                <a:latin typeface="Tahoma"/>
                <a:cs typeface="Tahoma"/>
              </a:rPr>
              <a:t>N</a:t>
            </a:r>
            <a:r>
              <a:rPr sz="1900" spc="40" dirty="0">
                <a:latin typeface="Tahoma"/>
                <a:cs typeface="Tahoma"/>
              </a:rPr>
              <a:t>VE</a:t>
            </a:r>
            <a:r>
              <a:rPr sz="1900" spc="-10" dirty="0">
                <a:latin typeface="Tahoma"/>
                <a:cs typeface="Tahoma"/>
              </a:rPr>
              <a:t>R</a:t>
            </a:r>
            <a:r>
              <a:rPr sz="1900" spc="45" dirty="0">
                <a:latin typeface="Tahoma"/>
                <a:cs typeface="Tahoma"/>
              </a:rPr>
              <a:t>S</a:t>
            </a:r>
            <a:r>
              <a:rPr sz="1900" spc="-210" dirty="0">
                <a:latin typeface="Tahoma"/>
                <a:cs typeface="Tahoma"/>
              </a:rPr>
              <a:t>I</a:t>
            </a:r>
            <a:r>
              <a:rPr sz="1900" spc="50" dirty="0">
                <a:latin typeface="Tahoma"/>
                <a:cs typeface="Tahoma"/>
              </a:rPr>
              <a:t>O</a:t>
            </a:r>
            <a:r>
              <a:rPr sz="1900" spc="95" dirty="0">
                <a:latin typeface="Tahoma"/>
                <a:cs typeface="Tahoma"/>
              </a:rPr>
              <a:t>N</a:t>
            </a:r>
            <a:r>
              <a:rPr sz="1900" spc="-185" dirty="0">
                <a:latin typeface="Tahoma"/>
                <a:cs typeface="Tahoma"/>
              </a:rPr>
              <a:t> </a:t>
            </a:r>
            <a:r>
              <a:rPr sz="1900" spc="90" dirty="0">
                <a:latin typeface="Tahoma"/>
                <a:cs typeface="Tahoma"/>
              </a:rPr>
              <a:t>W</a:t>
            </a:r>
            <a:r>
              <a:rPr sz="1900" spc="95" dirty="0">
                <a:latin typeface="Tahoma"/>
                <a:cs typeface="Tahoma"/>
              </a:rPr>
              <a:t>H</a:t>
            </a:r>
            <a:r>
              <a:rPr sz="1900" spc="-210" dirty="0">
                <a:latin typeface="Tahoma"/>
                <a:cs typeface="Tahoma"/>
              </a:rPr>
              <a:t>I</a:t>
            </a:r>
            <a:r>
              <a:rPr sz="1900" spc="180" dirty="0">
                <a:latin typeface="Tahoma"/>
                <a:cs typeface="Tahoma"/>
              </a:rPr>
              <a:t>C</a:t>
            </a:r>
            <a:r>
              <a:rPr sz="1900" spc="100" dirty="0">
                <a:latin typeface="Tahoma"/>
                <a:cs typeface="Tahoma"/>
              </a:rPr>
              <a:t>H</a:t>
            </a:r>
            <a:r>
              <a:rPr sz="1900" spc="-185" dirty="0">
                <a:latin typeface="Tahoma"/>
                <a:cs typeface="Tahoma"/>
              </a:rPr>
              <a:t> </a:t>
            </a:r>
            <a:r>
              <a:rPr sz="1900" spc="40" dirty="0">
                <a:latin typeface="Tahoma"/>
                <a:cs typeface="Tahoma"/>
              </a:rPr>
              <a:t>E</a:t>
            </a:r>
            <a:r>
              <a:rPr sz="1900" spc="90" dirty="0">
                <a:latin typeface="Tahoma"/>
                <a:cs typeface="Tahoma"/>
              </a:rPr>
              <a:t>N</a:t>
            </a:r>
            <a:r>
              <a:rPr sz="1900" spc="45" dirty="0">
                <a:latin typeface="Tahoma"/>
                <a:cs typeface="Tahoma"/>
              </a:rPr>
              <a:t>S</a:t>
            </a:r>
            <a:r>
              <a:rPr sz="1900" spc="40" dirty="0">
                <a:latin typeface="Tahoma"/>
                <a:cs typeface="Tahoma"/>
              </a:rPr>
              <a:t>U</a:t>
            </a:r>
            <a:r>
              <a:rPr sz="1900" spc="-10" dirty="0">
                <a:latin typeface="Tahoma"/>
                <a:cs typeface="Tahoma"/>
              </a:rPr>
              <a:t>R</a:t>
            </a:r>
            <a:r>
              <a:rPr sz="1900" spc="40" dirty="0">
                <a:latin typeface="Tahoma"/>
                <a:cs typeface="Tahoma"/>
              </a:rPr>
              <a:t>E</a:t>
            </a:r>
            <a:r>
              <a:rPr sz="1900" spc="50" dirty="0">
                <a:latin typeface="Tahoma"/>
                <a:cs typeface="Tahoma"/>
              </a:rPr>
              <a:t>S</a:t>
            </a:r>
            <a:r>
              <a:rPr sz="1900" spc="-185" dirty="0">
                <a:latin typeface="Tahoma"/>
                <a:cs typeface="Tahoma"/>
              </a:rPr>
              <a:t> </a:t>
            </a:r>
            <a:r>
              <a:rPr sz="1900" spc="45" dirty="0">
                <a:latin typeface="Tahoma"/>
                <a:cs typeface="Tahoma"/>
              </a:rPr>
              <a:t>T</a:t>
            </a:r>
            <a:r>
              <a:rPr sz="1900" spc="95" dirty="0">
                <a:latin typeface="Tahoma"/>
                <a:cs typeface="Tahoma"/>
              </a:rPr>
              <a:t>H</a:t>
            </a:r>
            <a:r>
              <a:rPr sz="1900" spc="65" dirty="0">
                <a:latin typeface="Tahoma"/>
                <a:cs typeface="Tahoma"/>
              </a:rPr>
              <a:t>A</a:t>
            </a:r>
            <a:r>
              <a:rPr sz="1900" spc="50" dirty="0">
                <a:latin typeface="Tahoma"/>
                <a:cs typeface="Tahoma"/>
              </a:rPr>
              <a:t>T</a:t>
            </a:r>
            <a:r>
              <a:rPr sz="1900" spc="-185" dirty="0">
                <a:latin typeface="Tahoma"/>
                <a:cs typeface="Tahoma"/>
              </a:rPr>
              <a:t> </a:t>
            </a:r>
            <a:r>
              <a:rPr sz="1900" spc="45" dirty="0">
                <a:latin typeface="Tahoma"/>
                <a:cs typeface="Tahoma"/>
              </a:rPr>
              <a:t>T</a:t>
            </a:r>
            <a:r>
              <a:rPr sz="1900" spc="95" dirty="0">
                <a:latin typeface="Tahoma"/>
                <a:cs typeface="Tahoma"/>
              </a:rPr>
              <a:t>H</a:t>
            </a:r>
            <a:r>
              <a:rPr sz="1900" spc="30" dirty="0">
                <a:latin typeface="Tahoma"/>
                <a:cs typeface="Tahoma"/>
              </a:rPr>
              <a:t>E  </a:t>
            </a:r>
            <a:r>
              <a:rPr sz="1900" spc="50" dirty="0">
                <a:latin typeface="Tahoma"/>
                <a:cs typeface="Tahoma"/>
              </a:rPr>
              <a:t>D</a:t>
            </a:r>
            <a:r>
              <a:rPr sz="1900" spc="65" dirty="0">
                <a:latin typeface="Tahoma"/>
                <a:cs typeface="Tahoma"/>
              </a:rPr>
              <a:t>A</a:t>
            </a:r>
            <a:r>
              <a:rPr sz="1900" spc="45" dirty="0">
                <a:latin typeface="Tahoma"/>
                <a:cs typeface="Tahoma"/>
              </a:rPr>
              <a:t>T</a:t>
            </a:r>
            <a:r>
              <a:rPr sz="1900" spc="70" dirty="0">
                <a:latin typeface="Tahoma"/>
                <a:cs typeface="Tahoma"/>
              </a:rPr>
              <a:t>A</a:t>
            </a:r>
            <a:r>
              <a:rPr sz="1900" spc="-185" dirty="0">
                <a:latin typeface="Tahoma"/>
                <a:cs typeface="Tahoma"/>
              </a:rPr>
              <a:t> </a:t>
            </a:r>
            <a:r>
              <a:rPr sz="1900" spc="-210" dirty="0">
                <a:latin typeface="Tahoma"/>
                <a:cs typeface="Tahoma"/>
              </a:rPr>
              <a:t>I</a:t>
            </a:r>
            <a:r>
              <a:rPr sz="1900" spc="50" dirty="0">
                <a:latin typeface="Tahoma"/>
                <a:cs typeface="Tahoma"/>
              </a:rPr>
              <a:t>S</a:t>
            </a:r>
            <a:r>
              <a:rPr sz="1900" spc="-185" dirty="0">
                <a:latin typeface="Tahoma"/>
                <a:cs typeface="Tahoma"/>
              </a:rPr>
              <a:t> </a:t>
            </a:r>
            <a:r>
              <a:rPr sz="1900" spc="50" dirty="0">
                <a:latin typeface="Tahoma"/>
                <a:cs typeface="Tahoma"/>
              </a:rPr>
              <a:t>D</a:t>
            </a:r>
            <a:r>
              <a:rPr sz="1900" spc="-210" dirty="0">
                <a:latin typeface="Tahoma"/>
                <a:cs typeface="Tahoma"/>
              </a:rPr>
              <a:t>I</a:t>
            </a:r>
            <a:r>
              <a:rPr sz="1900" spc="45" dirty="0">
                <a:latin typeface="Tahoma"/>
                <a:cs typeface="Tahoma"/>
              </a:rPr>
              <a:t>ST</a:t>
            </a:r>
            <a:r>
              <a:rPr sz="1900" spc="-10" dirty="0">
                <a:latin typeface="Tahoma"/>
                <a:cs typeface="Tahoma"/>
              </a:rPr>
              <a:t>R</a:t>
            </a:r>
            <a:r>
              <a:rPr sz="1900" spc="-210" dirty="0">
                <a:latin typeface="Tahoma"/>
                <a:cs typeface="Tahoma"/>
              </a:rPr>
              <a:t>I</a:t>
            </a:r>
            <a:r>
              <a:rPr sz="1900" spc="65" dirty="0">
                <a:latin typeface="Tahoma"/>
                <a:cs typeface="Tahoma"/>
              </a:rPr>
              <a:t>B</a:t>
            </a:r>
            <a:r>
              <a:rPr sz="1900" spc="40" dirty="0">
                <a:latin typeface="Tahoma"/>
                <a:cs typeface="Tahoma"/>
              </a:rPr>
              <a:t>U</a:t>
            </a:r>
            <a:r>
              <a:rPr sz="1900" spc="45" dirty="0">
                <a:latin typeface="Tahoma"/>
                <a:cs typeface="Tahoma"/>
              </a:rPr>
              <a:t>T</a:t>
            </a:r>
            <a:r>
              <a:rPr sz="1900" spc="40" dirty="0">
                <a:latin typeface="Tahoma"/>
                <a:cs typeface="Tahoma"/>
              </a:rPr>
              <a:t>E</a:t>
            </a:r>
            <a:r>
              <a:rPr sz="1900" spc="55" dirty="0">
                <a:latin typeface="Tahoma"/>
                <a:cs typeface="Tahoma"/>
              </a:rPr>
              <a:t>D</a:t>
            </a:r>
            <a:r>
              <a:rPr sz="1900" spc="-185" dirty="0">
                <a:latin typeface="Tahoma"/>
                <a:cs typeface="Tahoma"/>
              </a:rPr>
              <a:t> </a:t>
            </a:r>
            <a:r>
              <a:rPr sz="1900" spc="90" dirty="0">
                <a:latin typeface="Tahoma"/>
                <a:cs typeface="Tahoma"/>
              </a:rPr>
              <a:t>W</a:t>
            </a:r>
            <a:r>
              <a:rPr sz="1900" spc="-210" dirty="0">
                <a:latin typeface="Tahoma"/>
                <a:cs typeface="Tahoma"/>
              </a:rPr>
              <a:t>I</a:t>
            </a:r>
            <a:r>
              <a:rPr sz="1900" spc="45" dirty="0">
                <a:latin typeface="Tahoma"/>
                <a:cs typeface="Tahoma"/>
              </a:rPr>
              <a:t>T</a:t>
            </a:r>
            <a:r>
              <a:rPr sz="1900" spc="100" dirty="0">
                <a:latin typeface="Tahoma"/>
                <a:cs typeface="Tahoma"/>
              </a:rPr>
              <a:t>H</a:t>
            </a:r>
            <a:r>
              <a:rPr sz="1900" spc="-185" dirty="0">
                <a:latin typeface="Tahoma"/>
                <a:cs typeface="Tahoma"/>
              </a:rPr>
              <a:t> </a:t>
            </a:r>
            <a:r>
              <a:rPr sz="1900" spc="50" dirty="0">
                <a:latin typeface="Tahoma"/>
                <a:cs typeface="Tahoma"/>
              </a:rPr>
              <a:t>A  </a:t>
            </a:r>
            <a:r>
              <a:rPr sz="1900" spc="40" dirty="0">
                <a:latin typeface="Tahoma"/>
                <a:cs typeface="Tahoma"/>
              </a:rPr>
              <a:t>CONSISTENT</a:t>
            </a:r>
            <a:r>
              <a:rPr lang="en-US" sz="1900" dirty="0">
                <a:latin typeface="Tahoma"/>
                <a:cs typeface="Tahoma"/>
              </a:rPr>
              <a:t> </a:t>
            </a:r>
            <a:r>
              <a:rPr sz="1900" spc="35" dirty="0">
                <a:latin typeface="Tahoma"/>
                <a:cs typeface="Tahoma"/>
              </a:rPr>
              <a:t>FREQUENCY.</a:t>
            </a:r>
            <a:endParaRPr sz="1900" dirty="0">
              <a:latin typeface="Tahoma"/>
              <a:cs typeface="Tahoma"/>
            </a:endParaRPr>
          </a:p>
          <a:p>
            <a:pPr marL="12700" marR="80645">
              <a:lnSpc>
                <a:spcPct val="115100"/>
              </a:lnSpc>
            </a:pPr>
            <a:r>
              <a:rPr sz="1900" spc="90" dirty="0">
                <a:latin typeface="Tahoma"/>
                <a:cs typeface="Tahoma"/>
              </a:rPr>
              <a:t>W</a:t>
            </a:r>
            <a:r>
              <a:rPr sz="1900" spc="45" dirty="0">
                <a:latin typeface="Tahoma"/>
                <a:cs typeface="Tahoma"/>
              </a:rPr>
              <a:t>E</a:t>
            </a:r>
            <a:r>
              <a:rPr sz="1900" spc="-185" dirty="0">
                <a:latin typeface="Tahoma"/>
                <a:cs typeface="Tahoma"/>
              </a:rPr>
              <a:t> </a:t>
            </a:r>
            <a:r>
              <a:rPr sz="1900" spc="-10" dirty="0">
                <a:latin typeface="Tahoma"/>
                <a:cs typeface="Tahoma"/>
              </a:rPr>
              <a:t>R</a:t>
            </a:r>
            <a:r>
              <a:rPr sz="1900" spc="40" dirty="0">
                <a:latin typeface="Tahoma"/>
                <a:cs typeface="Tahoma"/>
              </a:rPr>
              <a:t>E</a:t>
            </a:r>
            <a:r>
              <a:rPr sz="1900" spc="45" dirty="0">
                <a:latin typeface="Tahoma"/>
                <a:cs typeface="Tahoma"/>
              </a:rPr>
              <a:t>S</a:t>
            </a:r>
            <a:r>
              <a:rPr sz="1900" spc="65" dirty="0">
                <a:latin typeface="Tahoma"/>
                <a:cs typeface="Tahoma"/>
              </a:rPr>
              <a:t>A</a:t>
            </a:r>
            <a:r>
              <a:rPr sz="1900" spc="175" dirty="0">
                <a:latin typeface="Tahoma"/>
                <a:cs typeface="Tahoma"/>
              </a:rPr>
              <a:t>M</a:t>
            </a:r>
            <a:r>
              <a:rPr sz="1900" spc="80" dirty="0">
                <a:latin typeface="Tahoma"/>
                <a:cs typeface="Tahoma"/>
              </a:rPr>
              <a:t>P</a:t>
            </a:r>
            <a:r>
              <a:rPr sz="1900" spc="140" dirty="0">
                <a:latin typeface="Tahoma"/>
                <a:cs typeface="Tahoma"/>
              </a:rPr>
              <a:t>L</a:t>
            </a:r>
            <a:r>
              <a:rPr sz="1900" spc="40" dirty="0">
                <a:latin typeface="Tahoma"/>
                <a:cs typeface="Tahoma"/>
              </a:rPr>
              <a:t>E</a:t>
            </a:r>
            <a:r>
              <a:rPr sz="1900" spc="55" dirty="0">
                <a:latin typeface="Tahoma"/>
                <a:cs typeface="Tahoma"/>
              </a:rPr>
              <a:t>D</a:t>
            </a:r>
            <a:r>
              <a:rPr sz="1900" spc="-185" dirty="0">
                <a:latin typeface="Tahoma"/>
                <a:cs typeface="Tahoma"/>
              </a:rPr>
              <a:t> </a:t>
            </a:r>
            <a:r>
              <a:rPr sz="1900" spc="50" dirty="0">
                <a:latin typeface="Tahoma"/>
                <a:cs typeface="Tahoma"/>
              </a:rPr>
              <a:t>O</a:t>
            </a:r>
            <a:r>
              <a:rPr sz="1900" spc="40" dirty="0">
                <a:latin typeface="Tahoma"/>
                <a:cs typeface="Tahoma"/>
              </a:rPr>
              <a:t>U</a:t>
            </a:r>
            <a:r>
              <a:rPr sz="1900" spc="-5" dirty="0">
                <a:latin typeface="Tahoma"/>
                <a:cs typeface="Tahoma"/>
              </a:rPr>
              <a:t>R</a:t>
            </a:r>
            <a:r>
              <a:rPr sz="1900" spc="-185" dirty="0">
                <a:latin typeface="Tahoma"/>
                <a:cs typeface="Tahoma"/>
              </a:rPr>
              <a:t> </a:t>
            </a:r>
            <a:r>
              <a:rPr sz="1900" spc="50" dirty="0">
                <a:latin typeface="Tahoma"/>
                <a:cs typeface="Tahoma"/>
              </a:rPr>
              <a:t>D</a:t>
            </a:r>
            <a:r>
              <a:rPr sz="1900" spc="65" dirty="0">
                <a:latin typeface="Tahoma"/>
                <a:cs typeface="Tahoma"/>
              </a:rPr>
              <a:t>A</a:t>
            </a:r>
            <a:r>
              <a:rPr sz="1900" spc="45" dirty="0">
                <a:latin typeface="Tahoma"/>
                <a:cs typeface="Tahoma"/>
              </a:rPr>
              <a:t>T</a:t>
            </a:r>
            <a:r>
              <a:rPr sz="1900" spc="70" dirty="0">
                <a:latin typeface="Tahoma"/>
                <a:cs typeface="Tahoma"/>
              </a:rPr>
              <a:t>A</a:t>
            </a:r>
            <a:r>
              <a:rPr sz="1900" spc="-185" dirty="0">
                <a:latin typeface="Tahoma"/>
                <a:cs typeface="Tahoma"/>
              </a:rPr>
              <a:t> </a:t>
            </a:r>
            <a:r>
              <a:rPr sz="1900" spc="50" dirty="0">
                <a:latin typeface="Tahoma"/>
                <a:cs typeface="Tahoma"/>
              </a:rPr>
              <a:t>O</a:t>
            </a:r>
            <a:r>
              <a:rPr sz="1900" spc="95" dirty="0">
                <a:latin typeface="Tahoma"/>
                <a:cs typeface="Tahoma"/>
              </a:rPr>
              <a:t>N</a:t>
            </a:r>
            <a:r>
              <a:rPr sz="1900" spc="-185" dirty="0">
                <a:latin typeface="Tahoma"/>
                <a:cs typeface="Tahoma"/>
              </a:rPr>
              <a:t> </a:t>
            </a:r>
            <a:r>
              <a:rPr sz="1900" spc="175" dirty="0">
                <a:latin typeface="Tahoma"/>
                <a:cs typeface="Tahoma"/>
              </a:rPr>
              <a:t>M</a:t>
            </a:r>
            <a:r>
              <a:rPr sz="1900" spc="50" dirty="0">
                <a:latin typeface="Tahoma"/>
                <a:cs typeface="Tahoma"/>
              </a:rPr>
              <a:t>O</a:t>
            </a:r>
            <a:r>
              <a:rPr sz="1900" spc="90" dirty="0">
                <a:latin typeface="Tahoma"/>
                <a:cs typeface="Tahoma"/>
              </a:rPr>
              <a:t>N</a:t>
            </a:r>
            <a:r>
              <a:rPr sz="1900" spc="45" dirty="0">
                <a:latin typeface="Tahoma"/>
                <a:cs typeface="Tahoma"/>
              </a:rPr>
              <a:t>T</a:t>
            </a:r>
            <a:r>
              <a:rPr sz="1900" spc="95" dirty="0">
                <a:latin typeface="Tahoma"/>
                <a:cs typeface="Tahoma"/>
              </a:rPr>
              <a:t>H</a:t>
            </a:r>
            <a:r>
              <a:rPr sz="1900" spc="140" dirty="0">
                <a:latin typeface="Tahoma"/>
                <a:cs typeface="Tahoma"/>
              </a:rPr>
              <a:t>L</a:t>
            </a:r>
            <a:r>
              <a:rPr sz="1900" spc="5" dirty="0">
                <a:latin typeface="Tahoma"/>
                <a:cs typeface="Tahoma"/>
              </a:rPr>
              <a:t>Y  </a:t>
            </a:r>
            <a:r>
              <a:rPr sz="1900" spc="90" dirty="0">
                <a:latin typeface="Tahoma"/>
                <a:cs typeface="Tahoma"/>
              </a:rPr>
              <a:t>W</a:t>
            </a:r>
            <a:r>
              <a:rPr sz="1900" spc="-210" dirty="0">
                <a:latin typeface="Tahoma"/>
                <a:cs typeface="Tahoma"/>
              </a:rPr>
              <a:t>I</a:t>
            </a:r>
            <a:r>
              <a:rPr sz="1900" spc="45" dirty="0">
                <a:latin typeface="Tahoma"/>
                <a:cs typeface="Tahoma"/>
              </a:rPr>
              <a:t>SE</a:t>
            </a:r>
            <a:r>
              <a:rPr sz="1900" spc="-185" dirty="0">
                <a:latin typeface="Tahoma"/>
                <a:cs typeface="Tahoma"/>
              </a:rPr>
              <a:t> </a:t>
            </a:r>
            <a:r>
              <a:rPr sz="1900" spc="80" dirty="0">
                <a:latin typeface="Tahoma"/>
                <a:cs typeface="Tahoma"/>
              </a:rPr>
              <a:t>F</a:t>
            </a:r>
            <a:r>
              <a:rPr sz="1900" spc="50" dirty="0">
                <a:latin typeface="Tahoma"/>
                <a:cs typeface="Tahoma"/>
              </a:rPr>
              <a:t>O</a:t>
            </a:r>
            <a:r>
              <a:rPr sz="1900" spc="-5" dirty="0">
                <a:latin typeface="Tahoma"/>
                <a:cs typeface="Tahoma"/>
              </a:rPr>
              <a:t>R</a:t>
            </a:r>
            <a:r>
              <a:rPr sz="1900" spc="-185" dirty="0">
                <a:latin typeface="Tahoma"/>
                <a:cs typeface="Tahoma"/>
              </a:rPr>
              <a:t> </a:t>
            </a:r>
            <a:r>
              <a:rPr sz="1900" spc="45" dirty="0">
                <a:latin typeface="Tahoma"/>
                <a:cs typeface="Tahoma"/>
              </a:rPr>
              <a:t>T</a:t>
            </a:r>
            <a:r>
              <a:rPr sz="1900" spc="95" dirty="0">
                <a:latin typeface="Tahoma"/>
                <a:cs typeface="Tahoma"/>
              </a:rPr>
              <a:t>H</a:t>
            </a:r>
            <a:r>
              <a:rPr sz="1900" spc="45" dirty="0">
                <a:latin typeface="Tahoma"/>
                <a:cs typeface="Tahoma"/>
              </a:rPr>
              <a:t>E</a:t>
            </a:r>
            <a:r>
              <a:rPr sz="1900" spc="-185" dirty="0">
                <a:latin typeface="Tahoma"/>
                <a:cs typeface="Tahoma"/>
              </a:rPr>
              <a:t> </a:t>
            </a:r>
            <a:r>
              <a:rPr sz="1900" spc="180" dirty="0">
                <a:latin typeface="Tahoma"/>
                <a:cs typeface="Tahoma"/>
              </a:rPr>
              <a:t>C</a:t>
            </a:r>
            <a:r>
              <a:rPr sz="1900" spc="50" dirty="0">
                <a:latin typeface="Tahoma"/>
                <a:cs typeface="Tahoma"/>
              </a:rPr>
              <a:t>O</a:t>
            </a:r>
            <a:r>
              <a:rPr sz="1900" spc="40" dirty="0">
                <a:latin typeface="Tahoma"/>
                <a:cs typeface="Tahoma"/>
              </a:rPr>
              <a:t>U</a:t>
            </a:r>
            <a:r>
              <a:rPr sz="1900" spc="90" dirty="0">
                <a:latin typeface="Tahoma"/>
                <a:cs typeface="Tahoma"/>
              </a:rPr>
              <a:t>N</a:t>
            </a:r>
            <a:r>
              <a:rPr sz="1900" spc="50" dirty="0">
                <a:latin typeface="Tahoma"/>
                <a:cs typeface="Tahoma"/>
              </a:rPr>
              <a:t>T</a:t>
            </a:r>
            <a:r>
              <a:rPr sz="1900" spc="-185" dirty="0">
                <a:latin typeface="Tahoma"/>
                <a:cs typeface="Tahoma"/>
              </a:rPr>
              <a:t> </a:t>
            </a:r>
            <a:r>
              <a:rPr sz="1900" spc="50" dirty="0">
                <a:latin typeface="Tahoma"/>
                <a:cs typeface="Tahoma"/>
              </a:rPr>
              <a:t>O</a:t>
            </a:r>
            <a:r>
              <a:rPr sz="1900" spc="85" dirty="0">
                <a:latin typeface="Tahoma"/>
                <a:cs typeface="Tahoma"/>
              </a:rPr>
              <a:t>F</a:t>
            </a:r>
            <a:r>
              <a:rPr sz="1900" spc="-185" dirty="0">
                <a:latin typeface="Tahoma"/>
                <a:cs typeface="Tahoma"/>
              </a:rPr>
              <a:t> </a:t>
            </a:r>
            <a:r>
              <a:rPr sz="1900" spc="80" dirty="0">
                <a:latin typeface="Tahoma"/>
                <a:cs typeface="Tahoma"/>
              </a:rPr>
              <a:t>P</a:t>
            </a:r>
            <a:r>
              <a:rPr sz="1900" spc="-10" dirty="0">
                <a:latin typeface="Tahoma"/>
                <a:cs typeface="Tahoma"/>
              </a:rPr>
              <a:t>R</a:t>
            </a:r>
            <a:r>
              <a:rPr sz="1900" spc="50" dirty="0">
                <a:latin typeface="Tahoma"/>
                <a:cs typeface="Tahoma"/>
              </a:rPr>
              <a:t>OD</a:t>
            </a:r>
            <a:r>
              <a:rPr sz="1900" spc="40" dirty="0">
                <a:latin typeface="Tahoma"/>
                <a:cs typeface="Tahoma"/>
              </a:rPr>
              <a:t>U</a:t>
            </a:r>
            <a:r>
              <a:rPr sz="1900" spc="180" dirty="0">
                <a:latin typeface="Tahoma"/>
                <a:cs typeface="Tahoma"/>
              </a:rPr>
              <a:t>C</a:t>
            </a:r>
            <a:r>
              <a:rPr sz="1900" spc="50" dirty="0">
                <a:latin typeface="Tahoma"/>
                <a:cs typeface="Tahoma"/>
              </a:rPr>
              <a:t>T</a:t>
            </a:r>
            <a:r>
              <a:rPr sz="1900" spc="-185" dirty="0">
                <a:latin typeface="Tahoma"/>
                <a:cs typeface="Tahoma"/>
              </a:rPr>
              <a:t> </a:t>
            </a:r>
            <a:r>
              <a:rPr sz="1900" spc="-210" dirty="0">
                <a:latin typeface="Tahoma"/>
                <a:cs typeface="Tahoma"/>
              </a:rPr>
              <a:t>I</a:t>
            </a:r>
            <a:r>
              <a:rPr sz="1900" spc="50" dirty="0">
                <a:latin typeface="Tahoma"/>
                <a:cs typeface="Tahoma"/>
              </a:rPr>
              <a:t>D</a:t>
            </a:r>
            <a:r>
              <a:rPr sz="1900" spc="-120" dirty="0">
                <a:latin typeface="Tahoma"/>
                <a:cs typeface="Tahoma"/>
              </a:rPr>
              <a:t>"</a:t>
            </a:r>
            <a:r>
              <a:rPr sz="1900" spc="35" dirty="0">
                <a:latin typeface="Tahoma"/>
                <a:cs typeface="Tahoma"/>
              </a:rPr>
              <a:t>S  </a:t>
            </a:r>
            <a:r>
              <a:rPr sz="1900" spc="65" dirty="0">
                <a:latin typeface="Tahoma"/>
                <a:cs typeface="Tahoma"/>
              </a:rPr>
              <a:t>A</a:t>
            </a:r>
            <a:r>
              <a:rPr sz="1900" spc="50" dirty="0">
                <a:latin typeface="Tahoma"/>
                <a:cs typeface="Tahoma"/>
              </a:rPr>
              <a:t>S</a:t>
            </a:r>
            <a:r>
              <a:rPr sz="1900" spc="-185" dirty="0">
                <a:latin typeface="Tahoma"/>
                <a:cs typeface="Tahoma"/>
              </a:rPr>
              <a:t> </a:t>
            </a:r>
            <a:r>
              <a:rPr sz="1900" spc="80" dirty="0">
                <a:latin typeface="Tahoma"/>
                <a:cs typeface="Tahoma"/>
              </a:rPr>
              <a:t>P</a:t>
            </a:r>
            <a:r>
              <a:rPr sz="1900" spc="40" dirty="0">
                <a:latin typeface="Tahoma"/>
                <a:cs typeface="Tahoma"/>
              </a:rPr>
              <a:t>E</a:t>
            </a:r>
            <a:r>
              <a:rPr sz="1900" spc="-5" dirty="0">
                <a:latin typeface="Tahoma"/>
                <a:cs typeface="Tahoma"/>
              </a:rPr>
              <a:t>R</a:t>
            </a:r>
            <a:r>
              <a:rPr sz="1900" spc="-185" dirty="0">
                <a:latin typeface="Tahoma"/>
                <a:cs typeface="Tahoma"/>
              </a:rPr>
              <a:t> </a:t>
            </a:r>
            <a:r>
              <a:rPr sz="1900" spc="45" dirty="0">
                <a:latin typeface="Tahoma"/>
                <a:cs typeface="Tahoma"/>
              </a:rPr>
              <a:t>T</a:t>
            </a:r>
            <a:r>
              <a:rPr sz="1900" spc="95" dirty="0">
                <a:latin typeface="Tahoma"/>
                <a:cs typeface="Tahoma"/>
              </a:rPr>
              <a:t>H</a:t>
            </a:r>
            <a:r>
              <a:rPr sz="1900" spc="40" dirty="0">
                <a:latin typeface="Tahoma"/>
                <a:cs typeface="Tahoma"/>
              </a:rPr>
              <a:t>E</a:t>
            </a:r>
            <a:r>
              <a:rPr sz="1900" spc="-210" dirty="0">
                <a:latin typeface="Tahoma"/>
                <a:cs typeface="Tahoma"/>
              </a:rPr>
              <a:t>I</a:t>
            </a:r>
            <a:r>
              <a:rPr sz="1900" spc="-5" dirty="0">
                <a:latin typeface="Tahoma"/>
                <a:cs typeface="Tahoma"/>
              </a:rPr>
              <a:t>R</a:t>
            </a:r>
            <a:r>
              <a:rPr sz="1900" spc="-185" dirty="0">
                <a:latin typeface="Tahoma"/>
                <a:cs typeface="Tahoma"/>
              </a:rPr>
              <a:t> </a:t>
            </a:r>
            <a:r>
              <a:rPr sz="1900" spc="45" dirty="0">
                <a:latin typeface="Tahoma"/>
                <a:cs typeface="Tahoma"/>
              </a:rPr>
              <a:t>S</a:t>
            </a:r>
            <a:r>
              <a:rPr sz="1900" spc="40" dirty="0">
                <a:latin typeface="Tahoma"/>
                <a:cs typeface="Tahoma"/>
              </a:rPr>
              <a:t>E</a:t>
            </a:r>
            <a:r>
              <a:rPr sz="1900" spc="90" dirty="0">
                <a:latin typeface="Tahoma"/>
                <a:cs typeface="Tahoma"/>
              </a:rPr>
              <a:t>N</a:t>
            </a:r>
            <a:r>
              <a:rPr sz="1900" spc="45" dirty="0">
                <a:latin typeface="Tahoma"/>
                <a:cs typeface="Tahoma"/>
              </a:rPr>
              <a:t>T</a:t>
            </a:r>
            <a:r>
              <a:rPr sz="1900" spc="-210" dirty="0">
                <a:latin typeface="Tahoma"/>
                <a:cs typeface="Tahoma"/>
              </a:rPr>
              <a:t>I</a:t>
            </a:r>
            <a:r>
              <a:rPr sz="1900" spc="175" dirty="0">
                <a:latin typeface="Tahoma"/>
                <a:cs typeface="Tahoma"/>
              </a:rPr>
              <a:t>M</a:t>
            </a:r>
            <a:r>
              <a:rPr sz="1900" spc="40" dirty="0">
                <a:latin typeface="Tahoma"/>
                <a:cs typeface="Tahoma"/>
              </a:rPr>
              <a:t>E</a:t>
            </a:r>
            <a:r>
              <a:rPr sz="1900" spc="90" dirty="0">
                <a:latin typeface="Tahoma"/>
                <a:cs typeface="Tahoma"/>
              </a:rPr>
              <a:t>N</a:t>
            </a:r>
            <a:r>
              <a:rPr sz="1900" spc="45" dirty="0">
                <a:latin typeface="Tahoma"/>
                <a:cs typeface="Tahoma"/>
              </a:rPr>
              <a:t>T</a:t>
            </a:r>
            <a:r>
              <a:rPr sz="1900" spc="-160" dirty="0">
                <a:latin typeface="Tahoma"/>
                <a:cs typeface="Tahoma"/>
              </a:rPr>
              <a:t>.</a:t>
            </a:r>
            <a:endParaRPr sz="1900" dirty="0">
              <a:latin typeface="Tahoma"/>
              <a:cs typeface="Tahoma"/>
            </a:endParaRPr>
          </a:p>
          <a:p>
            <a:pPr marL="12700" marR="5080">
              <a:lnSpc>
                <a:spcPct val="115100"/>
              </a:lnSpc>
            </a:pPr>
            <a:r>
              <a:rPr sz="1900" spc="65" dirty="0">
                <a:latin typeface="Tahoma"/>
                <a:cs typeface="Tahoma"/>
              </a:rPr>
              <a:t>B</a:t>
            </a:r>
            <a:r>
              <a:rPr sz="1900" spc="5" dirty="0">
                <a:latin typeface="Tahoma"/>
                <a:cs typeface="Tahoma"/>
              </a:rPr>
              <a:t>Y</a:t>
            </a:r>
            <a:r>
              <a:rPr sz="1900" spc="-185" dirty="0">
                <a:latin typeface="Tahoma"/>
                <a:cs typeface="Tahoma"/>
              </a:rPr>
              <a:t> </a:t>
            </a:r>
            <a:r>
              <a:rPr sz="1900" spc="45" dirty="0">
                <a:latin typeface="Tahoma"/>
                <a:cs typeface="Tahoma"/>
              </a:rPr>
              <a:t>T</a:t>
            </a:r>
            <a:r>
              <a:rPr sz="1900" spc="95" dirty="0">
                <a:latin typeface="Tahoma"/>
                <a:cs typeface="Tahoma"/>
              </a:rPr>
              <a:t>H</a:t>
            </a:r>
            <a:r>
              <a:rPr sz="1900" spc="-210" dirty="0">
                <a:latin typeface="Tahoma"/>
                <a:cs typeface="Tahoma"/>
              </a:rPr>
              <a:t>I</a:t>
            </a:r>
            <a:r>
              <a:rPr sz="1900" spc="50" dirty="0">
                <a:latin typeface="Tahoma"/>
                <a:cs typeface="Tahoma"/>
              </a:rPr>
              <a:t>S</a:t>
            </a:r>
            <a:r>
              <a:rPr sz="1900" spc="-185" dirty="0">
                <a:latin typeface="Tahoma"/>
                <a:cs typeface="Tahoma"/>
              </a:rPr>
              <a:t> </a:t>
            </a:r>
            <a:r>
              <a:rPr sz="1900" spc="90" dirty="0">
                <a:latin typeface="Tahoma"/>
                <a:cs typeface="Tahoma"/>
              </a:rPr>
              <a:t>W</a:t>
            </a:r>
            <a:r>
              <a:rPr sz="1900" spc="45" dirty="0">
                <a:latin typeface="Tahoma"/>
                <a:cs typeface="Tahoma"/>
              </a:rPr>
              <a:t>E</a:t>
            </a:r>
            <a:r>
              <a:rPr sz="1900" spc="-185" dirty="0">
                <a:latin typeface="Tahoma"/>
                <a:cs typeface="Tahoma"/>
              </a:rPr>
              <a:t> </a:t>
            </a:r>
            <a:r>
              <a:rPr sz="1900" spc="180" dirty="0">
                <a:latin typeface="Tahoma"/>
                <a:cs typeface="Tahoma"/>
              </a:rPr>
              <a:t>C</a:t>
            </a:r>
            <a:r>
              <a:rPr sz="1900" spc="65" dirty="0">
                <a:latin typeface="Tahoma"/>
                <a:cs typeface="Tahoma"/>
              </a:rPr>
              <a:t>A</a:t>
            </a:r>
            <a:r>
              <a:rPr sz="1900" spc="95" dirty="0">
                <a:latin typeface="Tahoma"/>
                <a:cs typeface="Tahoma"/>
              </a:rPr>
              <a:t>N</a:t>
            </a:r>
            <a:r>
              <a:rPr sz="1900" spc="-185" dirty="0">
                <a:latin typeface="Tahoma"/>
                <a:cs typeface="Tahoma"/>
              </a:rPr>
              <a:t> </a:t>
            </a:r>
            <a:r>
              <a:rPr sz="1900" spc="45" dirty="0">
                <a:latin typeface="Tahoma"/>
                <a:cs typeface="Tahoma"/>
              </a:rPr>
              <a:t>S</a:t>
            </a:r>
            <a:r>
              <a:rPr sz="1900" spc="-210" dirty="0">
                <a:latin typeface="Tahoma"/>
                <a:cs typeface="Tahoma"/>
              </a:rPr>
              <a:t>I</a:t>
            </a:r>
            <a:r>
              <a:rPr sz="1900" spc="175" dirty="0">
                <a:latin typeface="Tahoma"/>
                <a:cs typeface="Tahoma"/>
              </a:rPr>
              <a:t>M</a:t>
            </a:r>
            <a:r>
              <a:rPr sz="1900" spc="80" dirty="0">
                <a:latin typeface="Tahoma"/>
                <a:cs typeface="Tahoma"/>
              </a:rPr>
              <a:t>P</a:t>
            </a:r>
            <a:r>
              <a:rPr sz="1900" spc="140" dirty="0">
                <a:latin typeface="Tahoma"/>
                <a:cs typeface="Tahoma"/>
              </a:rPr>
              <a:t>L</a:t>
            </a:r>
            <a:r>
              <a:rPr sz="1900" spc="5" dirty="0">
                <a:latin typeface="Tahoma"/>
                <a:cs typeface="Tahoma"/>
              </a:rPr>
              <a:t>Y</a:t>
            </a:r>
            <a:r>
              <a:rPr sz="1900" spc="-185" dirty="0">
                <a:latin typeface="Tahoma"/>
                <a:cs typeface="Tahoma"/>
              </a:rPr>
              <a:t> </a:t>
            </a:r>
            <a:r>
              <a:rPr sz="1900" spc="80" dirty="0">
                <a:latin typeface="Tahoma"/>
                <a:cs typeface="Tahoma"/>
              </a:rPr>
              <a:t>F</a:t>
            </a:r>
            <a:r>
              <a:rPr sz="1900" spc="-210" dirty="0">
                <a:latin typeface="Tahoma"/>
                <a:cs typeface="Tahoma"/>
              </a:rPr>
              <a:t>I</a:t>
            </a:r>
            <a:r>
              <a:rPr sz="1900" spc="90" dirty="0">
                <a:latin typeface="Tahoma"/>
                <a:cs typeface="Tahoma"/>
              </a:rPr>
              <a:t>N</a:t>
            </a:r>
            <a:r>
              <a:rPr sz="1900" spc="55" dirty="0">
                <a:latin typeface="Tahoma"/>
                <a:cs typeface="Tahoma"/>
              </a:rPr>
              <a:t>D</a:t>
            </a:r>
            <a:r>
              <a:rPr sz="1900" spc="-185" dirty="0">
                <a:latin typeface="Tahoma"/>
                <a:cs typeface="Tahoma"/>
              </a:rPr>
              <a:t> </a:t>
            </a:r>
            <a:r>
              <a:rPr sz="1900" spc="45" dirty="0">
                <a:latin typeface="Tahoma"/>
                <a:cs typeface="Tahoma"/>
              </a:rPr>
              <a:t>T</a:t>
            </a:r>
            <a:r>
              <a:rPr sz="1900" spc="95" dirty="0">
                <a:latin typeface="Tahoma"/>
                <a:cs typeface="Tahoma"/>
              </a:rPr>
              <a:t>H</a:t>
            </a:r>
            <a:r>
              <a:rPr sz="1900" spc="45" dirty="0">
                <a:latin typeface="Tahoma"/>
                <a:cs typeface="Tahoma"/>
              </a:rPr>
              <a:t>E</a:t>
            </a:r>
            <a:r>
              <a:rPr sz="1900" spc="-185" dirty="0">
                <a:latin typeface="Tahoma"/>
                <a:cs typeface="Tahoma"/>
              </a:rPr>
              <a:t> </a:t>
            </a:r>
            <a:r>
              <a:rPr sz="1900" spc="180" dirty="0">
                <a:latin typeface="Tahoma"/>
                <a:cs typeface="Tahoma"/>
              </a:rPr>
              <a:t>C</a:t>
            </a:r>
            <a:r>
              <a:rPr sz="1900" spc="50" dirty="0">
                <a:latin typeface="Tahoma"/>
                <a:cs typeface="Tahoma"/>
              </a:rPr>
              <a:t>O</a:t>
            </a:r>
            <a:r>
              <a:rPr sz="1900" spc="40" dirty="0">
                <a:latin typeface="Tahoma"/>
                <a:cs typeface="Tahoma"/>
              </a:rPr>
              <a:t>U</a:t>
            </a:r>
            <a:r>
              <a:rPr sz="1900" spc="90" dirty="0">
                <a:latin typeface="Tahoma"/>
                <a:cs typeface="Tahoma"/>
              </a:rPr>
              <a:t>N</a:t>
            </a:r>
            <a:r>
              <a:rPr sz="1900" spc="35" dirty="0">
                <a:latin typeface="Tahoma"/>
                <a:cs typeface="Tahoma"/>
              </a:rPr>
              <a:t>T  </a:t>
            </a:r>
            <a:r>
              <a:rPr sz="1900" spc="50" dirty="0">
                <a:latin typeface="Tahoma"/>
                <a:cs typeface="Tahoma"/>
              </a:rPr>
              <a:t>O</a:t>
            </a:r>
            <a:r>
              <a:rPr sz="1900" spc="85" dirty="0">
                <a:latin typeface="Tahoma"/>
                <a:cs typeface="Tahoma"/>
              </a:rPr>
              <a:t>F</a:t>
            </a:r>
            <a:r>
              <a:rPr sz="1900" spc="-185" dirty="0">
                <a:latin typeface="Tahoma"/>
                <a:cs typeface="Tahoma"/>
              </a:rPr>
              <a:t> </a:t>
            </a:r>
            <a:r>
              <a:rPr sz="1900" spc="45" dirty="0">
                <a:latin typeface="Tahoma"/>
                <a:cs typeface="Tahoma"/>
              </a:rPr>
              <a:t>S</a:t>
            </a:r>
            <a:r>
              <a:rPr sz="1900" spc="50" dirty="0">
                <a:latin typeface="Tahoma"/>
                <a:cs typeface="Tahoma"/>
              </a:rPr>
              <a:t>O</a:t>
            </a:r>
            <a:r>
              <a:rPr sz="1900" spc="140" dirty="0">
                <a:latin typeface="Tahoma"/>
                <a:cs typeface="Tahoma"/>
              </a:rPr>
              <a:t>L</a:t>
            </a:r>
            <a:r>
              <a:rPr sz="1900" spc="55" dirty="0">
                <a:latin typeface="Tahoma"/>
                <a:cs typeface="Tahoma"/>
              </a:rPr>
              <a:t>D</a:t>
            </a:r>
            <a:r>
              <a:rPr sz="1900" spc="-185" dirty="0">
                <a:latin typeface="Tahoma"/>
                <a:cs typeface="Tahoma"/>
              </a:rPr>
              <a:t> </a:t>
            </a:r>
            <a:r>
              <a:rPr sz="1900" spc="80" dirty="0">
                <a:latin typeface="Tahoma"/>
                <a:cs typeface="Tahoma"/>
              </a:rPr>
              <a:t>P</a:t>
            </a:r>
            <a:r>
              <a:rPr sz="1900" spc="-10" dirty="0">
                <a:latin typeface="Tahoma"/>
                <a:cs typeface="Tahoma"/>
              </a:rPr>
              <a:t>R</a:t>
            </a:r>
            <a:r>
              <a:rPr sz="1900" spc="50" dirty="0">
                <a:latin typeface="Tahoma"/>
                <a:cs typeface="Tahoma"/>
              </a:rPr>
              <a:t>OD</a:t>
            </a:r>
            <a:r>
              <a:rPr sz="1900" spc="40" dirty="0">
                <a:latin typeface="Tahoma"/>
                <a:cs typeface="Tahoma"/>
              </a:rPr>
              <a:t>U</a:t>
            </a:r>
            <a:r>
              <a:rPr sz="1900" spc="180" dirty="0">
                <a:latin typeface="Tahoma"/>
                <a:cs typeface="Tahoma"/>
              </a:rPr>
              <a:t>C</a:t>
            </a:r>
            <a:r>
              <a:rPr sz="1900" spc="45" dirty="0">
                <a:latin typeface="Tahoma"/>
                <a:cs typeface="Tahoma"/>
              </a:rPr>
              <a:t>T</a:t>
            </a:r>
            <a:r>
              <a:rPr sz="1900" spc="50" dirty="0">
                <a:latin typeface="Tahoma"/>
                <a:cs typeface="Tahoma"/>
              </a:rPr>
              <a:t>S</a:t>
            </a:r>
            <a:r>
              <a:rPr sz="1900" spc="-185" dirty="0">
                <a:latin typeface="Tahoma"/>
                <a:cs typeface="Tahoma"/>
              </a:rPr>
              <a:t> </a:t>
            </a:r>
            <a:r>
              <a:rPr sz="1900" spc="65" dirty="0">
                <a:latin typeface="Tahoma"/>
                <a:cs typeface="Tahoma"/>
              </a:rPr>
              <a:t>A</a:t>
            </a:r>
            <a:r>
              <a:rPr sz="1900" spc="50" dirty="0">
                <a:latin typeface="Tahoma"/>
                <a:cs typeface="Tahoma"/>
              </a:rPr>
              <a:t>S</a:t>
            </a:r>
            <a:r>
              <a:rPr sz="1900" spc="-185" dirty="0">
                <a:latin typeface="Tahoma"/>
                <a:cs typeface="Tahoma"/>
              </a:rPr>
              <a:t> </a:t>
            </a:r>
            <a:r>
              <a:rPr sz="1900" spc="80" dirty="0">
                <a:latin typeface="Tahoma"/>
                <a:cs typeface="Tahoma"/>
              </a:rPr>
              <a:t>P</a:t>
            </a:r>
            <a:r>
              <a:rPr sz="1900" spc="40" dirty="0">
                <a:latin typeface="Tahoma"/>
                <a:cs typeface="Tahoma"/>
              </a:rPr>
              <a:t>E</a:t>
            </a:r>
            <a:r>
              <a:rPr sz="1900" spc="-5" dirty="0">
                <a:latin typeface="Tahoma"/>
                <a:cs typeface="Tahoma"/>
              </a:rPr>
              <a:t>R</a:t>
            </a:r>
            <a:r>
              <a:rPr sz="1900" spc="-185" dirty="0">
                <a:latin typeface="Tahoma"/>
                <a:cs typeface="Tahoma"/>
              </a:rPr>
              <a:t> </a:t>
            </a:r>
            <a:r>
              <a:rPr sz="1900" spc="45" dirty="0">
                <a:latin typeface="Tahoma"/>
                <a:cs typeface="Tahoma"/>
              </a:rPr>
              <a:t>T</a:t>
            </a:r>
            <a:r>
              <a:rPr sz="1900" spc="95" dirty="0">
                <a:latin typeface="Tahoma"/>
                <a:cs typeface="Tahoma"/>
              </a:rPr>
              <a:t>H</a:t>
            </a:r>
            <a:r>
              <a:rPr sz="1900" spc="40" dirty="0">
                <a:latin typeface="Tahoma"/>
                <a:cs typeface="Tahoma"/>
              </a:rPr>
              <a:t>E</a:t>
            </a:r>
            <a:r>
              <a:rPr sz="1900" spc="-210" dirty="0">
                <a:latin typeface="Tahoma"/>
                <a:cs typeface="Tahoma"/>
              </a:rPr>
              <a:t>I</a:t>
            </a:r>
            <a:r>
              <a:rPr sz="1900" spc="-5" dirty="0">
                <a:latin typeface="Tahoma"/>
                <a:cs typeface="Tahoma"/>
              </a:rPr>
              <a:t>R  </a:t>
            </a:r>
            <a:r>
              <a:rPr sz="1900" spc="45" dirty="0">
                <a:latin typeface="Tahoma"/>
                <a:cs typeface="Tahoma"/>
              </a:rPr>
              <a:t>S</a:t>
            </a:r>
            <a:r>
              <a:rPr sz="1900" spc="40" dirty="0">
                <a:latin typeface="Tahoma"/>
                <a:cs typeface="Tahoma"/>
              </a:rPr>
              <a:t>E</a:t>
            </a:r>
            <a:r>
              <a:rPr sz="1900" spc="90" dirty="0">
                <a:latin typeface="Tahoma"/>
                <a:cs typeface="Tahoma"/>
              </a:rPr>
              <a:t>N</a:t>
            </a:r>
            <a:r>
              <a:rPr sz="1900" spc="45" dirty="0">
                <a:latin typeface="Tahoma"/>
                <a:cs typeface="Tahoma"/>
              </a:rPr>
              <a:t>T</a:t>
            </a:r>
            <a:r>
              <a:rPr sz="1900" spc="-210" dirty="0">
                <a:latin typeface="Tahoma"/>
                <a:cs typeface="Tahoma"/>
              </a:rPr>
              <a:t>I</a:t>
            </a:r>
            <a:r>
              <a:rPr sz="1900" spc="175" dirty="0">
                <a:latin typeface="Tahoma"/>
                <a:cs typeface="Tahoma"/>
              </a:rPr>
              <a:t>M</a:t>
            </a:r>
            <a:r>
              <a:rPr sz="1900" spc="40" dirty="0">
                <a:latin typeface="Tahoma"/>
                <a:cs typeface="Tahoma"/>
              </a:rPr>
              <a:t>E</a:t>
            </a:r>
            <a:r>
              <a:rPr sz="1900" spc="90" dirty="0">
                <a:latin typeface="Tahoma"/>
                <a:cs typeface="Tahoma"/>
              </a:rPr>
              <a:t>N</a:t>
            </a:r>
            <a:r>
              <a:rPr sz="1900" spc="45" dirty="0">
                <a:latin typeface="Tahoma"/>
                <a:cs typeface="Tahoma"/>
              </a:rPr>
              <a:t>T</a:t>
            </a:r>
            <a:r>
              <a:rPr sz="1900" spc="50" dirty="0">
                <a:latin typeface="Tahoma"/>
                <a:cs typeface="Tahoma"/>
              </a:rPr>
              <a:t>S</a:t>
            </a:r>
            <a:r>
              <a:rPr sz="1900" spc="-185" dirty="0">
                <a:latin typeface="Tahoma"/>
                <a:cs typeface="Tahoma"/>
              </a:rPr>
              <a:t> </a:t>
            </a:r>
            <a:r>
              <a:rPr sz="1900" spc="-160" dirty="0">
                <a:latin typeface="Tahoma"/>
                <a:cs typeface="Tahoma"/>
              </a:rPr>
              <a:t>.</a:t>
            </a:r>
            <a:endParaRPr sz="1900" dirty="0">
              <a:latin typeface="Tahoma"/>
              <a:cs typeface="Tahoma"/>
            </a:endParaRPr>
          </a:p>
        </p:txBody>
      </p:sp>
      <p:sp>
        <p:nvSpPr>
          <p:cNvPr id="13" name="object 13"/>
          <p:cNvSpPr/>
          <p:nvPr/>
        </p:nvSpPr>
        <p:spPr>
          <a:xfrm>
            <a:off x="1973299" y="2751369"/>
            <a:ext cx="1186815" cy="1144642"/>
          </a:xfrm>
          <a:custGeom>
            <a:avLst/>
            <a:gdLst/>
            <a:ahLst/>
            <a:cxnLst/>
            <a:rect l="l" t="t" r="r" b="b"/>
            <a:pathLst>
              <a:path w="1186814" h="1296035">
                <a:moveTo>
                  <a:pt x="593272" y="1295713"/>
                </a:moveTo>
                <a:lnTo>
                  <a:pt x="546908" y="1293764"/>
                </a:lnTo>
                <a:lnTo>
                  <a:pt x="501520" y="1288013"/>
                </a:lnTo>
                <a:lnTo>
                  <a:pt x="457240" y="1278603"/>
                </a:lnTo>
                <a:lnTo>
                  <a:pt x="414200" y="1265679"/>
                </a:lnTo>
                <a:lnTo>
                  <a:pt x="372531" y="1249385"/>
                </a:lnTo>
                <a:lnTo>
                  <a:pt x="332366" y="1229864"/>
                </a:lnTo>
                <a:lnTo>
                  <a:pt x="293836" y="1207262"/>
                </a:lnTo>
                <a:lnTo>
                  <a:pt x="257073" y="1181721"/>
                </a:lnTo>
                <a:lnTo>
                  <a:pt x="222210" y="1153386"/>
                </a:lnTo>
                <a:lnTo>
                  <a:pt x="189378" y="1122402"/>
                </a:lnTo>
                <a:lnTo>
                  <a:pt x="158709" y="1088911"/>
                </a:lnTo>
                <a:lnTo>
                  <a:pt x="130335" y="1053058"/>
                </a:lnTo>
                <a:lnTo>
                  <a:pt x="104387" y="1014987"/>
                </a:lnTo>
                <a:lnTo>
                  <a:pt x="80999" y="974842"/>
                </a:lnTo>
                <a:lnTo>
                  <a:pt x="60300" y="932768"/>
                </a:lnTo>
                <a:lnTo>
                  <a:pt x="42425" y="888907"/>
                </a:lnTo>
                <a:lnTo>
                  <a:pt x="27503" y="843404"/>
                </a:lnTo>
                <a:lnTo>
                  <a:pt x="15668" y="796404"/>
                </a:lnTo>
                <a:lnTo>
                  <a:pt x="7051" y="748050"/>
                </a:lnTo>
                <a:lnTo>
                  <a:pt x="1784" y="698486"/>
                </a:lnTo>
                <a:lnTo>
                  <a:pt x="0" y="647857"/>
                </a:lnTo>
                <a:lnTo>
                  <a:pt x="1784" y="597227"/>
                </a:lnTo>
                <a:lnTo>
                  <a:pt x="7051" y="547663"/>
                </a:lnTo>
                <a:lnTo>
                  <a:pt x="15668" y="499309"/>
                </a:lnTo>
                <a:lnTo>
                  <a:pt x="27503" y="452309"/>
                </a:lnTo>
                <a:lnTo>
                  <a:pt x="42425" y="406806"/>
                </a:lnTo>
                <a:lnTo>
                  <a:pt x="60300" y="362945"/>
                </a:lnTo>
                <a:lnTo>
                  <a:pt x="80999" y="320871"/>
                </a:lnTo>
                <a:lnTo>
                  <a:pt x="104387" y="280726"/>
                </a:lnTo>
                <a:lnTo>
                  <a:pt x="130335" y="242655"/>
                </a:lnTo>
                <a:lnTo>
                  <a:pt x="158709" y="206802"/>
                </a:lnTo>
                <a:lnTo>
                  <a:pt x="189378" y="173311"/>
                </a:lnTo>
                <a:lnTo>
                  <a:pt x="222210" y="142326"/>
                </a:lnTo>
                <a:lnTo>
                  <a:pt x="257073" y="113992"/>
                </a:lnTo>
                <a:lnTo>
                  <a:pt x="293836" y="88451"/>
                </a:lnTo>
                <a:lnTo>
                  <a:pt x="332366" y="65848"/>
                </a:lnTo>
                <a:lnTo>
                  <a:pt x="372531" y="46328"/>
                </a:lnTo>
                <a:lnTo>
                  <a:pt x="414200" y="30034"/>
                </a:lnTo>
                <a:lnTo>
                  <a:pt x="457240" y="17110"/>
                </a:lnTo>
                <a:lnTo>
                  <a:pt x="501520" y="7700"/>
                </a:lnTo>
                <a:lnTo>
                  <a:pt x="546908" y="1949"/>
                </a:lnTo>
                <a:lnTo>
                  <a:pt x="593272" y="0"/>
                </a:lnTo>
                <a:lnTo>
                  <a:pt x="639636" y="1949"/>
                </a:lnTo>
                <a:lnTo>
                  <a:pt x="685023" y="7700"/>
                </a:lnTo>
                <a:lnTo>
                  <a:pt x="729304" y="17110"/>
                </a:lnTo>
                <a:lnTo>
                  <a:pt x="772344" y="30034"/>
                </a:lnTo>
                <a:lnTo>
                  <a:pt x="814013" y="46328"/>
                </a:lnTo>
                <a:lnTo>
                  <a:pt x="854178" y="65848"/>
                </a:lnTo>
                <a:lnTo>
                  <a:pt x="892707" y="88451"/>
                </a:lnTo>
                <a:lnTo>
                  <a:pt x="929470" y="113992"/>
                </a:lnTo>
                <a:lnTo>
                  <a:pt x="964333" y="142326"/>
                </a:lnTo>
                <a:lnTo>
                  <a:pt x="997165" y="173311"/>
                </a:lnTo>
                <a:lnTo>
                  <a:pt x="1027834" y="206802"/>
                </a:lnTo>
                <a:lnTo>
                  <a:pt x="1056209" y="242655"/>
                </a:lnTo>
                <a:lnTo>
                  <a:pt x="1082156" y="280726"/>
                </a:lnTo>
                <a:lnTo>
                  <a:pt x="1105545" y="320871"/>
                </a:lnTo>
                <a:lnTo>
                  <a:pt x="1126243" y="362945"/>
                </a:lnTo>
                <a:lnTo>
                  <a:pt x="1144119" y="406806"/>
                </a:lnTo>
                <a:lnTo>
                  <a:pt x="1159040" y="452309"/>
                </a:lnTo>
                <a:lnTo>
                  <a:pt x="1170875" y="499309"/>
                </a:lnTo>
                <a:lnTo>
                  <a:pt x="1179492" y="547663"/>
                </a:lnTo>
                <a:lnTo>
                  <a:pt x="1184759" y="597227"/>
                </a:lnTo>
                <a:lnTo>
                  <a:pt x="1186544" y="647857"/>
                </a:lnTo>
                <a:lnTo>
                  <a:pt x="1184759" y="698486"/>
                </a:lnTo>
                <a:lnTo>
                  <a:pt x="1179492" y="748050"/>
                </a:lnTo>
                <a:lnTo>
                  <a:pt x="1170875" y="796404"/>
                </a:lnTo>
                <a:lnTo>
                  <a:pt x="1159040" y="843404"/>
                </a:lnTo>
                <a:lnTo>
                  <a:pt x="1144119" y="888907"/>
                </a:lnTo>
                <a:lnTo>
                  <a:pt x="1126243" y="932768"/>
                </a:lnTo>
                <a:lnTo>
                  <a:pt x="1105545" y="974842"/>
                </a:lnTo>
                <a:lnTo>
                  <a:pt x="1082156" y="1014987"/>
                </a:lnTo>
                <a:lnTo>
                  <a:pt x="1056209" y="1053058"/>
                </a:lnTo>
                <a:lnTo>
                  <a:pt x="1027834" y="1088911"/>
                </a:lnTo>
                <a:lnTo>
                  <a:pt x="997165" y="1122402"/>
                </a:lnTo>
                <a:lnTo>
                  <a:pt x="964333" y="1153386"/>
                </a:lnTo>
                <a:lnTo>
                  <a:pt x="929470" y="1181721"/>
                </a:lnTo>
                <a:lnTo>
                  <a:pt x="892707" y="1207262"/>
                </a:lnTo>
                <a:lnTo>
                  <a:pt x="854178" y="1229864"/>
                </a:lnTo>
                <a:lnTo>
                  <a:pt x="814013" y="1249385"/>
                </a:lnTo>
                <a:lnTo>
                  <a:pt x="772344" y="1265679"/>
                </a:lnTo>
                <a:lnTo>
                  <a:pt x="729304" y="1278603"/>
                </a:lnTo>
                <a:lnTo>
                  <a:pt x="685023" y="1288013"/>
                </a:lnTo>
                <a:lnTo>
                  <a:pt x="639636" y="1293764"/>
                </a:lnTo>
                <a:lnTo>
                  <a:pt x="593272" y="1295713"/>
                </a:lnTo>
                <a:close/>
              </a:path>
            </a:pathLst>
          </a:custGeom>
          <a:solidFill>
            <a:srgbClr val="78DDE3"/>
          </a:solidFill>
        </p:spPr>
        <p:txBody>
          <a:bodyPr wrap="square" lIns="0" tIns="0" rIns="0" bIns="0" rtlCol="0"/>
          <a:lstStyle/>
          <a:p>
            <a:endParaRPr/>
          </a:p>
        </p:txBody>
      </p:sp>
      <p:sp>
        <p:nvSpPr>
          <p:cNvPr id="14" name="object 14"/>
          <p:cNvSpPr txBox="1"/>
          <p:nvPr/>
        </p:nvSpPr>
        <p:spPr>
          <a:xfrm>
            <a:off x="2411131" y="2971593"/>
            <a:ext cx="311150" cy="574040"/>
          </a:xfrm>
          <a:prstGeom prst="rect">
            <a:avLst/>
          </a:prstGeom>
        </p:spPr>
        <p:txBody>
          <a:bodyPr vert="horz" wrap="square" lIns="0" tIns="12700" rIns="0" bIns="0" rtlCol="0">
            <a:spAutoFit/>
          </a:bodyPr>
          <a:lstStyle/>
          <a:p>
            <a:pPr marL="12700">
              <a:lnSpc>
                <a:spcPct val="100000"/>
              </a:lnSpc>
              <a:spcBef>
                <a:spcPts val="100"/>
              </a:spcBef>
            </a:pPr>
            <a:r>
              <a:rPr sz="3600" b="1" spc="-45" dirty="0">
                <a:latin typeface="Tahoma"/>
                <a:cs typeface="Tahoma"/>
              </a:rPr>
              <a:t>1</a:t>
            </a:r>
            <a:endParaRPr sz="3600" dirty="0">
              <a:latin typeface="Tahoma"/>
              <a:cs typeface="Tahoma"/>
            </a:endParaRPr>
          </a:p>
        </p:txBody>
      </p:sp>
      <p:grpSp>
        <p:nvGrpSpPr>
          <p:cNvPr id="15" name="object 15"/>
          <p:cNvGrpSpPr/>
          <p:nvPr/>
        </p:nvGrpSpPr>
        <p:grpSpPr>
          <a:xfrm>
            <a:off x="6560327" y="3558157"/>
            <a:ext cx="4981575" cy="3048000"/>
            <a:chOff x="6560327" y="3558157"/>
            <a:chExt cx="4981575" cy="3048000"/>
          </a:xfrm>
        </p:grpSpPr>
        <p:sp>
          <p:nvSpPr>
            <p:cNvPr id="16" name="object 16"/>
            <p:cNvSpPr/>
            <p:nvPr/>
          </p:nvSpPr>
          <p:spPr>
            <a:xfrm>
              <a:off x="6607952" y="3605748"/>
              <a:ext cx="4870450" cy="2941955"/>
            </a:xfrm>
            <a:custGeom>
              <a:avLst/>
              <a:gdLst/>
              <a:ahLst/>
              <a:cxnLst/>
              <a:rect l="l" t="t" r="r" b="b"/>
              <a:pathLst>
                <a:path w="4870450" h="2941954">
                  <a:moveTo>
                    <a:pt x="4870251" y="2941438"/>
                  </a:moveTo>
                  <a:lnTo>
                    <a:pt x="0" y="2941438"/>
                  </a:lnTo>
                  <a:lnTo>
                    <a:pt x="0" y="0"/>
                  </a:lnTo>
                  <a:lnTo>
                    <a:pt x="4870251" y="0"/>
                  </a:lnTo>
                  <a:lnTo>
                    <a:pt x="4870251" y="2941438"/>
                  </a:lnTo>
                  <a:close/>
                </a:path>
              </a:pathLst>
            </a:custGeom>
            <a:solidFill>
              <a:srgbClr val="FFFFFF"/>
            </a:solidFill>
          </p:spPr>
          <p:txBody>
            <a:bodyPr wrap="square" lIns="0" tIns="0" rIns="0" bIns="0" rtlCol="0"/>
            <a:lstStyle/>
            <a:p>
              <a:endParaRPr/>
            </a:p>
          </p:txBody>
        </p:sp>
        <p:sp>
          <p:nvSpPr>
            <p:cNvPr id="17" name="object 17"/>
            <p:cNvSpPr/>
            <p:nvPr/>
          </p:nvSpPr>
          <p:spPr>
            <a:xfrm>
              <a:off x="6607952" y="3605782"/>
              <a:ext cx="4886325" cy="2952750"/>
            </a:xfrm>
            <a:custGeom>
              <a:avLst/>
              <a:gdLst/>
              <a:ahLst/>
              <a:cxnLst/>
              <a:rect l="l" t="t" r="r" b="b"/>
              <a:pathLst>
                <a:path w="4886325" h="2952750">
                  <a:moveTo>
                    <a:pt x="0" y="0"/>
                  </a:moveTo>
                  <a:lnTo>
                    <a:pt x="4886325" y="0"/>
                  </a:lnTo>
                  <a:lnTo>
                    <a:pt x="4886325" y="2952681"/>
                  </a:lnTo>
                  <a:lnTo>
                    <a:pt x="0" y="2952681"/>
                  </a:lnTo>
                  <a:lnTo>
                    <a:pt x="0" y="0"/>
                  </a:lnTo>
                </a:path>
              </a:pathLst>
            </a:custGeom>
            <a:ln w="95239">
              <a:solidFill>
                <a:srgbClr val="36D0D5"/>
              </a:solidFill>
            </a:ln>
          </p:spPr>
          <p:txBody>
            <a:bodyPr wrap="square" lIns="0" tIns="0" rIns="0" bIns="0" rtlCol="0"/>
            <a:lstStyle/>
            <a:p>
              <a:endParaRPr/>
            </a:p>
          </p:txBody>
        </p:sp>
        <p:pic>
          <p:nvPicPr>
            <p:cNvPr id="18" name="object 18"/>
            <p:cNvPicPr/>
            <p:nvPr/>
          </p:nvPicPr>
          <p:blipFill>
            <a:blip r:embed="rId2" cstate="print"/>
            <a:stretch>
              <a:fillRect/>
            </a:stretch>
          </p:blipFill>
          <p:spPr>
            <a:xfrm>
              <a:off x="6903227" y="5202138"/>
              <a:ext cx="76200" cy="76199"/>
            </a:xfrm>
            <a:prstGeom prst="rect">
              <a:avLst/>
            </a:prstGeom>
          </p:spPr>
        </p:pic>
        <p:pic>
          <p:nvPicPr>
            <p:cNvPr id="19" name="object 19"/>
            <p:cNvPicPr/>
            <p:nvPr/>
          </p:nvPicPr>
          <p:blipFill>
            <a:blip r:embed="rId2" cstate="print"/>
            <a:stretch>
              <a:fillRect/>
            </a:stretch>
          </p:blipFill>
          <p:spPr>
            <a:xfrm>
              <a:off x="6903227" y="5554563"/>
              <a:ext cx="76200" cy="76199"/>
            </a:xfrm>
            <a:prstGeom prst="rect">
              <a:avLst/>
            </a:prstGeom>
          </p:spPr>
        </p:pic>
      </p:grpSp>
      <p:sp>
        <p:nvSpPr>
          <p:cNvPr id="20" name="object 20"/>
          <p:cNvSpPr txBox="1"/>
          <p:nvPr/>
        </p:nvSpPr>
        <p:spPr>
          <a:xfrm>
            <a:off x="7132779" y="5003420"/>
            <a:ext cx="4192270" cy="1199752"/>
          </a:xfrm>
          <a:prstGeom prst="rect">
            <a:avLst/>
          </a:prstGeom>
        </p:spPr>
        <p:txBody>
          <a:bodyPr vert="horz" wrap="square" lIns="0" tIns="60325" rIns="0" bIns="0" rtlCol="0">
            <a:spAutoFit/>
          </a:bodyPr>
          <a:lstStyle/>
          <a:p>
            <a:pPr marL="12700">
              <a:lnSpc>
                <a:spcPct val="100000"/>
              </a:lnSpc>
              <a:spcBef>
                <a:spcPts val="475"/>
              </a:spcBef>
            </a:pPr>
            <a:r>
              <a:rPr sz="2000" spc="70" dirty="0">
                <a:latin typeface="Tahoma"/>
                <a:cs typeface="Tahoma"/>
              </a:rPr>
              <a:t>A</a:t>
            </a:r>
            <a:r>
              <a:rPr sz="2000" spc="55" dirty="0">
                <a:latin typeface="Tahoma"/>
                <a:cs typeface="Tahoma"/>
              </a:rPr>
              <a:t>D</a:t>
            </a:r>
            <a:r>
              <a:rPr sz="2000" spc="90" dirty="0">
                <a:latin typeface="Tahoma"/>
                <a:cs typeface="Tahoma"/>
              </a:rPr>
              <a:t>F</a:t>
            </a:r>
            <a:r>
              <a:rPr sz="2000" spc="-195" dirty="0">
                <a:latin typeface="Tahoma"/>
                <a:cs typeface="Tahoma"/>
              </a:rPr>
              <a:t> </a:t>
            </a:r>
            <a:r>
              <a:rPr sz="2000" spc="50" dirty="0">
                <a:latin typeface="Tahoma"/>
                <a:cs typeface="Tahoma"/>
              </a:rPr>
              <a:t>T</a:t>
            </a:r>
            <a:r>
              <a:rPr sz="2000" spc="45" dirty="0">
                <a:latin typeface="Tahoma"/>
                <a:cs typeface="Tahoma"/>
              </a:rPr>
              <a:t>E</a:t>
            </a:r>
            <a:r>
              <a:rPr sz="2000" spc="50" dirty="0">
                <a:latin typeface="Tahoma"/>
                <a:cs typeface="Tahoma"/>
              </a:rPr>
              <a:t>ST</a:t>
            </a:r>
            <a:r>
              <a:rPr sz="2000" spc="-170" dirty="0">
                <a:latin typeface="Tahoma"/>
                <a:cs typeface="Tahoma"/>
              </a:rPr>
              <a:t>.</a:t>
            </a:r>
            <a:endParaRPr sz="2000" dirty="0">
              <a:latin typeface="Tahoma"/>
              <a:cs typeface="Tahoma"/>
            </a:endParaRPr>
          </a:p>
          <a:p>
            <a:pPr marL="12700" marR="5080">
              <a:lnSpc>
                <a:spcPct val="115599"/>
              </a:lnSpc>
            </a:pPr>
            <a:r>
              <a:rPr lang="en-US" sz="2400" spc="-135" dirty="0">
                <a:cs typeface="Tahoma"/>
              </a:rPr>
              <a:t>USED LAG DIFFERENCING TECHNIQUE TO MAKE OUR DATA STATIONARY</a:t>
            </a:r>
            <a:endParaRPr sz="2400" dirty="0">
              <a:cs typeface="Tahoma"/>
            </a:endParaRPr>
          </a:p>
        </p:txBody>
      </p:sp>
      <p:sp>
        <p:nvSpPr>
          <p:cNvPr id="21" name="object 21"/>
          <p:cNvSpPr txBox="1"/>
          <p:nvPr/>
        </p:nvSpPr>
        <p:spPr>
          <a:xfrm>
            <a:off x="7132779" y="4345428"/>
            <a:ext cx="3288029" cy="443711"/>
          </a:xfrm>
          <a:prstGeom prst="rect">
            <a:avLst/>
          </a:prstGeom>
        </p:spPr>
        <p:txBody>
          <a:bodyPr vert="horz" wrap="square" lIns="0" tIns="12700" rIns="0" bIns="0" rtlCol="0">
            <a:spAutoFit/>
          </a:bodyPr>
          <a:lstStyle/>
          <a:p>
            <a:pPr marL="12700">
              <a:lnSpc>
                <a:spcPct val="100000"/>
              </a:lnSpc>
              <a:spcBef>
                <a:spcPts val="100"/>
              </a:spcBef>
            </a:pPr>
            <a:r>
              <a:rPr sz="2800" b="1" spc="-75" dirty="0">
                <a:latin typeface="+mj-lt"/>
                <a:cs typeface="Tahoma"/>
              </a:rPr>
              <a:t>S</a:t>
            </a:r>
            <a:r>
              <a:rPr lang="en-US" sz="2800" b="1" spc="20" dirty="0">
                <a:latin typeface="+mj-lt"/>
                <a:cs typeface="Tahoma"/>
              </a:rPr>
              <a:t>TATIONARITY TEST</a:t>
            </a:r>
            <a:endParaRPr sz="2800" dirty="0">
              <a:latin typeface="+mj-lt"/>
              <a:cs typeface="Tahoma"/>
            </a:endParaRPr>
          </a:p>
        </p:txBody>
      </p:sp>
      <p:sp>
        <p:nvSpPr>
          <p:cNvPr id="22" name="object 22"/>
          <p:cNvSpPr/>
          <p:nvPr/>
        </p:nvSpPr>
        <p:spPr>
          <a:xfrm>
            <a:off x="8504404" y="2876369"/>
            <a:ext cx="1096010" cy="1096010"/>
          </a:xfrm>
          <a:custGeom>
            <a:avLst/>
            <a:gdLst/>
            <a:ahLst/>
            <a:cxnLst/>
            <a:rect l="l" t="t" r="r" b="b"/>
            <a:pathLst>
              <a:path w="1096009" h="1096010">
                <a:moveTo>
                  <a:pt x="547808" y="1095617"/>
                </a:moveTo>
                <a:lnTo>
                  <a:pt x="500541" y="1093606"/>
                </a:lnTo>
                <a:lnTo>
                  <a:pt x="454390" y="1087684"/>
                </a:lnTo>
                <a:lnTo>
                  <a:pt x="409521" y="1078013"/>
                </a:lnTo>
                <a:lnTo>
                  <a:pt x="366096" y="1064760"/>
                </a:lnTo>
                <a:lnTo>
                  <a:pt x="324282" y="1048088"/>
                </a:lnTo>
                <a:lnTo>
                  <a:pt x="284242" y="1028162"/>
                </a:lnTo>
                <a:lnTo>
                  <a:pt x="246141" y="1005146"/>
                </a:lnTo>
                <a:lnTo>
                  <a:pt x="210143" y="979205"/>
                </a:lnTo>
                <a:lnTo>
                  <a:pt x="176412" y="950503"/>
                </a:lnTo>
                <a:lnTo>
                  <a:pt x="145113" y="919204"/>
                </a:lnTo>
                <a:lnTo>
                  <a:pt x="116411" y="885473"/>
                </a:lnTo>
                <a:lnTo>
                  <a:pt x="90470" y="849475"/>
                </a:lnTo>
                <a:lnTo>
                  <a:pt x="67454" y="811374"/>
                </a:lnTo>
                <a:lnTo>
                  <a:pt x="47528" y="771334"/>
                </a:lnTo>
                <a:lnTo>
                  <a:pt x="30856" y="729520"/>
                </a:lnTo>
                <a:lnTo>
                  <a:pt x="17603" y="686095"/>
                </a:lnTo>
                <a:lnTo>
                  <a:pt x="7933" y="641226"/>
                </a:lnTo>
                <a:lnTo>
                  <a:pt x="2010" y="595075"/>
                </a:lnTo>
                <a:lnTo>
                  <a:pt x="0" y="547819"/>
                </a:lnTo>
                <a:lnTo>
                  <a:pt x="2010" y="500541"/>
                </a:lnTo>
                <a:lnTo>
                  <a:pt x="7933" y="454391"/>
                </a:lnTo>
                <a:lnTo>
                  <a:pt x="17603" y="409521"/>
                </a:lnTo>
                <a:lnTo>
                  <a:pt x="30856" y="366097"/>
                </a:lnTo>
                <a:lnTo>
                  <a:pt x="47528" y="324283"/>
                </a:lnTo>
                <a:lnTo>
                  <a:pt x="67454" y="284243"/>
                </a:lnTo>
                <a:lnTo>
                  <a:pt x="90470" y="246141"/>
                </a:lnTo>
                <a:lnTo>
                  <a:pt x="116411" y="210143"/>
                </a:lnTo>
                <a:lnTo>
                  <a:pt x="145113" y="176412"/>
                </a:lnTo>
                <a:lnTo>
                  <a:pt x="176412" y="145114"/>
                </a:lnTo>
                <a:lnTo>
                  <a:pt x="210143" y="116412"/>
                </a:lnTo>
                <a:lnTo>
                  <a:pt x="246141" y="90470"/>
                </a:lnTo>
                <a:lnTo>
                  <a:pt x="284242" y="67455"/>
                </a:lnTo>
                <a:lnTo>
                  <a:pt x="324282" y="47528"/>
                </a:lnTo>
                <a:lnTo>
                  <a:pt x="366096" y="30856"/>
                </a:lnTo>
                <a:lnTo>
                  <a:pt x="409521" y="17603"/>
                </a:lnTo>
                <a:lnTo>
                  <a:pt x="454390" y="7933"/>
                </a:lnTo>
                <a:lnTo>
                  <a:pt x="500541" y="2010"/>
                </a:lnTo>
                <a:lnTo>
                  <a:pt x="547804" y="0"/>
                </a:lnTo>
                <a:lnTo>
                  <a:pt x="595075" y="2010"/>
                </a:lnTo>
                <a:lnTo>
                  <a:pt x="641225" y="7933"/>
                </a:lnTo>
                <a:lnTo>
                  <a:pt x="686095" y="17603"/>
                </a:lnTo>
                <a:lnTo>
                  <a:pt x="729519" y="30856"/>
                </a:lnTo>
                <a:lnTo>
                  <a:pt x="771334" y="47528"/>
                </a:lnTo>
                <a:lnTo>
                  <a:pt x="811374" y="67455"/>
                </a:lnTo>
                <a:lnTo>
                  <a:pt x="849475" y="90470"/>
                </a:lnTo>
                <a:lnTo>
                  <a:pt x="885473" y="116412"/>
                </a:lnTo>
                <a:lnTo>
                  <a:pt x="919204" y="145114"/>
                </a:lnTo>
                <a:lnTo>
                  <a:pt x="950503" y="176412"/>
                </a:lnTo>
                <a:lnTo>
                  <a:pt x="979205" y="210143"/>
                </a:lnTo>
                <a:lnTo>
                  <a:pt x="1005146" y="246141"/>
                </a:lnTo>
                <a:lnTo>
                  <a:pt x="1028162" y="284243"/>
                </a:lnTo>
                <a:lnTo>
                  <a:pt x="1048088" y="324283"/>
                </a:lnTo>
                <a:lnTo>
                  <a:pt x="1064760" y="366097"/>
                </a:lnTo>
                <a:lnTo>
                  <a:pt x="1078014" y="409521"/>
                </a:lnTo>
                <a:lnTo>
                  <a:pt x="1087684" y="454391"/>
                </a:lnTo>
                <a:lnTo>
                  <a:pt x="1093607" y="500541"/>
                </a:lnTo>
                <a:lnTo>
                  <a:pt x="1095617" y="547819"/>
                </a:lnTo>
                <a:lnTo>
                  <a:pt x="1093607" y="595075"/>
                </a:lnTo>
                <a:lnTo>
                  <a:pt x="1087684" y="641226"/>
                </a:lnTo>
                <a:lnTo>
                  <a:pt x="1078014" y="686095"/>
                </a:lnTo>
                <a:lnTo>
                  <a:pt x="1064760" y="729520"/>
                </a:lnTo>
                <a:lnTo>
                  <a:pt x="1048088" y="771334"/>
                </a:lnTo>
                <a:lnTo>
                  <a:pt x="1028162" y="811374"/>
                </a:lnTo>
                <a:lnTo>
                  <a:pt x="1005146" y="849475"/>
                </a:lnTo>
                <a:lnTo>
                  <a:pt x="979205" y="885473"/>
                </a:lnTo>
                <a:lnTo>
                  <a:pt x="950503" y="919204"/>
                </a:lnTo>
                <a:lnTo>
                  <a:pt x="919204" y="950503"/>
                </a:lnTo>
                <a:lnTo>
                  <a:pt x="885473" y="979205"/>
                </a:lnTo>
                <a:lnTo>
                  <a:pt x="849475" y="1005146"/>
                </a:lnTo>
                <a:lnTo>
                  <a:pt x="811374" y="1028162"/>
                </a:lnTo>
                <a:lnTo>
                  <a:pt x="771334" y="1048088"/>
                </a:lnTo>
                <a:lnTo>
                  <a:pt x="729519" y="1064760"/>
                </a:lnTo>
                <a:lnTo>
                  <a:pt x="686095" y="1078013"/>
                </a:lnTo>
                <a:lnTo>
                  <a:pt x="641225" y="1087684"/>
                </a:lnTo>
                <a:lnTo>
                  <a:pt x="595075" y="1093606"/>
                </a:lnTo>
                <a:lnTo>
                  <a:pt x="547808" y="1095617"/>
                </a:lnTo>
                <a:close/>
              </a:path>
            </a:pathLst>
          </a:custGeom>
          <a:solidFill>
            <a:srgbClr val="36D0D5"/>
          </a:solidFill>
        </p:spPr>
        <p:txBody>
          <a:bodyPr wrap="square" lIns="0" tIns="0" rIns="0" bIns="0" rtlCol="0"/>
          <a:lstStyle/>
          <a:p>
            <a:endParaRPr/>
          </a:p>
        </p:txBody>
      </p:sp>
      <p:sp>
        <p:nvSpPr>
          <p:cNvPr id="23" name="object 23"/>
          <p:cNvSpPr txBox="1"/>
          <p:nvPr/>
        </p:nvSpPr>
        <p:spPr>
          <a:xfrm>
            <a:off x="8896516" y="3111319"/>
            <a:ext cx="311150" cy="574040"/>
          </a:xfrm>
          <a:prstGeom prst="rect">
            <a:avLst/>
          </a:prstGeom>
        </p:spPr>
        <p:txBody>
          <a:bodyPr vert="horz" wrap="square" lIns="0" tIns="12700" rIns="0" bIns="0" rtlCol="0">
            <a:spAutoFit/>
          </a:bodyPr>
          <a:lstStyle/>
          <a:p>
            <a:pPr marL="12700">
              <a:lnSpc>
                <a:spcPct val="100000"/>
              </a:lnSpc>
              <a:spcBef>
                <a:spcPts val="100"/>
              </a:spcBef>
            </a:pPr>
            <a:r>
              <a:rPr sz="3600" b="1" spc="-45" dirty="0">
                <a:latin typeface="Tahoma"/>
                <a:cs typeface="Tahoma"/>
              </a:rPr>
              <a:t>2</a:t>
            </a:r>
            <a:endParaRPr sz="3600">
              <a:latin typeface="Tahoma"/>
              <a:cs typeface="Tahoma"/>
            </a:endParaRPr>
          </a:p>
        </p:txBody>
      </p:sp>
      <p:grpSp>
        <p:nvGrpSpPr>
          <p:cNvPr id="24" name="object 24"/>
          <p:cNvGrpSpPr/>
          <p:nvPr/>
        </p:nvGrpSpPr>
        <p:grpSpPr>
          <a:xfrm>
            <a:off x="12464688" y="3127014"/>
            <a:ext cx="5562600" cy="4010025"/>
            <a:chOff x="12464688" y="3127014"/>
            <a:chExt cx="5562600" cy="4010025"/>
          </a:xfrm>
        </p:grpSpPr>
        <p:sp>
          <p:nvSpPr>
            <p:cNvPr id="25" name="object 25"/>
            <p:cNvSpPr/>
            <p:nvPr/>
          </p:nvSpPr>
          <p:spPr>
            <a:xfrm>
              <a:off x="12512313" y="3174620"/>
              <a:ext cx="5448935" cy="3905885"/>
            </a:xfrm>
            <a:custGeom>
              <a:avLst/>
              <a:gdLst/>
              <a:ahLst/>
              <a:cxnLst/>
              <a:rect l="l" t="t" r="r" b="b"/>
              <a:pathLst>
                <a:path w="5448934" h="3905884">
                  <a:moveTo>
                    <a:pt x="5448894" y="3905845"/>
                  </a:moveTo>
                  <a:lnTo>
                    <a:pt x="0" y="3905845"/>
                  </a:lnTo>
                  <a:lnTo>
                    <a:pt x="0" y="0"/>
                  </a:lnTo>
                  <a:lnTo>
                    <a:pt x="5448894" y="0"/>
                  </a:lnTo>
                  <a:lnTo>
                    <a:pt x="5448894" y="3905845"/>
                  </a:lnTo>
                  <a:close/>
                </a:path>
              </a:pathLst>
            </a:custGeom>
            <a:solidFill>
              <a:srgbClr val="FFFFFF"/>
            </a:solidFill>
          </p:spPr>
          <p:txBody>
            <a:bodyPr wrap="square" lIns="0" tIns="0" rIns="0" bIns="0" rtlCol="0"/>
            <a:lstStyle/>
            <a:p>
              <a:endParaRPr/>
            </a:p>
          </p:txBody>
        </p:sp>
        <p:sp>
          <p:nvSpPr>
            <p:cNvPr id="26" name="object 26"/>
            <p:cNvSpPr/>
            <p:nvPr/>
          </p:nvSpPr>
          <p:spPr>
            <a:xfrm>
              <a:off x="12512313" y="3174639"/>
              <a:ext cx="5467350" cy="3914775"/>
            </a:xfrm>
            <a:custGeom>
              <a:avLst/>
              <a:gdLst/>
              <a:ahLst/>
              <a:cxnLst/>
              <a:rect l="l" t="t" r="r" b="b"/>
              <a:pathLst>
                <a:path w="5467350" h="3914775">
                  <a:moveTo>
                    <a:pt x="0" y="0"/>
                  </a:moveTo>
                  <a:lnTo>
                    <a:pt x="5467349" y="0"/>
                  </a:lnTo>
                  <a:lnTo>
                    <a:pt x="5467349" y="3914737"/>
                  </a:lnTo>
                  <a:lnTo>
                    <a:pt x="0" y="3914737"/>
                  </a:lnTo>
                  <a:lnTo>
                    <a:pt x="0" y="0"/>
                  </a:lnTo>
                </a:path>
              </a:pathLst>
            </a:custGeom>
            <a:ln w="95225">
              <a:solidFill>
                <a:srgbClr val="37C8EF"/>
              </a:solidFill>
            </a:ln>
          </p:spPr>
          <p:txBody>
            <a:bodyPr wrap="square" lIns="0" tIns="0" rIns="0" bIns="0" rtlCol="0"/>
            <a:lstStyle/>
            <a:p>
              <a:endParaRPr/>
            </a:p>
          </p:txBody>
        </p:sp>
        <p:pic>
          <p:nvPicPr>
            <p:cNvPr id="27" name="object 27"/>
            <p:cNvPicPr/>
            <p:nvPr/>
          </p:nvPicPr>
          <p:blipFill>
            <a:blip r:embed="rId3" cstate="print"/>
            <a:stretch>
              <a:fillRect/>
            </a:stretch>
          </p:blipFill>
          <p:spPr>
            <a:xfrm>
              <a:off x="12826637" y="5003420"/>
              <a:ext cx="85725" cy="85724"/>
            </a:xfrm>
            <a:prstGeom prst="rect">
              <a:avLst/>
            </a:prstGeom>
          </p:spPr>
        </p:pic>
        <p:pic>
          <p:nvPicPr>
            <p:cNvPr id="28" name="object 28"/>
            <p:cNvPicPr/>
            <p:nvPr/>
          </p:nvPicPr>
          <p:blipFill>
            <a:blip r:embed="rId3" cstate="print"/>
            <a:stretch>
              <a:fillRect/>
            </a:stretch>
          </p:blipFill>
          <p:spPr>
            <a:xfrm>
              <a:off x="12826637" y="5746370"/>
              <a:ext cx="85725" cy="85724"/>
            </a:xfrm>
            <a:prstGeom prst="rect">
              <a:avLst/>
            </a:prstGeom>
          </p:spPr>
        </p:pic>
        <p:pic>
          <p:nvPicPr>
            <p:cNvPr id="29" name="object 29"/>
            <p:cNvPicPr/>
            <p:nvPr/>
          </p:nvPicPr>
          <p:blipFill>
            <a:blip r:embed="rId3" cstate="print"/>
            <a:stretch>
              <a:fillRect/>
            </a:stretch>
          </p:blipFill>
          <p:spPr>
            <a:xfrm>
              <a:off x="12826637" y="6117845"/>
              <a:ext cx="85725" cy="85724"/>
            </a:xfrm>
            <a:prstGeom prst="rect">
              <a:avLst/>
            </a:prstGeom>
          </p:spPr>
        </p:pic>
      </p:grpSp>
      <p:sp>
        <p:nvSpPr>
          <p:cNvPr id="30" name="object 30"/>
          <p:cNvSpPr txBox="1"/>
          <p:nvPr/>
        </p:nvSpPr>
        <p:spPr>
          <a:xfrm>
            <a:off x="13038669" y="4796410"/>
            <a:ext cx="4439285" cy="1511300"/>
          </a:xfrm>
          <a:prstGeom prst="rect">
            <a:avLst/>
          </a:prstGeom>
        </p:spPr>
        <p:txBody>
          <a:bodyPr vert="horz" wrap="square" lIns="0" tIns="12700" rIns="0" bIns="0" rtlCol="0">
            <a:spAutoFit/>
          </a:bodyPr>
          <a:lstStyle/>
          <a:p>
            <a:pPr marL="12700" marR="36830">
              <a:lnSpc>
                <a:spcPct val="116100"/>
              </a:lnSpc>
              <a:spcBef>
                <a:spcPts val="100"/>
              </a:spcBef>
            </a:pPr>
            <a:r>
              <a:rPr sz="2100" spc="204" dirty="0">
                <a:latin typeface="Tahoma"/>
                <a:cs typeface="Tahoma"/>
              </a:rPr>
              <a:t>C</a:t>
            </a:r>
            <a:r>
              <a:rPr sz="2100" spc="110" dirty="0">
                <a:latin typeface="Tahoma"/>
                <a:cs typeface="Tahoma"/>
              </a:rPr>
              <a:t>H</a:t>
            </a:r>
            <a:r>
              <a:rPr sz="2100" spc="50" dirty="0">
                <a:latin typeface="Tahoma"/>
                <a:cs typeface="Tahoma"/>
              </a:rPr>
              <a:t>E</a:t>
            </a:r>
            <a:r>
              <a:rPr sz="2100" spc="204" dirty="0">
                <a:latin typeface="Tahoma"/>
                <a:cs typeface="Tahoma"/>
              </a:rPr>
              <a:t>C</a:t>
            </a:r>
            <a:r>
              <a:rPr sz="2100" spc="40" dirty="0">
                <a:latin typeface="Tahoma"/>
                <a:cs typeface="Tahoma"/>
              </a:rPr>
              <a:t>K</a:t>
            </a:r>
            <a:r>
              <a:rPr sz="2100" spc="-229" dirty="0">
                <a:latin typeface="Tahoma"/>
                <a:cs typeface="Tahoma"/>
              </a:rPr>
              <a:t>I</a:t>
            </a:r>
            <a:r>
              <a:rPr sz="2100" spc="105" dirty="0">
                <a:latin typeface="Tahoma"/>
                <a:cs typeface="Tahoma"/>
              </a:rPr>
              <a:t>N</a:t>
            </a:r>
            <a:r>
              <a:rPr sz="2100" spc="85" dirty="0">
                <a:latin typeface="Tahoma"/>
                <a:cs typeface="Tahoma"/>
              </a:rPr>
              <a:t>G</a:t>
            </a:r>
            <a:r>
              <a:rPr sz="2100" spc="-204" dirty="0">
                <a:latin typeface="Tahoma"/>
                <a:cs typeface="Tahoma"/>
              </a:rPr>
              <a:t> </a:t>
            </a:r>
            <a:r>
              <a:rPr sz="2100" spc="95" dirty="0">
                <a:latin typeface="Tahoma"/>
                <a:cs typeface="Tahoma"/>
              </a:rPr>
              <a:t>F</a:t>
            </a:r>
            <a:r>
              <a:rPr sz="2100" spc="60" dirty="0">
                <a:latin typeface="Tahoma"/>
                <a:cs typeface="Tahoma"/>
              </a:rPr>
              <a:t>O</a:t>
            </a:r>
            <a:r>
              <a:rPr sz="2100" spc="-5" dirty="0">
                <a:latin typeface="Tahoma"/>
                <a:cs typeface="Tahoma"/>
              </a:rPr>
              <a:t>R</a:t>
            </a:r>
            <a:r>
              <a:rPr sz="2100" spc="-204" dirty="0">
                <a:latin typeface="Tahoma"/>
                <a:cs typeface="Tahoma"/>
              </a:rPr>
              <a:t> </a:t>
            </a:r>
            <a:r>
              <a:rPr sz="2100" spc="55" dirty="0">
                <a:latin typeface="Tahoma"/>
                <a:cs typeface="Tahoma"/>
              </a:rPr>
              <a:t>T</a:t>
            </a:r>
            <a:r>
              <a:rPr sz="2100" spc="110" dirty="0">
                <a:latin typeface="Tahoma"/>
                <a:cs typeface="Tahoma"/>
              </a:rPr>
              <a:t>H</a:t>
            </a:r>
            <a:r>
              <a:rPr sz="2100" spc="50" dirty="0">
                <a:latin typeface="Tahoma"/>
                <a:cs typeface="Tahoma"/>
              </a:rPr>
              <a:t>E</a:t>
            </a:r>
            <a:r>
              <a:rPr sz="2100" spc="-204" dirty="0">
                <a:latin typeface="Tahoma"/>
                <a:cs typeface="Tahoma"/>
              </a:rPr>
              <a:t> </a:t>
            </a:r>
            <a:r>
              <a:rPr sz="2100" spc="55" dirty="0">
                <a:latin typeface="Tahoma"/>
                <a:cs typeface="Tahoma"/>
              </a:rPr>
              <a:t>T</a:t>
            </a:r>
            <a:r>
              <a:rPr sz="2100" spc="-5" dirty="0">
                <a:latin typeface="Tahoma"/>
                <a:cs typeface="Tahoma"/>
              </a:rPr>
              <a:t>R</a:t>
            </a:r>
            <a:r>
              <a:rPr sz="2100" spc="50" dirty="0">
                <a:latin typeface="Tahoma"/>
                <a:cs typeface="Tahoma"/>
              </a:rPr>
              <a:t>E</a:t>
            </a:r>
            <a:r>
              <a:rPr sz="2100" spc="105" dirty="0">
                <a:latin typeface="Tahoma"/>
                <a:cs typeface="Tahoma"/>
              </a:rPr>
              <a:t>N</a:t>
            </a:r>
            <a:r>
              <a:rPr sz="2100" spc="60" dirty="0">
                <a:latin typeface="Tahoma"/>
                <a:cs typeface="Tahoma"/>
              </a:rPr>
              <a:t>D</a:t>
            </a:r>
            <a:r>
              <a:rPr sz="2100" spc="-204" dirty="0">
                <a:latin typeface="Tahoma"/>
                <a:cs typeface="Tahoma"/>
              </a:rPr>
              <a:t> </a:t>
            </a:r>
            <a:r>
              <a:rPr sz="2100" spc="-229" dirty="0">
                <a:latin typeface="Tahoma"/>
                <a:cs typeface="Tahoma"/>
              </a:rPr>
              <a:t>I</a:t>
            </a:r>
            <a:r>
              <a:rPr sz="2100" spc="105" dirty="0">
                <a:latin typeface="Tahoma"/>
                <a:cs typeface="Tahoma"/>
              </a:rPr>
              <a:t>N</a:t>
            </a:r>
            <a:r>
              <a:rPr sz="2100" spc="250" dirty="0">
                <a:latin typeface="Tahoma"/>
                <a:cs typeface="Tahoma"/>
              </a:rPr>
              <a:t> </a:t>
            </a:r>
            <a:r>
              <a:rPr sz="2100" spc="60" dirty="0">
                <a:latin typeface="Tahoma"/>
                <a:cs typeface="Tahoma"/>
              </a:rPr>
              <a:t>O</a:t>
            </a:r>
            <a:r>
              <a:rPr sz="2100" spc="55" dirty="0">
                <a:latin typeface="Tahoma"/>
                <a:cs typeface="Tahoma"/>
              </a:rPr>
              <a:t>U</a:t>
            </a:r>
            <a:r>
              <a:rPr sz="2100" spc="-5" dirty="0">
                <a:latin typeface="Tahoma"/>
                <a:cs typeface="Tahoma"/>
              </a:rPr>
              <a:t>R  </a:t>
            </a:r>
            <a:r>
              <a:rPr sz="2100" spc="20" dirty="0">
                <a:latin typeface="Tahoma"/>
                <a:cs typeface="Tahoma"/>
              </a:rPr>
              <a:t>DATA.</a:t>
            </a:r>
            <a:endParaRPr sz="2100">
              <a:latin typeface="Tahoma"/>
              <a:cs typeface="Tahoma"/>
            </a:endParaRPr>
          </a:p>
          <a:p>
            <a:pPr marL="12700" marR="5080">
              <a:lnSpc>
                <a:spcPct val="116100"/>
              </a:lnSpc>
            </a:pPr>
            <a:r>
              <a:rPr sz="2100" spc="204" dirty="0">
                <a:latin typeface="Tahoma"/>
                <a:cs typeface="Tahoma"/>
              </a:rPr>
              <a:t>C</a:t>
            </a:r>
            <a:r>
              <a:rPr sz="2100" spc="110" dirty="0">
                <a:latin typeface="Tahoma"/>
                <a:cs typeface="Tahoma"/>
              </a:rPr>
              <a:t>H</a:t>
            </a:r>
            <a:r>
              <a:rPr sz="2100" spc="50" dirty="0">
                <a:latin typeface="Tahoma"/>
                <a:cs typeface="Tahoma"/>
              </a:rPr>
              <a:t>E</a:t>
            </a:r>
            <a:r>
              <a:rPr sz="2100" spc="204" dirty="0">
                <a:latin typeface="Tahoma"/>
                <a:cs typeface="Tahoma"/>
              </a:rPr>
              <a:t>C</a:t>
            </a:r>
            <a:r>
              <a:rPr sz="2100" spc="40" dirty="0">
                <a:latin typeface="Tahoma"/>
                <a:cs typeface="Tahoma"/>
              </a:rPr>
              <a:t>K</a:t>
            </a:r>
            <a:r>
              <a:rPr sz="2100" spc="-204" dirty="0">
                <a:latin typeface="Tahoma"/>
                <a:cs typeface="Tahoma"/>
              </a:rPr>
              <a:t> </a:t>
            </a:r>
            <a:r>
              <a:rPr sz="2100" spc="55" dirty="0">
                <a:latin typeface="Tahoma"/>
                <a:cs typeface="Tahoma"/>
              </a:rPr>
              <a:t>S</a:t>
            </a:r>
            <a:r>
              <a:rPr sz="2100" spc="50" dirty="0">
                <a:latin typeface="Tahoma"/>
                <a:cs typeface="Tahoma"/>
              </a:rPr>
              <a:t>E</a:t>
            </a:r>
            <a:r>
              <a:rPr sz="2100" spc="80" dirty="0">
                <a:latin typeface="Tahoma"/>
                <a:cs typeface="Tahoma"/>
              </a:rPr>
              <a:t>A</a:t>
            </a:r>
            <a:r>
              <a:rPr sz="2100" spc="55" dirty="0">
                <a:latin typeface="Tahoma"/>
                <a:cs typeface="Tahoma"/>
              </a:rPr>
              <a:t>S</a:t>
            </a:r>
            <a:r>
              <a:rPr sz="2100" spc="60" dirty="0">
                <a:latin typeface="Tahoma"/>
                <a:cs typeface="Tahoma"/>
              </a:rPr>
              <a:t>O</a:t>
            </a:r>
            <a:r>
              <a:rPr sz="2100" spc="105" dirty="0">
                <a:latin typeface="Tahoma"/>
                <a:cs typeface="Tahoma"/>
              </a:rPr>
              <a:t>N</a:t>
            </a:r>
            <a:r>
              <a:rPr sz="2100" spc="80" dirty="0">
                <a:latin typeface="Tahoma"/>
                <a:cs typeface="Tahoma"/>
              </a:rPr>
              <a:t>A</a:t>
            </a:r>
            <a:r>
              <a:rPr sz="2100" spc="160" dirty="0">
                <a:latin typeface="Tahoma"/>
                <a:cs typeface="Tahoma"/>
              </a:rPr>
              <a:t>L</a:t>
            </a:r>
            <a:r>
              <a:rPr sz="2100" spc="-229" dirty="0">
                <a:latin typeface="Tahoma"/>
                <a:cs typeface="Tahoma"/>
              </a:rPr>
              <a:t>I</a:t>
            </a:r>
            <a:r>
              <a:rPr sz="2100" spc="55" dirty="0">
                <a:latin typeface="Tahoma"/>
                <a:cs typeface="Tahoma"/>
              </a:rPr>
              <a:t>T</a:t>
            </a:r>
            <a:r>
              <a:rPr sz="2100" spc="10" dirty="0">
                <a:latin typeface="Tahoma"/>
                <a:cs typeface="Tahoma"/>
              </a:rPr>
              <a:t>Y</a:t>
            </a:r>
            <a:r>
              <a:rPr sz="2100" spc="-204" dirty="0">
                <a:latin typeface="Tahoma"/>
                <a:cs typeface="Tahoma"/>
              </a:rPr>
              <a:t> </a:t>
            </a:r>
            <a:r>
              <a:rPr sz="2100" spc="-229" dirty="0">
                <a:latin typeface="Tahoma"/>
                <a:cs typeface="Tahoma"/>
              </a:rPr>
              <a:t>I</a:t>
            </a:r>
            <a:r>
              <a:rPr sz="2100" spc="105" dirty="0">
                <a:latin typeface="Tahoma"/>
                <a:cs typeface="Tahoma"/>
              </a:rPr>
              <a:t>N</a:t>
            </a:r>
            <a:r>
              <a:rPr sz="2100" spc="-204" dirty="0">
                <a:latin typeface="Tahoma"/>
                <a:cs typeface="Tahoma"/>
              </a:rPr>
              <a:t> </a:t>
            </a:r>
            <a:r>
              <a:rPr sz="2100" spc="60" dirty="0">
                <a:latin typeface="Tahoma"/>
                <a:cs typeface="Tahoma"/>
              </a:rPr>
              <a:t>O</a:t>
            </a:r>
            <a:r>
              <a:rPr sz="2100" spc="55" dirty="0">
                <a:latin typeface="Tahoma"/>
                <a:cs typeface="Tahoma"/>
              </a:rPr>
              <a:t>U</a:t>
            </a:r>
            <a:r>
              <a:rPr sz="2100" spc="-5" dirty="0">
                <a:latin typeface="Tahoma"/>
                <a:cs typeface="Tahoma"/>
              </a:rPr>
              <a:t>R</a:t>
            </a:r>
            <a:r>
              <a:rPr sz="2100" spc="-204" dirty="0">
                <a:latin typeface="Tahoma"/>
                <a:cs typeface="Tahoma"/>
              </a:rPr>
              <a:t> </a:t>
            </a:r>
            <a:r>
              <a:rPr sz="2100" spc="60" dirty="0">
                <a:latin typeface="Tahoma"/>
                <a:cs typeface="Tahoma"/>
              </a:rPr>
              <a:t>D</a:t>
            </a:r>
            <a:r>
              <a:rPr sz="2100" spc="80" dirty="0">
                <a:latin typeface="Tahoma"/>
                <a:cs typeface="Tahoma"/>
              </a:rPr>
              <a:t>A</a:t>
            </a:r>
            <a:r>
              <a:rPr sz="2100" spc="55" dirty="0">
                <a:latin typeface="Tahoma"/>
                <a:cs typeface="Tahoma"/>
              </a:rPr>
              <a:t>T</a:t>
            </a:r>
            <a:r>
              <a:rPr sz="2100" spc="80" dirty="0">
                <a:latin typeface="Tahoma"/>
                <a:cs typeface="Tahoma"/>
              </a:rPr>
              <a:t>A</a:t>
            </a:r>
            <a:r>
              <a:rPr sz="2100" spc="-180" dirty="0">
                <a:latin typeface="Tahoma"/>
                <a:cs typeface="Tahoma"/>
              </a:rPr>
              <a:t>.  </a:t>
            </a:r>
            <a:r>
              <a:rPr sz="2100" spc="204" dirty="0">
                <a:latin typeface="Tahoma"/>
                <a:cs typeface="Tahoma"/>
              </a:rPr>
              <a:t>C</a:t>
            </a:r>
            <a:r>
              <a:rPr sz="2100" spc="110" dirty="0">
                <a:latin typeface="Tahoma"/>
                <a:cs typeface="Tahoma"/>
              </a:rPr>
              <a:t>H</a:t>
            </a:r>
            <a:r>
              <a:rPr sz="2100" spc="50" dirty="0">
                <a:latin typeface="Tahoma"/>
                <a:cs typeface="Tahoma"/>
              </a:rPr>
              <a:t>E</a:t>
            </a:r>
            <a:r>
              <a:rPr sz="2100" spc="204" dirty="0">
                <a:latin typeface="Tahoma"/>
                <a:cs typeface="Tahoma"/>
              </a:rPr>
              <a:t>C</a:t>
            </a:r>
            <a:r>
              <a:rPr sz="2100" spc="40" dirty="0">
                <a:latin typeface="Tahoma"/>
                <a:cs typeface="Tahoma"/>
              </a:rPr>
              <a:t>K</a:t>
            </a:r>
            <a:r>
              <a:rPr sz="2100" spc="-204" dirty="0">
                <a:latin typeface="Tahoma"/>
                <a:cs typeface="Tahoma"/>
              </a:rPr>
              <a:t> </a:t>
            </a:r>
            <a:r>
              <a:rPr sz="2100" spc="-5" dirty="0">
                <a:latin typeface="Tahoma"/>
                <a:cs typeface="Tahoma"/>
              </a:rPr>
              <a:t>R</a:t>
            </a:r>
            <a:r>
              <a:rPr sz="2100" spc="50" dirty="0">
                <a:latin typeface="Tahoma"/>
                <a:cs typeface="Tahoma"/>
              </a:rPr>
              <a:t>E</a:t>
            </a:r>
            <a:r>
              <a:rPr sz="2100" spc="55" dirty="0">
                <a:latin typeface="Tahoma"/>
                <a:cs typeface="Tahoma"/>
              </a:rPr>
              <a:t>S</a:t>
            </a:r>
            <a:r>
              <a:rPr sz="2100" spc="-229" dirty="0">
                <a:latin typeface="Tahoma"/>
                <a:cs typeface="Tahoma"/>
              </a:rPr>
              <a:t>I</a:t>
            </a:r>
            <a:r>
              <a:rPr sz="2100" spc="60" dirty="0">
                <a:latin typeface="Tahoma"/>
                <a:cs typeface="Tahoma"/>
              </a:rPr>
              <a:t>D</a:t>
            </a:r>
            <a:r>
              <a:rPr sz="2100" spc="55" dirty="0">
                <a:latin typeface="Tahoma"/>
                <a:cs typeface="Tahoma"/>
              </a:rPr>
              <a:t>U</a:t>
            </a:r>
            <a:r>
              <a:rPr sz="2100" spc="80" dirty="0">
                <a:latin typeface="Tahoma"/>
                <a:cs typeface="Tahoma"/>
              </a:rPr>
              <a:t>A</a:t>
            </a:r>
            <a:r>
              <a:rPr sz="2100" spc="160" dirty="0">
                <a:latin typeface="Tahoma"/>
                <a:cs typeface="Tahoma"/>
              </a:rPr>
              <a:t>L</a:t>
            </a:r>
            <a:r>
              <a:rPr sz="2100" spc="55" dirty="0">
                <a:latin typeface="Tahoma"/>
                <a:cs typeface="Tahoma"/>
              </a:rPr>
              <a:t>S</a:t>
            </a:r>
            <a:r>
              <a:rPr sz="2100" spc="-204" dirty="0">
                <a:latin typeface="Tahoma"/>
                <a:cs typeface="Tahoma"/>
              </a:rPr>
              <a:t> </a:t>
            </a:r>
            <a:r>
              <a:rPr sz="2100" spc="-229" dirty="0">
                <a:latin typeface="Tahoma"/>
                <a:cs typeface="Tahoma"/>
              </a:rPr>
              <a:t>I</a:t>
            </a:r>
            <a:r>
              <a:rPr sz="2100" spc="105" dirty="0">
                <a:latin typeface="Tahoma"/>
                <a:cs typeface="Tahoma"/>
              </a:rPr>
              <a:t>N</a:t>
            </a:r>
            <a:r>
              <a:rPr sz="2100" spc="-204" dirty="0">
                <a:latin typeface="Tahoma"/>
                <a:cs typeface="Tahoma"/>
              </a:rPr>
              <a:t> </a:t>
            </a:r>
            <a:r>
              <a:rPr sz="2100" spc="60" dirty="0">
                <a:latin typeface="Tahoma"/>
                <a:cs typeface="Tahoma"/>
              </a:rPr>
              <a:t>O</a:t>
            </a:r>
            <a:r>
              <a:rPr sz="2100" spc="55" dirty="0">
                <a:latin typeface="Tahoma"/>
                <a:cs typeface="Tahoma"/>
              </a:rPr>
              <a:t>U</a:t>
            </a:r>
            <a:r>
              <a:rPr sz="2100" spc="-5" dirty="0">
                <a:latin typeface="Tahoma"/>
                <a:cs typeface="Tahoma"/>
              </a:rPr>
              <a:t>R</a:t>
            </a:r>
            <a:r>
              <a:rPr sz="2100" spc="-204" dirty="0">
                <a:latin typeface="Tahoma"/>
                <a:cs typeface="Tahoma"/>
              </a:rPr>
              <a:t> </a:t>
            </a:r>
            <a:r>
              <a:rPr sz="2100" spc="60" dirty="0">
                <a:latin typeface="Tahoma"/>
                <a:cs typeface="Tahoma"/>
              </a:rPr>
              <a:t>D</a:t>
            </a:r>
            <a:r>
              <a:rPr sz="2100" spc="80" dirty="0">
                <a:latin typeface="Tahoma"/>
                <a:cs typeface="Tahoma"/>
              </a:rPr>
              <a:t>A</a:t>
            </a:r>
            <a:r>
              <a:rPr sz="2100" spc="55" dirty="0">
                <a:latin typeface="Tahoma"/>
                <a:cs typeface="Tahoma"/>
              </a:rPr>
              <a:t>T</a:t>
            </a:r>
            <a:r>
              <a:rPr sz="2100" spc="80" dirty="0">
                <a:latin typeface="Tahoma"/>
                <a:cs typeface="Tahoma"/>
              </a:rPr>
              <a:t>A</a:t>
            </a:r>
            <a:r>
              <a:rPr sz="2100" spc="-175" dirty="0">
                <a:latin typeface="Tahoma"/>
                <a:cs typeface="Tahoma"/>
              </a:rPr>
              <a:t>.</a:t>
            </a:r>
            <a:endParaRPr sz="2100">
              <a:latin typeface="Tahoma"/>
              <a:cs typeface="Tahoma"/>
            </a:endParaRPr>
          </a:p>
        </p:txBody>
      </p:sp>
      <p:sp>
        <p:nvSpPr>
          <p:cNvPr id="31" name="object 31"/>
          <p:cNvSpPr txBox="1"/>
          <p:nvPr/>
        </p:nvSpPr>
        <p:spPr>
          <a:xfrm>
            <a:off x="12874262" y="4060853"/>
            <a:ext cx="4974590" cy="443711"/>
          </a:xfrm>
          <a:prstGeom prst="rect">
            <a:avLst/>
          </a:prstGeom>
        </p:spPr>
        <p:txBody>
          <a:bodyPr vert="horz" wrap="square" lIns="0" tIns="12700" rIns="0" bIns="0" rtlCol="0">
            <a:spAutoFit/>
          </a:bodyPr>
          <a:lstStyle/>
          <a:p>
            <a:pPr marL="12700">
              <a:lnSpc>
                <a:spcPct val="100000"/>
              </a:lnSpc>
              <a:spcBef>
                <a:spcPts val="100"/>
              </a:spcBef>
            </a:pPr>
            <a:r>
              <a:rPr sz="2800" b="1" spc="-75" dirty="0">
                <a:latin typeface="+mj-lt"/>
                <a:cs typeface="Tahoma"/>
              </a:rPr>
              <a:t>S</a:t>
            </a:r>
            <a:r>
              <a:rPr lang="en-US" sz="2800" b="1" spc="20" dirty="0">
                <a:latin typeface="+mj-lt"/>
                <a:cs typeface="Tahoma"/>
              </a:rPr>
              <a:t>TATISTICAL DECOMPOSITION</a:t>
            </a:r>
            <a:endParaRPr sz="2800" dirty="0">
              <a:latin typeface="+mj-lt"/>
              <a:cs typeface="Tahoma"/>
            </a:endParaRPr>
          </a:p>
        </p:txBody>
      </p:sp>
      <p:sp>
        <p:nvSpPr>
          <p:cNvPr id="32" name="object 32"/>
          <p:cNvSpPr/>
          <p:nvPr/>
        </p:nvSpPr>
        <p:spPr>
          <a:xfrm>
            <a:off x="16569563" y="2520272"/>
            <a:ext cx="1105535" cy="1105535"/>
          </a:xfrm>
          <a:custGeom>
            <a:avLst/>
            <a:gdLst/>
            <a:ahLst/>
            <a:cxnLst/>
            <a:rect l="l" t="t" r="r" b="b"/>
            <a:pathLst>
              <a:path w="1105534" h="1105535">
                <a:moveTo>
                  <a:pt x="552544" y="1105081"/>
                </a:moveTo>
                <a:lnTo>
                  <a:pt x="504864" y="1103053"/>
                </a:lnTo>
                <a:lnTo>
                  <a:pt x="458315" y="1097079"/>
                </a:lnTo>
                <a:lnTo>
                  <a:pt x="413057" y="1087326"/>
                </a:lnTo>
                <a:lnTo>
                  <a:pt x="369258" y="1073958"/>
                </a:lnTo>
                <a:lnTo>
                  <a:pt x="327083" y="1057142"/>
                </a:lnTo>
                <a:lnTo>
                  <a:pt x="286697" y="1037044"/>
                </a:lnTo>
                <a:lnTo>
                  <a:pt x="248266" y="1013829"/>
                </a:lnTo>
                <a:lnTo>
                  <a:pt x="211957" y="987664"/>
                </a:lnTo>
                <a:lnTo>
                  <a:pt x="177935" y="958713"/>
                </a:lnTo>
                <a:lnTo>
                  <a:pt x="146366" y="927144"/>
                </a:lnTo>
                <a:lnTo>
                  <a:pt x="117416" y="893122"/>
                </a:lnTo>
                <a:lnTo>
                  <a:pt x="91251" y="856813"/>
                </a:lnTo>
                <a:lnTo>
                  <a:pt x="68036" y="818383"/>
                </a:lnTo>
                <a:lnTo>
                  <a:pt x="47938" y="777997"/>
                </a:lnTo>
                <a:lnTo>
                  <a:pt x="31122" y="735821"/>
                </a:lnTo>
                <a:lnTo>
                  <a:pt x="17754" y="692022"/>
                </a:lnTo>
                <a:lnTo>
                  <a:pt x="8000" y="646765"/>
                </a:lnTo>
                <a:lnTo>
                  <a:pt x="2027" y="600216"/>
                </a:lnTo>
                <a:lnTo>
                  <a:pt x="0" y="552514"/>
                </a:lnTo>
                <a:lnTo>
                  <a:pt x="2027" y="504865"/>
                </a:lnTo>
                <a:lnTo>
                  <a:pt x="8000" y="458316"/>
                </a:lnTo>
                <a:lnTo>
                  <a:pt x="17754" y="413059"/>
                </a:lnTo>
                <a:lnTo>
                  <a:pt x="31122" y="369260"/>
                </a:lnTo>
                <a:lnTo>
                  <a:pt x="47938" y="327084"/>
                </a:lnTo>
                <a:lnTo>
                  <a:pt x="68036" y="286698"/>
                </a:lnTo>
                <a:lnTo>
                  <a:pt x="91251" y="248268"/>
                </a:lnTo>
                <a:lnTo>
                  <a:pt x="117416" y="211958"/>
                </a:lnTo>
                <a:lnTo>
                  <a:pt x="146366" y="177936"/>
                </a:lnTo>
                <a:lnTo>
                  <a:pt x="177935" y="146368"/>
                </a:lnTo>
                <a:lnTo>
                  <a:pt x="211957" y="117417"/>
                </a:lnTo>
                <a:lnTo>
                  <a:pt x="248266" y="91252"/>
                </a:lnTo>
                <a:lnTo>
                  <a:pt x="286697" y="68037"/>
                </a:lnTo>
                <a:lnTo>
                  <a:pt x="327083" y="47939"/>
                </a:lnTo>
                <a:lnTo>
                  <a:pt x="369258" y="31123"/>
                </a:lnTo>
                <a:lnTo>
                  <a:pt x="413057" y="17755"/>
                </a:lnTo>
                <a:lnTo>
                  <a:pt x="458315" y="8002"/>
                </a:lnTo>
                <a:lnTo>
                  <a:pt x="504864" y="2028"/>
                </a:lnTo>
                <a:lnTo>
                  <a:pt x="552539" y="0"/>
                </a:lnTo>
                <a:lnTo>
                  <a:pt x="600215" y="2028"/>
                </a:lnTo>
                <a:lnTo>
                  <a:pt x="646764" y="8002"/>
                </a:lnTo>
                <a:lnTo>
                  <a:pt x="692021" y="17755"/>
                </a:lnTo>
                <a:lnTo>
                  <a:pt x="735820" y="31123"/>
                </a:lnTo>
                <a:lnTo>
                  <a:pt x="777996" y="47939"/>
                </a:lnTo>
                <a:lnTo>
                  <a:pt x="818382" y="68037"/>
                </a:lnTo>
                <a:lnTo>
                  <a:pt x="856812" y="91252"/>
                </a:lnTo>
                <a:lnTo>
                  <a:pt x="893121" y="117417"/>
                </a:lnTo>
                <a:lnTo>
                  <a:pt x="927143" y="146368"/>
                </a:lnTo>
                <a:lnTo>
                  <a:pt x="958712" y="177936"/>
                </a:lnTo>
                <a:lnTo>
                  <a:pt x="987662" y="211958"/>
                </a:lnTo>
                <a:lnTo>
                  <a:pt x="1013828" y="248268"/>
                </a:lnTo>
                <a:lnTo>
                  <a:pt x="1037042" y="286698"/>
                </a:lnTo>
                <a:lnTo>
                  <a:pt x="1057141" y="327084"/>
                </a:lnTo>
                <a:lnTo>
                  <a:pt x="1073956" y="369260"/>
                </a:lnTo>
                <a:lnTo>
                  <a:pt x="1087324" y="413059"/>
                </a:lnTo>
                <a:lnTo>
                  <a:pt x="1097078" y="458316"/>
                </a:lnTo>
                <a:lnTo>
                  <a:pt x="1103052" y="504865"/>
                </a:lnTo>
                <a:lnTo>
                  <a:pt x="1105078" y="552540"/>
                </a:lnTo>
                <a:lnTo>
                  <a:pt x="1103052" y="600216"/>
                </a:lnTo>
                <a:lnTo>
                  <a:pt x="1097078" y="646765"/>
                </a:lnTo>
                <a:lnTo>
                  <a:pt x="1087324" y="692022"/>
                </a:lnTo>
                <a:lnTo>
                  <a:pt x="1073956" y="735821"/>
                </a:lnTo>
                <a:lnTo>
                  <a:pt x="1057141" y="777997"/>
                </a:lnTo>
                <a:lnTo>
                  <a:pt x="1037042" y="818383"/>
                </a:lnTo>
                <a:lnTo>
                  <a:pt x="1013828" y="856813"/>
                </a:lnTo>
                <a:lnTo>
                  <a:pt x="987662" y="893122"/>
                </a:lnTo>
                <a:lnTo>
                  <a:pt x="958712" y="927144"/>
                </a:lnTo>
                <a:lnTo>
                  <a:pt x="927143" y="958713"/>
                </a:lnTo>
                <a:lnTo>
                  <a:pt x="893121" y="987664"/>
                </a:lnTo>
                <a:lnTo>
                  <a:pt x="856812" y="1013829"/>
                </a:lnTo>
                <a:lnTo>
                  <a:pt x="818382" y="1037044"/>
                </a:lnTo>
                <a:lnTo>
                  <a:pt x="777996" y="1057142"/>
                </a:lnTo>
                <a:lnTo>
                  <a:pt x="735820" y="1073958"/>
                </a:lnTo>
                <a:lnTo>
                  <a:pt x="692021" y="1087326"/>
                </a:lnTo>
                <a:lnTo>
                  <a:pt x="646764" y="1097079"/>
                </a:lnTo>
                <a:lnTo>
                  <a:pt x="600215" y="1103053"/>
                </a:lnTo>
                <a:lnTo>
                  <a:pt x="552544" y="1105081"/>
                </a:lnTo>
                <a:close/>
              </a:path>
            </a:pathLst>
          </a:custGeom>
          <a:solidFill>
            <a:srgbClr val="37C8EF"/>
          </a:solidFill>
        </p:spPr>
        <p:txBody>
          <a:bodyPr wrap="square" lIns="0" tIns="0" rIns="0" bIns="0" rtlCol="0"/>
          <a:lstStyle/>
          <a:p>
            <a:endParaRPr/>
          </a:p>
        </p:txBody>
      </p:sp>
      <p:sp>
        <p:nvSpPr>
          <p:cNvPr id="33" name="object 33"/>
          <p:cNvSpPr txBox="1"/>
          <p:nvPr/>
        </p:nvSpPr>
        <p:spPr>
          <a:xfrm>
            <a:off x="16966435" y="2764747"/>
            <a:ext cx="311150" cy="574040"/>
          </a:xfrm>
          <a:prstGeom prst="rect">
            <a:avLst/>
          </a:prstGeom>
        </p:spPr>
        <p:txBody>
          <a:bodyPr vert="horz" wrap="square" lIns="0" tIns="12700" rIns="0" bIns="0" rtlCol="0">
            <a:spAutoFit/>
          </a:bodyPr>
          <a:lstStyle/>
          <a:p>
            <a:pPr marL="12700">
              <a:lnSpc>
                <a:spcPct val="100000"/>
              </a:lnSpc>
              <a:spcBef>
                <a:spcPts val="100"/>
              </a:spcBef>
            </a:pPr>
            <a:r>
              <a:rPr sz="3600" b="1" spc="-45" dirty="0">
                <a:latin typeface="Tahoma"/>
                <a:cs typeface="Tahoma"/>
              </a:rPr>
              <a:t>3</a:t>
            </a:r>
            <a:endParaRPr sz="3600">
              <a:latin typeface="Tahoma"/>
              <a:cs typeface="Tahoma"/>
            </a:endParaRPr>
          </a:p>
        </p:txBody>
      </p:sp>
      <p:grpSp>
        <p:nvGrpSpPr>
          <p:cNvPr id="34" name="object 34"/>
          <p:cNvGrpSpPr/>
          <p:nvPr/>
        </p:nvGrpSpPr>
        <p:grpSpPr>
          <a:xfrm>
            <a:off x="7696668" y="7412352"/>
            <a:ext cx="4019550" cy="2705008"/>
            <a:chOff x="7696668" y="7317001"/>
            <a:chExt cx="4019550" cy="2800359"/>
          </a:xfrm>
        </p:grpSpPr>
        <p:sp>
          <p:nvSpPr>
            <p:cNvPr id="35" name="object 35"/>
            <p:cNvSpPr/>
            <p:nvPr/>
          </p:nvSpPr>
          <p:spPr>
            <a:xfrm>
              <a:off x="7696668" y="7317001"/>
              <a:ext cx="4002404" cy="2797175"/>
            </a:xfrm>
            <a:custGeom>
              <a:avLst/>
              <a:gdLst/>
              <a:ahLst/>
              <a:cxnLst/>
              <a:rect l="l" t="t" r="r" b="b"/>
              <a:pathLst>
                <a:path w="4002404" h="2797175">
                  <a:moveTo>
                    <a:pt x="4002285" y="2796777"/>
                  </a:moveTo>
                  <a:lnTo>
                    <a:pt x="0" y="2796777"/>
                  </a:lnTo>
                  <a:lnTo>
                    <a:pt x="0" y="0"/>
                  </a:lnTo>
                  <a:lnTo>
                    <a:pt x="4002285" y="0"/>
                  </a:lnTo>
                  <a:lnTo>
                    <a:pt x="4002285" y="2796777"/>
                  </a:lnTo>
                  <a:close/>
                </a:path>
              </a:pathLst>
            </a:custGeom>
            <a:solidFill>
              <a:srgbClr val="FFFFFF"/>
            </a:solidFill>
          </p:spPr>
          <p:txBody>
            <a:bodyPr wrap="square" lIns="0" tIns="0" rIns="0" bIns="0" rtlCol="0"/>
            <a:lstStyle/>
            <a:p>
              <a:endParaRPr/>
            </a:p>
          </p:txBody>
        </p:sp>
        <p:sp>
          <p:nvSpPr>
            <p:cNvPr id="36" name="object 36"/>
            <p:cNvSpPr/>
            <p:nvPr/>
          </p:nvSpPr>
          <p:spPr>
            <a:xfrm>
              <a:off x="7696668" y="7317010"/>
              <a:ext cx="4019550" cy="2800350"/>
            </a:xfrm>
            <a:custGeom>
              <a:avLst/>
              <a:gdLst/>
              <a:ahLst/>
              <a:cxnLst/>
              <a:rect l="l" t="t" r="r" b="b"/>
              <a:pathLst>
                <a:path w="4019550" h="2800350">
                  <a:moveTo>
                    <a:pt x="0" y="0"/>
                  </a:moveTo>
                  <a:lnTo>
                    <a:pt x="4019549" y="0"/>
                  </a:lnTo>
                  <a:lnTo>
                    <a:pt x="4019549" y="2800330"/>
                  </a:lnTo>
                  <a:lnTo>
                    <a:pt x="0" y="2800330"/>
                  </a:lnTo>
                  <a:lnTo>
                    <a:pt x="0" y="0"/>
                  </a:lnTo>
                </a:path>
              </a:pathLst>
            </a:custGeom>
            <a:ln w="95255">
              <a:solidFill>
                <a:srgbClr val="2B91D5"/>
              </a:solidFill>
            </a:ln>
          </p:spPr>
          <p:txBody>
            <a:bodyPr wrap="square" lIns="0" tIns="0" rIns="0" bIns="0" rtlCol="0"/>
            <a:lstStyle/>
            <a:p>
              <a:endParaRPr/>
            </a:p>
          </p:txBody>
        </p:sp>
        <p:pic>
          <p:nvPicPr>
            <p:cNvPr id="37" name="object 37"/>
            <p:cNvPicPr/>
            <p:nvPr/>
          </p:nvPicPr>
          <p:blipFill>
            <a:blip r:embed="rId3" cstate="print"/>
            <a:stretch>
              <a:fillRect/>
            </a:stretch>
          </p:blipFill>
          <p:spPr>
            <a:xfrm>
              <a:off x="8010993" y="8952125"/>
              <a:ext cx="85725" cy="85724"/>
            </a:xfrm>
            <a:prstGeom prst="rect">
              <a:avLst/>
            </a:prstGeom>
          </p:spPr>
        </p:pic>
        <p:pic>
          <p:nvPicPr>
            <p:cNvPr id="38" name="object 38"/>
            <p:cNvPicPr/>
            <p:nvPr/>
          </p:nvPicPr>
          <p:blipFill>
            <a:blip r:embed="rId3" cstate="print"/>
            <a:stretch>
              <a:fillRect/>
            </a:stretch>
          </p:blipFill>
          <p:spPr>
            <a:xfrm>
              <a:off x="8010993" y="9323600"/>
              <a:ext cx="85725" cy="85724"/>
            </a:xfrm>
            <a:prstGeom prst="rect">
              <a:avLst/>
            </a:prstGeom>
          </p:spPr>
        </p:pic>
      </p:grpSp>
      <p:sp>
        <p:nvSpPr>
          <p:cNvPr id="39" name="object 39"/>
          <p:cNvSpPr txBox="1"/>
          <p:nvPr/>
        </p:nvSpPr>
        <p:spPr>
          <a:xfrm>
            <a:off x="8390270" y="8762133"/>
            <a:ext cx="1960245" cy="768350"/>
          </a:xfrm>
          <a:prstGeom prst="rect">
            <a:avLst/>
          </a:prstGeom>
        </p:spPr>
        <p:txBody>
          <a:bodyPr vert="horz" wrap="square" lIns="0" tIns="12700" rIns="0" bIns="0" rtlCol="0">
            <a:spAutoFit/>
          </a:bodyPr>
          <a:lstStyle/>
          <a:p>
            <a:pPr marR="5080">
              <a:lnSpc>
                <a:spcPct val="116100"/>
              </a:lnSpc>
              <a:spcBef>
                <a:spcPts val="100"/>
              </a:spcBef>
            </a:pPr>
            <a:r>
              <a:rPr sz="2100" spc="80" dirty="0">
                <a:latin typeface="Tahoma"/>
                <a:cs typeface="Tahoma"/>
              </a:rPr>
              <a:t>A</a:t>
            </a:r>
            <a:r>
              <a:rPr sz="2100" spc="-5" dirty="0">
                <a:latin typeface="Tahoma"/>
                <a:cs typeface="Tahoma"/>
              </a:rPr>
              <a:t>R</a:t>
            </a:r>
            <a:r>
              <a:rPr sz="2100" spc="-229" dirty="0">
                <a:latin typeface="Tahoma"/>
                <a:cs typeface="Tahoma"/>
              </a:rPr>
              <a:t>I</a:t>
            </a:r>
            <a:r>
              <a:rPr sz="2100" spc="200" dirty="0">
                <a:latin typeface="Tahoma"/>
                <a:cs typeface="Tahoma"/>
              </a:rPr>
              <a:t>M</a:t>
            </a:r>
            <a:r>
              <a:rPr sz="2100" spc="80" dirty="0">
                <a:latin typeface="Tahoma"/>
                <a:cs typeface="Tahoma"/>
              </a:rPr>
              <a:t>A</a:t>
            </a:r>
            <a:r>
              <a:rPr sz="2100" spc="-204" dirty="0">
                <a:latin typeface="Tahoma"/>
                <a:cs typeface="Tahoma"/>
              </a:rPr>
              <a:t> </a:t>
            </a:r>
            <a:r>
              <a:rPr sz="2100" spc="200" dirty="0">
                <a:latin typeface="Tahoma"/>
                <a:cs typeface="Tahoma"/>
              </a:rPr>
              <a:t>M</a:t>
            </a:r>
            <a:r>
              <a:rPr sz="2100" spc="60" dirty="0">
                <a:latin typeface="Tahoma"/>
                <a:cs typeface="Tahoma"/>
              </a:rPr>
              <a:t>OD</a:t>
            </a:r>
            <a:r>
              <a:rPr sz="2100" spc="50" dirty="0">
                <a:latin typeface="Tahoma"/>
                <a:cs typeface="Tahoma"/>
              </a:rPr>
              <a:t>E</a:t>
            </a:r>
            <a:r>
              <a:rPr sz="2100" spc="120" dirty="0">
                <a:latin typeface="Tahoma"/>
                <a:cs typeface="Tahoma"/>
              </a:rPr>
              <a:t>L  </a:t>
            </a:r>
            <a:r>
              <a:rPr sz="2100" spc="55" dirty="0">
                <a:latin typeface="Tahoma"/>
                <a:cs typeface="Tahoma"/>
              </a:rPr>
              <a:t>S</a:t>
            </a:r>
            <a:r>
              <a:rPr sz="2100" spc="80" dirty="0">
                <a:latin typeface="Tahoma"/>
                <a:cs typeface="Tahoma"/>
              </a:rPr>
              <a:t>A</a:t>
            </a:r>
            <a:r>
              <a:rPr sz="2100" spc="-5" dirty="0">
                <a:latin typeface="Tahoma"/>
                <a:cs typeface="Tahoma"/>
              </a:rPr>
              <a:t>R</a:t>
            </a:r>
            <a:r>
              <a:rPr sz="2100" spc="-229" dirty="0">
                <a:latin typeface="Tahoma"/>
                <a:cs typeface="Tahoma"/>
              </a:rPr>
              <a:t>I</a:t>
            </a:r>
            <a:r>
              <a:rPr sz="2100" spc="200" dirty="0">
                <a:latin typeface="Tahoma"/>
                <a:cs typeface="Tahoma"/>
              </a:rPr>
              <a:t>M</a:t>
            </a:r>
            <a:r>
              <a:rPr sz="2100" spc="80" dirty="0">
                <a:latin typeface="Tahoma"/>
                <a:cs typeface="Tahoma"/>
              </a:rPr>
              <a:t>A</a:t>
            </a:r>
            <a:r>
              <a:rPr sz="2100" spc="-204" dirty="0">
                <a:latin typeface="Tahoma"/>
                <a:cs typeface="Tahoma"/>
              </a:rPr>
              <a:t> </a:t>
            </a:r>
            <a:r>
              <a:rPr sz="2100" spc="200" dirty="0">
                <a:latin typeface="Tahoma"/>
                <a:cs typeface="Tahoma"/>
              </a:rPr>
              <a:t>M</a:t>
            </a:r>
            <a:r>
              <a:rPr sz="2100" spc="60" dirty="0">
                <a:latin typeface="Tahoma"/>
                <a:cs typeface="Tahoma"/>
              </a:rPr>
              <a:t>OD</a:t>
            </a:r>
            <a:r>
              <a:rPr sz="2100" spc="50" dirty="0">
                <a:latin typeface="Tahoma"/>
                <a:cs typeface="Tahoma"/>
              </a:rPr>
              <a:t>E</a:t>
            </a:r>
            <a:r>
              <a:rPr sz="2100" spc="160" dirty="0">
                <a:latin typeface="Tahoma"/>
                <a:cs typeface="Tahoma"/>
              </a:rPr>
              <a:t>L</a:t>
            </a:r>
            <a:endParaRPr sz="2100" dirty="0">
              <a:latin typeface="Tahoma"/>
              <a:cs typeface="Tahoma"/>
            </a:endParaRPr>
          </a:p>
        </p:txBody>
      </p:sp>
      <p:sp>
        <p:nvSpPr>
          <p:cNvPr id="40" name="object 40"/>
          <p:cNvSpPr txBox="1"/>
          <p:nvPr/>
        </p:nvSpPr>
        <p:spPr>
          <a:xfrm>
            <a:off x="8310553" y="8005146"/>
            <a:ext cx="2347595" cy="443711"/>
          </a:xfrm>
          <a:prstGeom prst="rect">
            <a:avLst/>
          </a:prstGeom>
        </p:spPr>
        <p:txBody>
          <a:bodyPr vert="horz" wrap="square" lIns="0" tIns="12700" rIns="0" bIns="0" rtlCol="0">
            <a:spAutoFit/>
          </a:bodyPr>
          <a:lstStyle/>
          <a:p>
            <a:pPr>
              <a:lnSpc>
                <a:spcPct val="100000"/>
              </a:lnSpc>
              <a:spcBef>
                <a:spcPts val="100"/>
              </a:spcBef>
            </a:pPr>
            <a:r>
              <a:rPr sz="2800" b="1" spc="5" dirty="0">
                <a:latin typeface="+mj-lt"/>
                <a:cs typeface="Tahoma"/>
              </a:rPr>
              <a:t>M</a:t>
            </a:r>
            <a:r>
              <a:rPr sz="2800" b="1" spc="-20" dirty="0">
                <a:latin typeface="+mj-lt"/>
                <a:cs typeface="Tahoma"/>
              </a:rPr>
              <a:t>O</a:t>
            </a:r>
            <a:r>
              <a:rPr sz="2800" b="1" spc="-75" dirty="0">
                <a:latin typeface="+mj-lt"/>
                <a:cs typeface="Tahoma"/>
              </a:rPr>
              <a:t>D</a:t>
            </a:r>
            <a:r>
              <a:rPr sz="2800" b="1" spc="-5" dirty="0">
                <a:latin typeface="+mj-lt"/>
                <a:cs typeface="Tahoma"/>
              </a:rPr>
              <a:t>E</a:t>
            </a:r>
            <a:r>
              <a:rPr sz="2800" b="1" spc="75" dirty="0">
                <a:latin typeface="+mj-lt"/>
                <a:cs typeface="Tahoma"/>
              </a:rPr>
              <a:t>L</a:t>
            </a:r>
            <a:r>
              <a:rPr sz="2800" b="1" spc="-70" dirty="0">
                <a:latin typeface="+mj-lt"/>
                <a:cs typeface="Tahoma"/>
              </a:rPr>
              <a:t>S</a:t>
            </a:r>
            <a:r>
              <a:rPr sz="2800" b="1" spc="-260" dirty="0">
                <a:latin typeface="+mj-lt"/>
                <a:cs typeface="Tahoma"/>
              </a:rPr>
              <a:t> </a:t>
            </a:r>
            <a:r>
              <a:rPr sz="2800" b="1" spc="-105" dirty="0">
                <a:latin typeface="+mj-lt"/>
                <a:cs typeface="Tahoma"/>
              </a:rPr>
              <a:t>U</a:t>
            </a:r>
            <a:r>
              <a:rPr sz="2800" b="1" spc="-75" dirty="0">
                <a:latin typeface="+mj-lt"/>
                <a:cs typeface="Tahoma"/>
              </a:rPr>
              <a:t>S</a:t>
            </a:r>
            <a:r>
              <a:rPr sz="2800" b="1" spc="-5" dirty="0">
                <a:latin typeface="+mj-lt"/>
                <a:cs typeface="Tahoma"/>
              </a:rPr>
              <a:t>E</a:t>
            </a:r>
            <a:r>
              <a:rPr sz="2800" b="1" spc="-70" dirty="0">
                <a:latin typeface="+mj-lt"/>
                <a:cs typeface="Tahoma"/>
              </a:rPr>
              <a:t>D</a:t>
            </a:r>
            <a:endParaRPr sz="2800" dirty="0">
              <a:latin typeface="+mj-lt"/>
              <a:cs typeface="Tahoma"/>
            </a:endParaRPr>
          </a:p>
        </p:txBody>
      </p:sp>
      <p:sp>
        <p:nvSpPr>
          <p:cNvPr id="41" name="object 41"/>
          <p:cNvSpPr/>
          <p:nvPr/>
        </p:nvSpPr>
        <p:spPr>
          <a:xfrm>
            <a:off x="11216408" y="7565434"/>
            <a:ext cx="1000125" cy="972819"/>
          </a:xfrm>
          <a:custGeom>
            <a:avLst/>
            <a:gdLst/>
            <a:ahLst/>
            <a:cxnLst/>
            <a:rect l="l" t="t" r="r" b="b"/>
            <a:pathLst>
              <a:path w="1000125" h="972820">
                <a:moveTo>
                  <a:pt x="500048" y="972802"/>
                </a:moveTo>
                <a:lnTo>
                  <a:pt x="451889" y="970575"/>
                </a:lnTo>
                <a:lnTo>
                  <a:pt x="405026" y="964031"/>
                </a:lnTo>
                <a:lnTo>
                  <a:pt x="359668" y="953374"/>
                </a:lnTo>
                <a:lnTo>
                  <a:pt x="316024" y="938807"/>
                </a:lnTo>
                <a:lnTo>
                  <a:pt x="274304" y="920534"/>
                </a:lnTo>
                <a:lnTo>
                  <a:pt x="234718" y="898759"/>
                </a:lnTo>
                <a:lnTo>
                  <a:pt x="197474" y="873686"/>
                </a:lnTo>
                <a:lnTo>
                  <a:pt x="162783" y="845519"/>
                </a:lnTo>
                <a:lnTo>
                  <a:pt x="130854" y="814461"/>
                </a:lnTo>
                <a:lnTo>
                  <a:pt x="101896" y="780716"/>
                </a:lnTo>
                <a:lnTo>
                  <a:pt x="76120" y="744489"/>
                </a:lnTo>
                <a:lnTo>
                  <a:pt x="53734" y="705983"/>
                </a:lnTo>
                <a:lnTo>
                  <a:pt x="34948" y="665402"/>
                </a:lnTo>
                <a:lnTo>
                  <a:pt x="19972" y="622949"/>
                </a:lnTo>
                <a:lnTo>
                  <a:pt x="9016" y="578829"/>
                </a:lnTo>
                <a:lnTo>
                  <a:pt x="2288" y="533245"/>
                </a:lnTo>
                <a:lnTo>
                  <a:pt x="0" y="486401"/>
                </a:lnTo>
                <a:lnTo>
                  <a:pt x="2288" y="439557"/>
                </a:lnTo>
                <a:lnTo>
                  <a:pt x="9016" y="393973"/>
                </a:lnTo>
                <a:lnTo>
                  <a:pt x="19972" y="349853"/>
                </a:lnTo>
                <a:lnTo>
                  <a:pt x="34948" y="307400"/>
                </a:lnTo>
                <a:lnTo>
                  <a:pt x="53734" y="266819"/>
                </a:lnTo>
                <a:lnTo>
                  <a:pt x="76120" y="228312"/>
                </a:lnTo>
                <a:lnTo>
                  <a:pt x="101896" y="192085"/>
                </a:lnTo>
                <a:lnTo>
                  <a:pt x="130854" y="158341"/>
                </a:lnTo>
                <a:lnTo>
                  <a:pt x="162783" y="127283"/>
                </a:lnTo>
                <a:lnTo>
                  <a:pt x="197474" y="99115"/>
                </a:lnTo>
                <a:lnTo>
                  <a:pt x="234718" y="74042"/>
                </a:lnTo>
                <a:lnTo>
                  <a:pt x="274304" y="52267"/>
                </a:lnTo>
                <a:lnTo>
                  <a:pt x="316024" y="33995"/>
                </a:lnTo>
                <a:lnTo>
                  <a:pt x="359668" y="19427"/>
                </a:lnTo>
                <a:lnTo>
                  <a:pt x="405026" y="8770"/>
                </a:lnTo>
                <a:lnTo>
                  <a:pt x="451889" y="2226"/>
                </a:lnTo>
                <a:lnTo>
                  <a:pt x="500047" y="0"/>
                </a:lnTo>
                <a:lnTo>
                  <a:pt x="548205" y="2226"/>
                </a:lnTo>
                <a:lnTo>
                  <a:pt x="595067" y="8770"/>
                </a:lnTo>
                <a:lnTo>
                  <a:pt x="640425" y="19427"/>
                </a:lnTo>
                <a:lnTo>
                  <a:pt x="684069" y="33995"/>
                </a:lnTo>
                <a:lnTo>
                  <a:pt x="725789" y="52267"/>
                </a:lnTo>
                <a:lnTo>
                  <a:pt x="765376" y="74042"/>
                </a:lnTo>
                <a:lnTo>
                  <a:pt x="802620" y="99115"/>
                </a:lnTo>
                <a:lnTo>
                  <a:pt x="837311" y="127283"/>
                </a:lnTo>
                <a:lnTo>
                  <a:pt x="869240" y="158341"/>
                </a:lnTo>
                <a:lnTo>
                  <a:pt x="898198" y="192085"/>
                </a:lnTo>
                <a:lnTo>
                  <a:pt x="923974" y="228312"/>
                </a:lnTo>
                <a:lnTo>
                  <a:pt x="946360" y="266819"/>
                </a:lnTo>
                <a:lnTo>
                  <a:pt x="965146" y="307400"/>
                </a:lnTo>
                <a:lnTo>
                  <a:pt x="980121" y="349853"/>
                </a:lnTo>
                <a:lnTo>
                  <a:pt x="991078" y="393973"/>
                </a:lnTo>
                <a:lnTo>
                  <a:pt x="997805" y="439557"/>
                </a:lnTo>
                <a:lnTo>
                  <a:pt x="1000094" y="486403"/>
                </a:lnTo>
                <a:lnTo>
                  <a:pt x="997805" y="533245"/>
                </a:lnTo>
                <a:lnTo>
                  <a:pt x="991078" y="578829"/>
                </a:lnTo>
                <a:lnTo>
                  <a:pt x="980121" y="622949"/>
                </a:lnTo>
                <a:lnTo>
                  <a:pt x="965146" y="665402"/>
                </a:lnTo>
                <a:lnTo>
                  <a:pt x="946360" y="705983"/>
                </a:lnTo>
                <a:lnTo>
                  <a:pt x="923974" y="744489"/>
                </a:lnTo>
                <a:lnTo>
                  <a:pt x="898198" y="780716"/>
                </a:lnTo>
                <a:lnTo>
                  <a:pt x="869240" y="814461"/>
                </a:lnTo>
                <a:lnTo>
                  <a:pt x="837311" y="845519"/>
                </a:lnTo>
                <a:lnTo>
                  <a:pt x="802620" y="873686"/>
                </a:lnTo>
                <a:lnTo>
                  <a:pt x="765376" y="898759"/>
                </a:lnTo>
                <a:lnTo>
                  <a:pt x="725789" y="920534"/>
                </a:lnTo>
                <a:lnTo>
                  <a:pt x="684069" y="938807"/>
                </a:lnTo>
                <a:lnTo>
                  <a:pt x="640425" y="953374"/>
                </a:lnTo>
                <a:lnTo>
                  <a:pt x="595067" y="964031"/>
                </a:lnTo>
                <a:lnTo>
                  <a:pt x="548205" y="970575"/>
                </a:lnTo>
                <a:lnTo>
                  <a:pt x="500048" y="972802"/>
                </a:lnTo>
                <a:close/>
              </a:path>
            </a:pathLst>
          </a:custGeom>
          <a:solidFill>
            <a:srgbClr val="2B91D5"/>
          </a:solidFill>
        </p:spPr>
        <p:txBody>
          <a:bodyPr wrap="square" lIns="0" tIns="0" rIns="0" bIns="0" rtlCol="0"/>
          <a:lstStyle/>
          <a:p>
            <a:endParaRPr/>
          </a:p>
        </p:txBody>
      </p:sp>
      <p:sp>
        <p:nvSpPr>
          <p:cNvPr id="42" name="object 42"/>
          <p:cNvSpPr txBox="1"/>
          <p:nvPr/>
        </p:nvSpPr>
        <p:spPr>
          <a:xfrm>
            <a:off x="11573298" y="7743234"/>
            <a:ext cx="298450" cy="574040"/>
          </a:xfrm>
          <a:prstGeom prst="rect">
            <a:avLst/>
          </a:prstGeom>
        </p:spPr>
        <p:txBody>
          <a:bodyPr vert="horz" wrap="square" lIns="0" tIns="12700" rIns="0" bIns="0" rtlCol="0">
            <a:spAutoFit/>
          </a:bodyPr>
          <a:lstStyle/>
          <a:p>
            <a:pPr>
              <a:lnSpc>
                <a:spcPct val="100000"/>
              </a:lnSpc>
              <a:spcBef>
                <a:spcPts val="100"/>
              </a:spcBef>
            </a:pPr>
            <a:r>
              <a:rPr sz="3600" b="1" spc="-45" dirty="0">
                <a:latin typeface="Tahoma"/>
                <a:cs typeface="Tahoma"/>
              </a:rPr>
              <a:t>4</a:t>
            </a:r>
            <a:endParaRPr sz="3600">
              <a:latin typeface="Tahoma"/>
              <a:cs typeface="Tahoma"/>
            </a:endParaRPr>
          </a:p>
        </p:txBody>
      </p:sp>
      <p:sp>
        <p:nvSpPr>
          <p:cNvPr id="43" name="object 43"/>
          <p:cNvSpPr/>
          <p:nvPr/>
        </p:nvSpPr>
        <p:spPr>
          <a:xfrm>
            <a:off x="13529600" y="7888079"/>
            <a:ext cx="4436745" cy="2218690"/>
          </a:xfrm>
          <a:custGeom>
            <a:avLst/>
            <a:gdLst/>
            <a:ahLst/>
            <a:cxnLst/>
            <a:rect l="l" t="t" r="r" b="b"/>
            <a:pathLst>
              <a:path w="4436744" h="2218690">
                <a:moveTo>
                  <a:pt x="4436268" y="2218134"/>
                </a:moveTo>
                <a:lnTo>
                  <a:pt x="0" y="2218134"/>
                </a:lnTo>
                <a:lnTo>
                  <a:pt x="0" y="0"/>
                </a:lnTo>
                <a:lnTo>
                  <a:pt x="4436268" y="0"/>
                </a:lnTo>
                <a:lnTo>
                  <a:pt x="4436268" y="2218134"/>
                </a:lnTo>
                <a:close/>
              </a:path>
            </a:pathLst>
          </a:custGeom>
          <a:solidFill>
            <a:srgbClr val="FFFFFF"/>
          </a:solidFill>
        </p:spPr>
        <p:txBody>
          <a:bodyPr wrap="square" lIns="0" tIns="0" rIns="0" bIns="0" rtlCol="0"/>
          <a:lstStyle/>
          <a:p>
            <a:endParaRPr/>
          </a:p>
        </p:txBody>
      </p:sp>
      <p:sp>
        <p:nvSpPr>
          <p:cNvPr id="44" name="object 44"/>
          <p:cNvSpPr txBox="1"/>
          <p:nvPr/>
        </p:nvSpPr>
        <p:spPr>
          <a:xfrm>
            <a:off x="13339085" y="7515551"/>
            <a:ext cx="4448175" cy="2396810"/>
          </a:xfrm>
          <a:prstGeom prst="rect">
            <a:avLst/>
          </a:prstGeom>
        </p:spPr>
        <p:txBody>
          <a:bodyPr vert="horz" wrap="square" lIns="0" tIns="3810" rIns="0" bIns="0" rtlCol="0">
            <a:spAutoFit/>
          </a:bodyPr>
          <a:lstStyle/>
          <a:p>
            <a:pPr>
              <a:lnSpc>
                <a:spcPct val="100000"/>
              </a:lnSpc>
              <a:spcBef>
                <a:spcPts val="30"/>
              </a:spcBef>
            </a:pPr>
            <a:endParaRPr sz="3750" dirty="0">
              <a:latin typeface="Times New Roman"/>
              <a:cs typeface="Times New Roman"/>
            </a:endParaRPr>
          </a:p>
          <a:p>
            <a:pPr marL="1062990">
              <a:lnSpc>
                <a:spcPct val="100000"/>
              </a:lnSpc>
            </a:pPr>
            <a:r>
              <a:rPr sz="2600" b="1" spc="-65" dirty="0">
                <a:latin typeface="Tahoma"/>
                <a:cs typeface="Tahoma"/>
              </a:rPr>
              <a:t>FORECASTING</a:t>
            </a:r>
            <a:endParaRPr lang="en-US" sz="2600" b="1" spc="-65" dirty="0">
              <a:latin typeface="Tahoma"/>
              <a:cs typeface="Tahoma"/>
            </a:endParaRPr>
          </a:p>
          <a:p>
            <a:pPr marL="1062990">
              <a:lnSpc>
                <a:spcPct val="100000"/>
              </a:lnSpc>
            </a:pPr>
            <a:endParaRPr lang="en-US" sz="2600" b="1" spc="-65" dirty="0">
              <a:latin typeface="Tahoma"/>
              <a:cs typeface="Tahoma"/>
            </a:endParaRPr>
          </a:p>
          <a:p>
            <a:pPr marL="1062990">
              <a:lnSpc>
                <a:spcPct val="100000"/>
              </a:lnSpc>
            </a:pPr>
            <a:r>
              <a:rPr lang="en-US" sz="2200" spc="40" dirty="0">
                <a:latin typeface="Tahoma"/>
                <a:cs typeface="Tahoma"/>
              </a:rPr>
              <a:t>Forecasted the demand of the products by choosing our best model.</a:t>
            </a:r>
            <a:endParaRPr lang="en-US" sz="2200" dirty="0">
              <a:latin typeface="Tahoma"/>
              <a:cs typeface="Tahoma"/>
            </a:endParaRPr>
          </a:p>
        </p:txBody>
      </p:sp>
      <p:grpSp>
        <p:nvGrpSpPr>
          <p:cNvPr id="47" name="object 47"/>
          <p:cNvGrpSpPr/>
          <p:nvPr/>
        </p:nvGrpSpPr>
        <p:grpSpPr>
          <a:xfrm>
            <a:off x="5592111" y="5063011"/>
            <a:ext cx="7550548" cy="4180730"/>
            <a:chOff x="5592111" y="5063011"/>
            <a:chExt cx="7550548" cy="4180730"/>
          </a:xfrm>
        </p:grpSpPr>
        <p:sp>
          <p:nvSpPr>
            <p:cNvPr id="48" name="object 48"/>
            <p:cNvSpPr/>
            <p:nvPr/>
          </p:nvSpPr>
          <p:spPr>
            <a:xfrm>
              <a:off x="5592111" y="5082123"/>
              <a:ext cx="1019810" cy="0"/>
            </a:xfrm>
            <a:custGeom>
              <a:avLst/>
              <a:gdLst/>
              <a:ahLst/>
              <a:cxnLst/>
              <a:rect l="l" t="t" r="r" b="b"/>
              <a:pathLst>
                <a:path w="1019809">
                  <a:moveTo>
                    <a:pt x="0" y="0"/>
                  </a:moveTo>
                  <a:lnTo>
                    <a:pt x="1019263" y="0"/>
                  </a:lnTo>
                </a:path>
              </a:pathLst>
            </a:custGeom>
            <a:ln w="38099">
              <a:solidFill>
                <a:srgbClr val="1F2A3F"/>
              </a:solidFill>
            </a:ln>
          </p:spPr>
          <p:txBody>
            <a:bodyPr wrap="square" lIns="0" tIns="0" rIns="0" bIns="0" rtlCol="0"/>
            <a:lstStyle/>
            <a:p>
              <a:endParaRPr/>
            </a:p>
          </p:txBody>
        </p:sp>
        <p:sp>
          <p:nvSpPr>
            <p:cNvPr id="49" name="object 49"/>
            <p:cNvSpPr/>
            <p:nvPr/>
          </p:nvSpPr>
          <p:spPr>
            <a:xfrm>
              <a:off x="11496473" y="5063011"/>
              <a:ext cx="1019175" cy="19685"/>
            </a:xfrm>
            <a:custGeom>
              <a:avLst/>
              <a:gdLst/>
              <a:ahLst/>
              <a:cxnLst/>
              <a:rect l="l" t="t" r="r" b="b"/>
              <a:pathLst>
                <a:path w="1019175" h="19685">
                  <a:moveTo>
                    <a:pt x="0" y="19111"/>
                  </a:moveTo>
                  <a:lnTo>
                    <a:pt x="1019114" y="0"/>
                  </a:lnTo>
                </a:path>
              </a:pathLst>
            </a:custGeom>
            <a:ln w="38100">
              <a:solidFill>
                <a:srgbClr val="1F2A3F"/>
              </a:solidFill>
            </a:ln>
          </p:spPr>
          <p:txBody>
            <a:bodyPr wrap="square" lIns="0" tIns="0" rIns="0" bIns="0" rtlCol="0"/>
            <a:lstStyle/>
            <a:p>
              <a:endParaRPr/>
            </a:p>
          </p:txBody>
        </p:sp>
        <p:sp>
          <p:nvSpPr>
            <p:cNvPr id="50" name="object 50"/>
            <p:cNvSpPr/>
            <p:nvPr/>
          </p:nvSpPr>
          <p:spPr>
            <a:xfrm>
              <a:off x="11716444" y="7091922"/>
              <a:ext cx="793750" cy="481672"/>
            </a:xfrm>
            <a:custGeom>
              <a:avLst/>
              <a:gdLst/>
              <a:ahLst/>
              <a:cxnLst/>
              <a:rect l="l" t="t" r="r" b="b"/>
              <a:pathLst>
                <a:path w="793750" h="473709">
                  <a:moveTo>
                    <a:pt x="0" y="473477"/>
                  </a:moveTo>
                  <a:lnTo>
                    <a:pt x="793532" y="0"/>
                  </a:lnTo>
                </a:path>
              </a:pathLst>
            </a:custGeom>
            <a:ln w="38066">
              <a:solidFill>
                <a:srgbClr val="1F2A3F"/>
              </a:solidFill>
            </a:ln>
          </p:spPr>
          <p:txBody>
            <a:bodyPr wrap="square" lIns="0" tIns="0" rIns="0" bIns="0" rtlCol="0"/>
            <a:lstStyle/>
            <a:p>
              <a:endParaRPr/>
            </a:p>
          </p:txBody>
        </p:sp>
        <p:sp>
          <p:nvSpPr>
            <p:cNvPr id="51" name="object 51"/>
            <p:cNvSpPr/>
            <p:nvPr/>
          </p:nvSpPr>
          <p:spPr>
            <a:xfrm>
              <a:off x="11716449" y="8538256"/>
              <a:ext cx="1426210" cy="705485"/>
            </a:xfrm>
            <a:custGeom>
              <a:avLst/>
              <a:gdLst/>
              <a:ahLst/>
              <a:cxnLst/>
              <a:rect l="l" t="t" r="r" b="b"/>
              <a:pathLst>
                <a:path w="1426209" h="705484">
                  <a:moveTo>
                    <a:pt x="0" y="0"/>
                  </a:moveTo>
                  <a:lnTo>
                    <a:pt x="1426081" y="704857"/>
                  </a:lnTo>
                </a:path>
              </a:pathLst>
            </a:custGeom>
            <a:ln w="38100">
              <a:solidFill>
                <a:srgbClr val="1F2A3F"/>
              </a:solidFill>
            </a:ln>
          </p:spPr>
          <p:txBody>
            <a:bodyPr wrap="square" lIns="0" tIns="0" rIns="0" bIns="0" rtlCol="0"/>
            <a:lstStyle/>
            <a:p>
              <a:endParaRPr/>
            </a:p>
          </p:txBody>
        </p:sp>
      </p:grpSp>
      <p:sp>
        <p:nvSpPr>
          <p:cNvPr id="52" name="object 36">
            <a:extLst>
              <a:ext uri="{FF2B5EF4-FFF2-40B4-BE49-F238E27FC236}">
                <a16:creationId xmlns:a16="http://schemas.microsoft.com/office/drawing/2014/main" id="{C127AB61-0924-1A39-0F41-332EA709533B}"/>
              </a:ext>
            </a:extLst>
          </p:cNvPr>
          <p:cNvSpPr/>
          <p:nvPr/>
        </p:nvSpPr>
        <p:spPr>
          <a:xfrm>
            <a:off x="13553397" y="7931266"/>
            <a:ext cx="4424378" cy="2183017"/>
          </a:xfrm>
          <a:custGeom>
            <a:avLst/>
            <a:gdLst/>
            <a:ahLst/>
            <a:cxnLst/>
            <a:rect l="l" t="t" r="r" b="b"/>
            <a:pathLst>
              <a:path w="4019550" h="2800350">
                <a:moveTo>
                  <a:pt x="0" y="0"/>
                </a:moveTo>
                <a:lnTo>
                  <a:pt x="4019549" y="0"/>
                </a:lnTo>
                <a:lnTo>
                  <a:pt x="4019549" y="2800330"/>
                </a:lnTo>
                <a:lnTo>
                  <a:pt x="0" y="2800330"/>
                </a:lnTo>
                <a:lnTo>
                  <a:pt x="0" y="0"/>
                </a:lnTo>
              </a:path>
            </a:pathLst>
          </a:custGeom>
          <a:ln w="95255">
            <a:solidFill>
              <a:srgbClr val="2B91D5"/>
            </a:solidFill>
          </a:ln>
        </p:spPr>
        <p:txBody>
          <a:bodyPr wrap="square" lIns="0" tIns="0" rIns="0" bIns="0" rtlCol="0"/>
          <a:lstStyle/>
          <a:p>
            <a:endParaRPr/>
          </a:p>
        </p:txBody>
      </p:sp>
      <p:sp>
        <p:nvSpPr>
          <p:cNvPr id="53" name="object 45">
            <a:extLst>
              <a:ext uri="{FF2B5EF4-FFF2-40B4-BE49-F238E27FC236}">
                <a16:creationId xmlns:a16="http://schemas.microsoft.com/office/drawing/2014/main" id="{FAF3A6A2-FE73-74D3-A724-D61F088DB5A8}"/>
              </a:ext>
            </a:extLst>
          </p:cNvPr>
          <p:cNvSpPr/>
          <p:nvPr/>
        </p:nvSpPr>
        <p:spPr>
          <a:xfrm>
            <a:off x="13142659" y="8888399"/>
            <a:ext cx="819362" cy="864235"/>
          </a:xfrm>
          <a:custGeom>
            <a:avLst/>
            <a:gdLst/>
            <a:ahLst/>
            <a:cxnLst/>
            <a:rect l="l" t="t" r="r" b="b"/>
            <a:pathLst>
              <a:path w="864234" h="864234">
                <a:moveTo>
                  <a:pt x="431822" y="863632"/>
                </a:moveTo>
                <a:lnTo>
                  <a:pt x="384763" y="861099"/>
                </a:lnTo>
                <a:lnTo>
                  <a:pt x="339180" y="853673"/>
                </a:lnTo>
                <a:lnTo>
                  <a:pt x="295327" y="841619"/>
                </a:lnTo>
                <a:lnTo>
                  <a:pt x="253469" y="825199"/>
                </a:lnTo>
                <a:lnTo>
                  <a:pt x="213869" y="804677"/>
                </a:lnTo>
                <a:lnTo>
                  <a:pt x="176789" y="780317"/>
                </a:lnTo>
                <a:lnTo>
                  <a:pt x="142495" y="752383"/>
                </a:lnTo>
                <a:lnTo>
                  <a:pt x="111249" y="721136"/>
                </a:lnTo>
                <a:lnTo>
                  <a:pt x="83314" y="686842"/>
                </a:lnTo>
                <a:lnTo>
                  <a:pt x="58954" y="649762"/>
                </a:lnTo>
                <a:lnTo>
                  <a:pt x="38432" y="610162"/>
                </a:lnTo>
                <a:lnTo>
                  <a:pt x="22013" y="568304"/>
                </a:lnTo>
                <a:lnTo>
                  <a:pt x="9958" y="524451"/>
                </a:lnTo>
                <a:lnTo>
                  <a:pt x="2532" y="478867"/>
                </a:lnTo>
                <a:lnTo>
                  <a:pt x="0" y="431795"/>
                </a:lnTo>
                <a:lnTo>
                  <a:pt x="2532" y="384765"/>
                </a:lnTo>
                <a:lnTo>
                  <a:pt x="9958" y="339181"/>
                </a:lnTo>
                <a:lnTo>
                  <a:pt x="22013" y="295329"/>
                </a:lnTo>
                <a:lnTo>
                  <a:pt x="38432" y="253470"/>
                </a:lnTo>
                <a:lnTo>
                  <a:pt x="58954" y="213870"/>
                </a:lnTo>
                <a:lnTo>
                  <a:pt x="83314" y="176791"/>
                </a:lnTo>
                <a:lnTo>
                  <a:pt x="111249" y="142496"/>
                </a:lnTo>
                <a:lnTo>
                  <a:pt x="142495" y="111250"/>
                </a:lnTo>
                <a:lnTo>
                  <a:pt x="176789" y="83315"/>
                </a:lnTo>
                <a:lnTo>
                  <a:pt x="213869" y="58955"/>
                </a:lnTo>
                <a:lnTo>
                  <a:pt x="253469" y="38434"/>
                </a:lnTo>
                <a:lnTo>
                  <a:pt x="295327" y="22014"/>
                </a:lnTo>
                <a:lnTo>
                  <a:pt x="339180" y="9959"/>
                </a:lnTo>
                <a:lnTo>
                  <a:pt x="384763" y="2533"/>
                </a:lnTo>
                <a:lnTo>
                  <a:pt x="431814" y="0"/>
                </a:lnTo>
                <a:lnTo>
                  <a:pt x="478866" y="2533"/>
                </a:lnTo>
                <a:lnTo>
                  <a:pt x="524449" y="9959"/>
                </a:lnTo>
                <a:lnTo>
                  <a:pt x="568302" y="22014"/>
                </a:lnTo>
                <a:lnTo>
                  <a:pt x="610161" y="38434"/>
                </a:lnTo>
                <a:lnTo>
                  <a:pt x="649761" y="58955"/>
                </a:lnTo>
                <a:lnTo>
                  <a:pt x="686840" y="83315"/>
                </a:lnTo>
                <a:lnTo>
                  <a:pt x="721135" y="111250"/>
                </a:lnTo>
                <a:lnTo>
                  <a:pt x="752381" y="142496"/>
                </a:lnTo>
                <a:lnTo>
                  <a:pt x="780316" y="176791"/>
                </a:lnTo>
                <a:lnTo>
                  <a:pt x="804676" y="213870"/>
                </a:lnTo>
                <a:lnTo>
                  <a:pt x="825198" y="253470"/>
                </a:lnTo>
                <a:lnTo>
                  <a:pt x="841617" y="295329"/>
                </a:lnTo>
                <a:lnTo>
                  <a:pt x="853672" y="339181"/>
                </a:lnTo>
                <a:lnTo>
                  <a:pt x="861098" y="384765"/>
                </a:lnTo>
                <a:lnTo>
                  <a:pt x="863629" y="431816"/>
                </a:lnTo>
                <a:lnTo>
                  <a:pt x="861098" y="478867"/>
                </a:lnTo>
                <a:lnTo>
                  <a:pt x="853672" y="524451"/>
                </a:lnTo>
                <a:lnTo>
                  <a:pt x="841617" y="568304"/>
                </a:lnTo>
                <a:lnTo>
                  <a:pt x="825198" y="610162"/>
                </a:lnTo>
                <a:lnTo>
                  <a:pt x="804676" y="649762"/>
                </a:lnTo>
                <a:lnTo>
                  <a:pt x="780316" y="686842"/>
                </a:lnTo>
                <a:lnTo>
                  <a:pt x="752381" y="721136"/>
                </a:lnTo>
                <a:lnTo>
                  <a:pt x="721135" y="752383"/>
                </a:lnTo>
                <a:lnTo>
                  <a:pt x="686840" y="780317"/>
                </a:lnTo>
                <a:lnTo>
                  <a:pt x="649761" y="804677"/>
                </a:lnTo>
                <a:lnTo>
                  <a:pt x="610161" y="825199"/>
                </a:lnTo>
                <a:lnTo>
                  <a:pt x="568302" y="841619"/>
                </a:lnTo>
                <a:lnTo>
                  <a:pt x="524449" y="853673"/>
                </a:lnTo>
                <a:lnTo>
                  <a:pt x="478866" y="861099"/>
                </a:lnTo>
                <a:lnTo>
                  <a:pt x="431822" y="863632"/>
                </a:lnTo>
                <a:close/>
              </a:path>
            </a:pathLst>
          </a:custGeom>
          <a:solidFill>
            <a:srgbClr val="12538A"/>
          </a:solidFill>
        </p:spPr>
        <p:txBody>
          <a:bodyPr wrap="square" lIns="0" tIns="0" rIns="0" bIns="0" rtlCol="0"/>
          <a:lstStyle/>
          <a:p>
            <a:endParaRPr/>
          </a:p>
        </p:txBody>
      </p:sp>
      <p:sp>
        <p:nvSpPr>
          <p:cNvPr id="54" name="object 46">
            <a:extLst>
              <a:ext uri="{FF2B5EF4-FFF2-40B4-BE49-F238E27FC236}">
                <a16:creationId xmlns:a16="http://schemas.microsoft.com/office/drawing/2014/main" id="{3155024C-B371-8CFD-8BEC-6D247F53EAF2}"/>
              </a:ext>
            </a:extLst>
          </p:cNvPr>
          <p:cNvSpPr txBox="1"/>
          <p:nvPr/>
        </p:nvSpPr>
        <p:spPr>
          <a:xfrm>
            <a:off x="13399318" y="9063607"/>
            <a:ext cx="311150" cy="574040"/>
          </a:xfrm>
          <a:prstGeom prst="rect">
            <a:avLst/>
          </a:prstGeom>
        </p:spPr>
        <p:txBody>
          <a:bodyPr vert="horz" wrap="square" lIns="0" tIns="12700" rIns="0" bIns="0" rtlCol="0">
            <a:spAutoFit/>
          </a:bodyPr>
          <a:lstStyle/>
          <a:p>
            <a:pPr marL="12700">
              <a:lnSpc>
                <a:spcPct val="100000"/>
              </a:lnSpc>
              <a:spcBef>
                <a:spcPts val="100"/>
              </a:spcBef>
            </a:pPr>
            <a:r>
              <a:rPr sz="3600" b="1" spc="-45" dirty="0">
                <a:latin typeface="Tahoma"/>
                <a:cs typeface="Tahoma"/>
              </a:rPr>
              <a:t>5</a:t>
            </a:r>
            <a:endParaRPr sz="3600" dirty="0">
              <a:latin typeface="Tahoma"/>
              <a:cs typeface="Tahoma"/>
            </a:endParaRPr>
          </a:p>
        </p:txBody>
      </p:sp>
      <p:sp>
        <p:nvSpPr>
          <p:cNvPr id="45" name="object 33">
            <a:extLst>
              <a:ext uri="{FF2B5EF4-FFF2-40B4-BE49-F238E27FC236}">
                <a16:creationId xmlns:a16="http://schemas.microsoft.com/office/drawing/2014/main" id="{F084BD24-49A9-8B4C-ED84-805BC1824248}"/>
              </a:ext>
            </a:extLst>
          </p:cNvPr>
          <p:cNvSpPr/>
          <p:nvPr/>
        </p:nvSpPr>
        <p:spPr>
          <a:xfrm>
            <a:off x="150327" y="9518745"/>
            <a:ext cx="700826" cy="678492"/>
          </a:xfrm>
          <a:custGeom>
            <a:avLst/>
            <a:gdLst/>
            <a:ahLst/>
            <a:cxnLst/>
            <a:rect l="l" t="t" r="r" b="b"/>
            <a:pathLst>
              <a:path w="619760" h="619759">
                <a:moveTo>
                  <a:pt x="315276" y="619679"/>
                </a:moveTo>
                <a:lnTo>
                  <a:pt x="269421" y="617123"/>
                </a:lnTo>
                <a:lnTo>
                  <a:pt x="225550" y="608129"/>
                </a:lnTo>
                <a:lnTo>
                  <a:pt x="184141" y="593170"/>
                </a:lnTo>
                <a:lnTo>
                  <a:pt x="145680" y="572717"/>
                </a:lnTo>
                <a:lnTo>
                  <a:pt x="110657" y="547241"/>
                </a:lnTo>
                <a:lnTo>
                  <a:pt x="79558" y="517213"/>
                </a:lnTo>
                <a:lnTo>
                  <a:pt x="52871" y="483103"/>
                </a:lnTo>
                <a:lnTo>
                  <a:pt x="31084" y="445382"/>
                </a:lnTo>
                <a:lnTo>
                  <a:pt x="14685" y="404521"/>
                </a:lnTo>
                <a:lnTo>
                  <a:pt x="4161" y="360992"/>
                </a:lnTo>
                <a:lnTo>
                  <a:pt x="0" y="315265"/>
                </a:lnTo>
                <a:lnTo>
                  <a:pt x="2557" y="269420"/>
                </a:lnTo>
                <a:lnTo>
                  <a:pt x="11551" y="225550"/>
                </a:lnTo>
                <a:lnTo>
                  <a:pt x="26509" y="184140"/>
                </a:lnTo>
                <a:lnTo>
                  <a:pt x="46962" y="145680"/>
                </a:lnTo>
                <a:lnTo>
                  <a:pt x="72438" y="110657"/>
                </a:lnTo>
                <a:lnTo>
                  <a:pt x="102467" y="79558"/>
                </a:lnTo>
                <a:lnTo>
                  <a:pt x="136577" y="52871"/>
                </a:lnTo>
                <a:lnTo>
                  <a:pt x="174297"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7"/>
                </a:lnTo>
                <a:lnTo>
                  <a:pt x="604995" y="215158"/>
                </a:lnTo>
                <a:lnTo>
                  <a:pt x="615519" y="258687"/>
                </a:lnTo>
                <a:lnTo>
                  <a:pt x="619680" y="304413"/>
                </a:lnTo>
                <a:lnTo>
                  <a:pt x="617123" y="350259"/>
                </a:lnTo>
                <a:lnTo>
                  <a:pt x="608129" y="394129"/>
                </a:lnTo>
                <a:lnTo>
                  <a:pt x="593170" y="435539"/>
                </a:lnTo>
                <a:lnTo>
                  <a:pt x="572718" y="473999"/>
                </a:lnTo>
                <a:lnTo>
                  <a:pt x="547241" y="509023"/>
                </a:lnTo>
                <a:lnTo>
                  <a:pt x="517213" y="540122"/>
                </a:lnTo>
                <a:lnTo>
                  <a:pt x="483103" y="566808"/>
                </a:lnTo>
                <a:lnTo>
                  <a:pt x="445382" y="588595"/>
                </a:lnTo>
                <a:lnTo>
                  <a:pt x="404522" y="604995"/>
                </a:lnTo>
                <a:lnTo>
                  <a:pt x="360993" y="615519"/>
                </a:lnTo>
                <a:lnTo>
                  <a:pt x="315276" y="619679"/>
                </a:lnTo>
                <a:close/>
              </a:path>
            </a:pathLst>
          </a:custGeom>
          <a:solidFill>
            <a:srgbClr val="78DDE3"/>
          </a:solidFill>
        </p:spPr>
        <p:txBody>
          <a:bodyPr wrap="square" lIns="0" tIns="0" rIns="0" bIns="0" rtlCol="0"/>
          <a:lstStyle/>
          <a:p>
            <a:endParaRPr/>
          </a:p>
        </p:txBody>
      </p:sp>
      <p:sp>
        <p:nvSpPr>
          <p:cNvPr id="46" name="TextBox 45">
            <a:extLst>
              <a:ext uri="{FF2B5EF4-FFF2-40B4-BE49-F238E27FC236}">
                <a16:creationId xmlns:a16="http://schemas.microsoft.com/office/drawing/2014/main" id="{9FBFFB28-F616-B0B1-6C7B-FAAB63429328}"/>
              </a:ext>
            </a:extLst>
          </p:cNvPr>
          <p:cNvSpPr txBox="1"/>
          <p:nvPr/>
        </p:nvSpPr>
        <p:spPr>
          <a:xfrm>
            <a:off x="203366" y="9617800"/>
            <a:ext cx="589693" cy="461665"/>
          </a:xfrm>
          <a:prstGeom prst="rect">
            <a:avLst/>
          </a:prstGeom>
          <a:noFill/>
        </p:spPr>
        <p:txBody>
          <a:bodyPr wrap="square" rtlCol="0">
            <a:spAutoFit/>
          </a:bodyPr>
          <a:lstStyle/>
          <a:p>
            <a:r>
              <a:rPr lang="en-US" sz="2400" b="1" dirty="0"/>
              <a:t>21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6097129" cy="1104899"/>
          </a:xfrm>
          <a:custGeom>
            <a:avLst/>
            <a:gdLst/>
            <a:ahLst/>
            <a:cxnLst/>
            <a:rect l="l" t="t" r="r" b="b"/>
            <a:pathLst>
              <a:path w="5979795" h="1476375">
                <a:moveTo>
                  <a:pt x="0" y="0"/>
                </a:moveTo>
                <a:lnTo>
                  <a:pt x="5979318" y="0"/>
                </a:lnTo>
                <a:lnTo>
                  <a:pt x="5979318" y="1475851"/>
                </a:lnTo>
                <a:lnTo>
                  <a:pt x="0" y="1475851"/>
                </a:lnTo>
                <a:lnTo>
                  <a:pt x="0" y="0"/>
                </a:lnTo>
                <a:close/>
              </a:path>
            </a:pathLst>
          </a:custGeom>
          <a:solidFill>
            <a:srgbClr val="7EE3EE"/>
          </a:solidFill>
          <a:ln w="28575">
            <a:solidFill>
              <a:schemeClr val="tx1"/>
            </a:solidFill>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sp>
        <p:nvSpPr>
          <p:cNvPr id="3" name="object 3"/>
          <p:cNvSpPr txBox="1"/>
          <p:nvPr/>
        </p:nvSpPr>
        <p:spPr>
          <a:xfrm>
            <a:off x="344483" y="59316"/>
            <a:ext cx="5962310" cy="907428"/>
          </a:xfrm>
          <a:prstGeom prst="rect">
            <a:avLst/>
          </a:prstGeom>
        </p:spPr>
        <p:txBody>
          <a:bodyPr vert="horz" wrap="square" lIns="0" tIns="12700" rIns="0" bIns="0" rtlCol="0">
            <a:spAutoFit/>
          </a:bodyPr>
          <a:lstStyle/>
          <a:p>
            <a:pPr marL="12065" marR="5080" algn="ctr">
              <a:lnSpc>
                <a:spcPct val="115399"/>
              </a:lnSpc>
              <a:spcBef>
                <a:spcPts val="100"/>
              </a:spcBef>
            </a:pPr>
            <a:r>
              <a:rPr lang="en-US" sz="2600" b="1" spc="240" dirty="0">
                <a:latin typeface="Trebuchet MS"/>
                <a:cs typeface="Trebuchet MS"/>
              </a:rPr>
              <a:t>D</a:t>
            </a:r>
            <a:r>
              <a:rPr lang="en-US" sz="2600" b="1" spc="40" dirty="0">
                <a:latin typeface="Trebuchet MS"/>
                <a:cs typeface="Trebuchet MS"/>
              </a:rPr>
              <a:t>E</a:t>
            </a:r>
            <a:r>
              <a:rPr lang="en-US" sz="2600" b="1" spc="335" dirty="0">
                <a:latin typeface="Trebuchet MS"/>
                <a:cs typeface="Trebuchet MS"/>
              </a:rPr>
              <a:t>C</a:t>
            </a:r>
            <a:r>
              <a:rPr lang="en-US" sz="2600" b="1" spc="200" dirty="0">
                <a:latin typeface="Trebuchet MS"/>
                <a:cs typeface="Trebuchet MS"/>
              </a:rPr>
              <a:t>O</a:t>
            </a:r>
            <a:r>
              <a:rPr lang="en-US" sz="2600" b="1" spc="270" dirty="0">
                <a:latin typeface="Trebuchet MS"/>
                <a:cs typeface="Trebuchet MS"/>
              </a:rPr>
              <a:t>M</a:t>
            </a:r>
            <a:r>
              <a:rPr lang="en-US" sz="2600" b="1" spc="110" dirty="0">
                <a:latin typeface="Trebuchet MS"/>
                <a:cs typeface="Trebuchet MS"/>
              </a:rPr>
              <a:t>P</a:t>
            </a:r>
            <a:r>
              <a:rPr lang="en-US" sz="2600" b="1" spc="200" dirty="0">
                <a:latin typeface="Trebuchet MS"/>
                <a:cs typeface="Trebuchet MS"/>
              </a:rPr>
              <a:t>O</a:t>
            </a:r>
            <a:r>
              <a:rPr lang="en-US" sz="2600" b="1" spc="245" dirty="0">
                <a:latin typeface="Trebuchet MS"/>
                <a:cs typeface="Trebuchet MS"/>
              </a:rPr>
              <a:t>S</a:t>
            </a:r>
            <a:r>
              <a:rPr lang="en-US" sz="2600" b="1" spc="15" dirty="0">
                <a:latin typeface="Trebuchet MS"/>
                <a:cs typeface="Trebuchet MS"/>
              </a:rPr>
              <a:t>I</a:t>
            </a:r>
            <a:r>
              <a:rPr lang="en-US" sz="2600" b="1" spc="-170" dirty="0">
                <a:latin typeface="Trebuchet MS"/>
                <a:cs typeface="Trebuchet MS"/>
              </a:rPr>
              <a:t>T </a:t>
            </a:r>
            <a:r>
              <a:rPr lang="en-US" sz="2600" b="1" spc="15" dirty="0">
                <a:latin typeface="Trebuchet MS"/>
                <a:cs typeface="Trebuchet MS"/>
              </a:rPr>
              <a:t>I</a:t>
            </a:r>
            <a:r>
              <a:rPr lang="en-US" sz="2600" b="1" spc="200" dirty="0">
                <a:latin typeface="Trebuchet MS"/>
                <a:cs typeface="Trebuchet MS"/>
              </a:rPr>
              <a:t>O</a:t>
            </a:r>
            <a:r>
              <a:rPr lang="en-US" sz="2600" b="1" spc="245" dirty="0">
                <a:latin typeface="Trebuchet MS"/>
                <a:cs typeface="Trebuchet MS"/>
              </a:rPr>
              <a:t>N</a:t>
            </a:r>
            <a:r>
              <a:rPr lang="en-US" sz="2600" b="1" spc="-375" dirty="0">
                <a:latin typeface="Trebuchet MS"/>
                <a:cs typeface="Trebuchet MS"/>
              </a:rPr>
              <a:t> </a:t>
            </a:r>
            <a:r>
              <a:rPr lang="en-US" sz="2600" b="1" spc="235" dirty="0">
                <a:latin typeface="Trebuchet MS"/>
                <a:cs typeface="Trebuchet MS"/>
              </a:rPr>
              <a:t>G</a:t>
            </a:r>
            <a:r>
              <a:rPr lang="en-US" sz="2600" b="1" spc="50" dirty="0">
                <a:latin typeface="Trebuchet MS"/>
                <a:cs typeface="Trebuchet MS"/>
              </a:rPr>
              <a:t>R</a:t>
            </a:r>
            <a:r>
              <a:rPr lang="en-US" sz="2600" b="1" spc="165" dirty="0">
                <a:latin typeface="Trebuchet MS"/>
                <a:cs typeface="Trebuchet MS"/>
              </a:rPr>
              <a:t>A</a:t>
            </a:r>
            <a:r>
              <a:rPr lang="en-US" sz="2600" b="1" spc="110" dirty="0">
                <a:latin typeface="Trebuchet MS"/>
                <a:cs typeface="Trebuchet MS"/>
              </a:rPr>
              <a:t>P</a:t>
            </a:r>
            <a:r>
              <a:rPr lang="en-US" sz="2600" b="1" spc="170" dirty="0">
                <a:latin typeface="Trebuchet MS"/>
                <a:cs typeface="Trebuchet MS"/>
              </a:rPr>
              <a:t>H</a:t>
            </a:r>
            <a:r>
              <a:rPr lang="en-US" sz="2600" b="1" spc="250" dirty="0">
                <a:latin typeface="Trebuchet MS"/>
                <a:cs typeface="Trebuchet MS"/>
              </a:rPr>
              <a:t>S</a:t>
            </a:r>
            <a:r>
              <a:rPr lang="en-US" sz="2600" b="1" spc="-375" dirty="0">
                <a:latin typeface="Trebuchet MS"/>
                <a:cs typeface="Trebuchet MS"/>
              </a:rPr>
              <a:t> F O R</a:t>
            </a:r>
          </a:p>
          <a:p>
            <a:pPr marL="12065" marR="5080" algn="ctr">
              <a:lnSpc>
                <a:spcPct val="115399"/>
              </a:lnSpc>
              <a:spcBef>
                <a:spcPts val="100"/>
              </a:spcBef>
            </a:pPr>
            <a:r>
              <a:rPr lang="en-US" sz="2600" b="1" spc="110" dirty="0">
                <a:latin typeface="Trebuchet MS"/>
                <a:cs typeface="Trebuchet MS"/>
              </a:rPr>
              <a:t>P</a:t>
            </a:r>
            <a:r>
              <a:rPr lang="en-US" sz="2600" b="1" spc="200" dirty="0">
                <a:latin typeface="Trebuchet MS"/>
                <a:cs typeface="Trebuchet MS"/>
              </a:rPr>
              <a:t>O</a:t>
            </a:r>
            <a:r>
              <a:rPr lang="en-US" sz="2600" b="1" spc="245" dirty="0">
                <a:latin typeface="Trebuchet MS"/>
                <a:cs typeface="Trebuchet MS"/>
              </a:rPr>
              <a:t>S</a:t>
            </a:r>
            <a:r>
              <a:rPr lang="en-US" sz="2600" b="1" spc="15" dirty="0">
                <a:latin typeface="Trebuchet MS"/>
                <a:cs typeface="Trebuchet MS"/>
              </a:rPr>
              <a:t>I</a:t>
            </a:r>
            <a:r>
              <a:rPr lang="en-US" sz="2600" b="1" spc="-170" dirty="0">
                <a:latin typeface="Trebuchet MS"/>
                <a:cs typeface="Trebuchet MS"/>
              </a:rPr>
              <a:t>T </a:t>
            </a:r>
            <a:r>
              <a:rPr lang="en-US" sz="2600" b="1" spc="15" dirty="0">
                <a:latin typeface="Trebuchet MS"/>
                <a:cs typeface="Trebuchet MS"/>
              </a:rPr>
              <a:t>I</a:t>
            </a:r>
            <a:r>
              <a:rPr lang="en-US" sz="2600" b="1" spc="40" dirty="0">
                <a:latin typeface="Trebuchet MS"/>
                <a:cs typeface="Trebuchet MS"/>
              </a:rPr>
              <a:t>V</a:t>
            </a:r>
            <a:r>
              <a:rPr lang="en-US" sz="2600" b="1" spc="45" dirty="0">
                <a:latin typeface="Trebuchet MS"/>
                <a:cs typeface="Trebuchet MS"/>
              </a:rPr>
              <a:t>E</a:t>
            </a:r>
            <a:r>
              <a:rPr lang="en-US" sz="2600" b="1" spc="-375" dirty="0">
                <a:latin typeface="Trebuchet MS"/>
                <a:cs typeface="Trebuchet MS"/>
              </a:rPr>
              <a:t>  </a:t>
            </a:r>
            <a:r>
              <a:rPr lang="en-US" sz="2600" b="1" spc="245" dirty="0">
                <a:latin typeface="Trebuchet MS"/>
                <a:cs typeface="Trebuchet MS"/>
              </a:rPr>
              <a:t>S</a:t>
            </a:r>
            <a:r>
              <a:rPr lang="en-US" sz="2600" b="1" spc="40" dirty="0">
                <a:latin typeface="Trebuchet MS"/>
                <a:cs typeface="Trebuchet MS"/>
              </a:rPr>
              <a:t>E</a:t>
            </a:r>
            <a:r>
              <a:rPr lang="en-US" sz="2600" b="1" spc="240" dirty="0">
                <a:latin typeface="Trebuchet MS"/>
                <a:cs typeface="Trebuchet MS"/>
              </a:rPr>
              <a:t>N</a:t>
            </a:r>
            <a:r>
              <a:rPr lang="en-US" sz="2600" b="1" spc="-170" dirty="0">
                <a:latin typeface="Trebuchet MS"/>
                <a:cs typeface="Trebuchet MS"/>
              </a:rPr>
              <a:t>T </a:t>
            </a:r>
            <a:r>
              <a:rPr lang="en-US" sz="2600" b="1" spc="15" dirty="0">
                <a:latin typeface="Trebuchet MS"/>
                <a:cs typeface="Trebuchet MS"/>
              </a:rPr>
              <a:t>I</a:t>
            </a:r>
            <a:r>
              <a:rPr lang="en-US" sz="2600" b="1" spc="270" dirty="0">
                <a:latin typeface="Trebuchet MS"/>
                <a:cs typeface="Trebuchet MS"/>
              </a:rPr>
              <a:t>M</a:t>
            </a:r>
            <a:r>
              <a:rPr lang="en-US" sz="2600" b="1" spc="40" dirty="0">
                <a:latin typeface="Trebuchet MS"/>
                <a:cs typeface="Trebuchet MS"/>
              </a:rPr>
              <a:t>E</a:t>
            </a:r>
            <a:r>
              <a:rPr lang="en-US" sz="2600" b="1" spc="240" dirty="0">
                <a:latin typeface="Trebuchet MS"/>
                <a:cs typeface="Trebuchet MS"/>
              </a:rPr>
              <a:t>N</a:t>
            </a:r>
            <a:r>
              <a:rPr lang="en-US" sz="2600" b="1" spc="-170" dirty="0">
                <a:latin typeface="Trebuchet MS"/>
                <a:cs typeface="Trebuchet MS"/>
              </a:rPr>
              <a:t>T </a:t>
            </a:r>
            <a:r>
              <a:rPr lang="en-US" sz="2600" b="1" spc="250" dirty="0">
                <a:latin typeface="Trebuchet MS"/>
                <a:cs typeface="Trebuchet MS"/>
              </a:rPr>
              <a:t>S</a:t>
            </a:r>
            <a:r>
              <a:rPr lang="en-US" sz="2600" b="1" spc="-375" dirty="0">
                <a:latin typeface="Trebuchet MS"/>
                <a:cs typeface="Trebuchet MS"/>
              </a:rPr>
              <a:t> </a:t>
            </a:r>
            <a:r>
              <a:rPr sz="2600" b="1" spc="-280" dirty="0">
                <a:latin typeface="Trebuchet MS"/>
                <a:cs typeface="Trebuchet MS"/>
              </a:rPr>
              <a:t>:</a:t>
            </a:r>
            <a:endParaRPr sz="2600" dirty="0">
              <a:latin typeface="Trebuchet MS"/>
              <a:cs typeface="Trebuchet MS"/>
            </a:endParaRPr>
          </a:p>
        </p:txBody>
      </p:sp>
      <p:sp>
        <p:nvSpPr>
          <p:cNvPr id="9" name="object 2">
            <a:extLst>
              <a:ext uri="{FF2B5EF4-FFF2-40B4-BE49-F238E27FC236}">
                <a16:creationId xmlns:a16="http://schemas.microsoft.com/office/drawing/2014/main" id="{1839EAB3-5B46-100B-BFF3-7074375A0721}"/>
              </a:ext>
            </a:extLst>
          </p:cNvPr>
          <p:cNvSpPr/>
          <p:nvPr/>
        </p:nvSpPr>
        <p:spPr>
          <a:xfrm>
            <a:off x="6097130" y="1"/>
            <a:ext cx="6130729" cy="1104899"/>
          </a:xfrm>
          <a:custGeom>
            <a:avLst/>
            <a:gdLst/>
            <a:ahLst/>
            <a:cxnLst/>
            <a:rect l="l" t="t" r="r" b="b"/>
            <a:pathLst>
              <a:path w="5979795" h="1476375">
                <a:moveTo>
                  <a:pt x="0" y="0"/>
                </a:moveTo>
                <a:lnTo>
                  <a:pt x="5979318" y="0"/>
                </a:lnTo>
                <a:lnTo>
                  <a:pt x="5979318" y="1475851"/>
                </a:lnTo>
                <a:lnTo>
                  <a:pt x="0" y="1475851"/>
                </a:lnTo>
                <a:lnTo>
                  <a:pt x="0" y="0"/>
                </a:lnTo>
                <a:close/>
              </a:path>
            </a:pathLst>
          </a:custGeom>
          <a:solidFill>
            <a:srgbClr val="7EE3EE"/>
          </a:solidFill>
          <a:ln w="28575">
            <a:solidFill>
              <a:schemeClr val="tx1"/>
            </a:solidFill>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lang="en-US"/>
          </a:p>
        </p:txBody>
      </p:sp>
      <p:sp>
        <p:nvSpPr>
          <p:cNvPr id="10" name="object 2">
            <a:extLst>
              <a:ext uri="{FF2B5EF4-FFF2-40B4-BE49-F238E27FC236}">
                <a16:creationId xmlns:a16="http://schemas.microsoft.com/office/drawing/2014/main" id="{9EDF88B4-0DDC-0E9E-D276-F1B7E43D2F6B}"/>
              </a:ext>
            </a:extLst>
          </p:cNvPr>
          <p:cNvSpPr/>
          <p:nvPr/>
        </p:nvSpPr>
        <p:spPr>
          <a:xfrm>
            <a:off x="12227859" y="1"/>
            <a:ext cx="6060141" cy="1104899"/>
          </a:xfrm>
          <a:custGeom>
            <a:avLst/>
            <a:gdLst/>
            <a:ahLst/>
            <a:cxnLst/>
            <a:rect l="l" t="t" r="r" b="b"/>
            <a:pathLst>
              <a:path w="5979795" h="1476375">
                <a:moveTo>
                  <a:pt x="0" y="0"/>
                </a:moveTo>
                <a:lnTo>
                  <a:pt x="5979318" y="0"/>
                </a:lnTo>
                <a:lnTo>
                  <a:pt x="5979318" y="1475851"/>
                </a:lnTo>
                <a:lnTo>
                  <a:pt x="0" y="1475851"/>
                </a:lnTo>
                <a:lnTo>
                  <a:pt x="0" y="0"/>
                </a:lnTo>
                <a:close/>
              </a:path>
            </a:pathLst>
          </a:custGeom>
          <a:solidFill>
            <a:srgbClr val="7EE3EE"/>
          </a:solidFill>
          <a:ln w="28575">
            <a:solidFill>
              <a:schemeClr val="tx1"/>
            </a:solidFill>
          </a:ln>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sp>
        <p:nvSpPr>
          <p:cNvPr id="11" name="object 3">
            <a:extLst>
              <a:ext uri="{FF2B5EF4-FFF2-40B4-BE49-F238E27FC236}">
                <a16:creationId xmlns:a16="http://schemas.microsoft.com/office/drawing/2014/main" id="{15834964-1019-C52B-56EB-71046E69D88B}"/>
              </a:ext>
            </a:extLst>
          </p:cNvPr>
          <p:cNvSpPr txBox="1"/>
          <p:nvPr/>
        </p:nvSpPr>
        <p:spPr>
          <a:xfrm>
            <a:off x="6293045" y="59316"/>
            <a:ext cx="5962310" cy="894604"/>
          </a:xfrm>
          <a:prstGeom prst="rect">
            <a:avLst/>
          </a:prstGeom>
        </p:spPr>
        <p:txBody>
          <a:bodyPr vert="horz" wrap="square" lIns="0" tIns="12700" rIns="0" bIns="0" rtlCol="0">
            <a:spAutoFit/>
          </a:bodyPr>
          <a:lstStyle/>
          <a:p>
            <a:pPr marL="12065" marR="5080" algn="ctr">
              <a:lnSpc>
                <a:spcPct val="115399"/>
              </a:lnSpc>
              <a:spcBef>
                <a:spcPts val="100"/>
              </a:spcBef>
            </a:pPr>
            <a:r>
              <a:rPr lang="en-US" sz="2600" b="1" spc="240" dirty="0">
                <a:latin typeface="Trebuchet MS"/>
                <a:cs typeface="Trebuchet MS"/>
              </a:rPr>
              <a:t>D</a:t>
            </a:r>
            <a:r>
              <a:rPr lang="en-US" sz="2600" b="1" spc="40" dirty="0">
                <a:latin typeface="Trebuchet MS"/>
                <a:cs typeface="Trebuchet MS"/>
              </a:rPr>
              <a:t>E</a:t>
            </a:r>
            <a:r>
              <a:rPr lang="en-US" sz="2600" b="1" spc="335" dirty="0">
                <a:latin typeface="Trebuchet MS"/>
                <a:cs typeface="Trebuchet MS"/>
              </a:rPr>
              <a:t>C</a:t>
            </a:r>
            <a:r>
              <a:rPr lang="en-US" sz="2600" b="1" spc="200" dirty="0">
                <a:latin typeface="Trebuchet MS"/>
                <a:cs typeface="Trebuchet MS"/>
              </a:rPr>
              <a:t>O</a:t>
            </a:r>
            <a:r>
              <a:rPr lang="en-US" sz="2600" b="1" spc="270" dirty="0">
                <a:latin typeface="Trebuchet MS"/>
                <a:cs typeface="Trebuchet MS"/>
              </a:rPr>
              <a:t>M</a:t>
            </a:r>
            <a:r>
              <a:rPr lang="en-US" sz="2600" b="1" spc="110" dirty="0">
                <a:latin typeface="Trebuchet MS"/>
                <a:cs typeface="Trebuchet MS"/>
              </a:rPr>
              <a:t>P</a:t>
            </a:r>
            <a:r>
              <a:rPr lang="en-US" sz="2600" b="1" spc="200" dirty="0">
                <a:latin typeface="Trebuchet MS"/>
                <a:cs typeface="Trebuchet MS"/>
              </a:rPr>
              <a:t>O</a:t>
            </a:r>
            <a:r>
              <a:rPr lang="en-US" sz="2600" b="1" spc="245" dirty="0">
                <a:latin typeface="Trebuchet MS"/>
                <a:cs typeface="Trebuchet MS"/>
              </a:rPr>
              <a:t>S</a:t>
            </a:r>
            <a:r>
              <a:rPr lang="en-US" sz="2600" b="1" spc="15" dirty="0">
                <a:latin typeface="Trebuchet MS"/>
                <a:cs typeface="Trebuchet MS"/>
              </a:rPr>
              <a:t>I</a:t>
            </a:r>
            <a:r>
              <a:rPr lang="en-US" sz="2600" b="1" spc="-170" dirty="0">
                <a:latin typeface="Trebuchet MS"/>
                <a:cs typeface="Trebuchet MS"/>
              </a:rPr>
              <a:t>T </a:t>
            </a:r>
            <a:r>
              <a:rPr lang="en-US" sz="2600" b="1" spc="15" dirty="0">
                <a:latin typeface="Trebuchet MS"/>
                <a:cs typeface="Trebuchet MS"/>
              </a:rPr>
              <a:t>I</a:t>
            </a:r>
            <a:r>
              <a:rPr lang="en-US" sz="2600" b="1" spc="200" dirty="0">
                <a:latin typeface="Trebuchet MS"/>
                <a:cs typeface="Trebuchet MS"/>
              </a:rPr>
              <a:t>O</a:t>
            </a:r>
            <a:r>
              <a:rPr lang="en-US" sz="2600" b="1" spc="245" dirty="0">
                <a:latin typeface="Trebuchet MS"/>
                <a:cs typeface="Trebuchet MS"/>
              </a:rPr>
              <a:t>N</a:t>
            </a:r>
            <a:r>
              <a:rPr lang="en-US" sz="2600" b="1" spc="-375" dirty="0">
                <a:latin typeface="Trebuchet MS"/>
                <a:cs typeface="Trebuchet MS"/>
              </a:rPr>
              <a:t> </a:t>
            </a:r>
            <a:r>
              <a:rPr lang="en-US" sz="2600" b="1" spc="235" dirty="0">
                <a:latin typeface="Trebuchet MS"/>
                <a:cs typeface="Trebuchet MS"/>
              </a:rPr>
              <a:t>G</a:t>
            </a:r>
            <a:r>
              <a:rPr lang="en-US" sz="2600" b="1" spc="50" dirty="0">
                <a:latin typeface="Trebuchet MS"/>
                <a:cs typeface="Trebuchet MS"/>
              </a:rPr>
              <a:t>R</a:t>
            </a:r>
            <a:r>
              <a:rPr lang="en-US" sz="2600" b="1" spc="165" dirty="0">
                <a:latin typeface="Trebuchet MS"/>
                <a:cs typeface="Trebuchet MS"/>
              </a:rPr>
              <a:t>A</a:t>
            </a:r>
            <a:r>
              <a:rPr lang="en-US" sz="2600" b="1" spc="110" dirty="0">
                <a:latin typeface="Trebuchet MS"/>
                <a:cs typeface="Trebuchet MS"/>
              </a:rPr>
              <a:t>P</a:t>
            </a:r>
            <a:r>
              <a:rPr lang="en-US" sz="2600" b="1" spc="170" dirty="0">
                <a:latin typeface="Trebuchet MS"/>
                <a:cs typeface="Trebuchet MS"/>
              </a:rPr>
              <a:t>H</a:t>
            </a:r>
            <a:r>
              <a:rPr lang="en-US" sz="2600" b="1" spc="250" dirty="0">
                <a:latin typeface="Trebuchet MS"/>
                <a:cs typeface="Trebuchet MS"/>
              </a:rPr>
              <a:t>S</a:t>
            </a:r>
            <a:r>
              <a:rPr lang="en-US" sz="2600" b="1" spc="-375" dirty="0">
                <a:latin typeface="Trebuchet MS"/>
                <a:cs typeface="Trebuchet MS"/>
              </a:rPr>
              <a:t> F O R  </a:t>
            </a:r>
            <a:r>
              <a:rPr lang="en-US" sz="2600" b="1" spc="110" dirty="0">
                <a:latin typeface="Trebuchet MS"/>
                <a:cs typeface="Trebuchet MS"/>
              </a:rPr>
              <a:t>NEUTRAL</a:t>
            </a:r>
            <a:r>
              <a:rPr lang="en-US" sz="2600" b="1" spc="-375" dirty="0">
                <a:latin typeface="Trebuchet MS"/>
                <a:cs typeface="Trebuchet MS"/>
              </a:rPr>
              <a:t>  </a:t>
            </a:r>
            <a:r>
              <a:rPr lang="en-US" sz="2600" b="1" spc="245" dirty="0">
                <a:latin typeface="Trebuchet MS"/>
                <a:cs typeface="Trebuchet MS"/>
              </a:rPr>
              <a:t>S</a:t>
            </a:r>
            <a:r>
              <a:rPr lang="en-US" sz="2600" b="1" spc="40" dirty="0">
                <a:latin typeface="Trebuchet MS"/>
                <a:cs typeface="Trebuchet MS"/>
              </a:rPr>
              <a:t>E</a:t>
            </a:r>
            <a:r>
              <a:rPr lang="en-US" sz="2600" b="1" spc="240" dirty="0">
                <a:latin typeface="Trebuchet MS"/>
                <a:cs typeface="Trebuchet MS"/>
              </a:rPr>
              <a:t>N</a:t>
            </a:r>
            <a:r>
              <a:rPr lang="en-US" sz="2600" b="1" spc="-170" dirty="0">
                <a:latin typeface="Trebuchet MS"/>
                <a:cs typeface="Trebuchet MS"/>
              </a:rPr>
              <a:t>T </a:t>
            </a:r>
            <a:r>
              <a:rPr lang="en-US" sz="2600" b="1" spc="15" dirty="0">
                <a:latin typeface="Trebuchet MS"/>
                <a:cs typeface="Trebuchet MS"/>
              </a:rPr>
              <a:t>I</a:t>
            </a:r>
            <a:r>
              <a:rPr lang="en-US" sz="2600" b="1" spc="270" dirty="0">
                <a:latin typeface="Trebuchet MS"/>
                <a:cs typeface="Trebuchet MS"/>
              </a:rPr>
              <a:t>M</a:t>
            </a:r>
            <a:r>
              <a:rPr lang="en-US" sz="2600" b="1" spc="40" dirty="0">
                <a:latin typeface="Trebuchet MS"/>
                <a:cs typeface="Trebuchet MS"/>
              </a:rPr>
              <a:t>E</a:t>
            </a:r>
            <a:r>
              <a:rPr lang="en-US" sz="2600" b="1" spc="240" dirty="0">
                <a:latin typeface="Trebuchet MS"/>
                <a:cs typeface="Trebuchet MS"/>
              </a:rPr>
              <a:t>N</a:t>
            </a:r>
            <a:r>
              <a:rPr lang="en-US" sz="2600" b="1" spc="-170" dirty="0">
                <a:latin typeface="Trebuchet MS"/>
                <a:cs typeface="Trebuchet MS"/>
              </a:rPr>
              <a:t>T </a:t>
            </a:r>
            <a:r>
              <a:rPr lang="en-US" sz="2600" b="1" spc="250" dirty="0">
                <a:latin typeface="Trebuchet MS"/>
                <a:cs typeface="Trebuchet MS"/>
              </a:rPr>
              <a:t>S</a:t>
            </a:r>
            <a:r>
              <a:rPr lang="en-US" sz="2600" b="1" spc="-375" dirty="0">
                <a:latin typeface="Trebuchet MS"/>
                <a:cs typeface="Trebuchet MS"/>
              </a:rPr>
              <a:t> </a:t>
            </a:r>
            <a:r>
              <a:rPr sz="2600" b="1" spc="-280" dirty="0">
                <a:latin typeface="Trebuchet MS"/>
                <a:cs typeface="Trebuchet MS"/>
              </a:rPr>
              <a:t>:</a:t>
            </a:r>
            <a:endParaRPr sz="2600" dirty="0">
              <a:latin typeface="Trebuchet MS"/>
              <a:cs typeface="Trebuchet MS"/>
            </a:endParaRPr>
          </a:p>
        </p:txBody>
      </p:sp>
      <p:sp>
        <p:nvSpPr>
          <p:cNvPr id="12" name="object 3">
            <a:extLst>
              <a:ext uri="{FF2B5EF4-FFF2-40B4-BE49-F238E27FC236}">
                <a16:creationId xmlns:a16="http://schemas.microsoft.com/office/drawing/2014/main" id="{E4C2C596-0DE7-BDB2-1408-663F1DEF371C}"/>
              </a:ext>
            </a:extLst>
          </p:cNvPr>
          <p:cNvSpPr txBox="1"/>
          <p:nvPr/>
        </p:nvSpPr>
        <p:spPr>
          <a:xfrm>
            <a:off x="12439692" y="59316"/>
            <a:ext cx="5962310" cy="894604"/>
          </a:xfrm>
          <a:prstGeom prst="rect">
            <a:avLst/>
          </a:prstGeom>
        </p:spPr>
        <p:txBody>
          <a:bodyPr vert="horz" wrap="square" lIns="0" tIns="12700" rIns="0" bIns="0" rtlCol="0">
            <a:spAutoFit/>
          </a:bodyPr>
          <a:lstStyle/>
          <a:p>
            <a:pPr marL="12065" marR="5080" algn="ctr">
              <a:lnSpc>
                <a:spcPct val="115399"/>
              </a:lnSpc>
              <a:spcBef>
                <a:spcPts val="100"/>
              </a:spcBef>
            </a:pPr>
            <a:r>
              <a:rPr lang="en-US" sz="2600" b="1" spc="240" dirty="0">
                <a:latin typeface="Trebuchet MS"/>
                <a:cs typeface="Trebuchet MS"/>
              </a:rPr>
              <a:t>D</a:t>
            </a:r>
            <a:r>
              <a:rPr lang="en-US" sz="2600" b="1" spc="40" dirty="0">
                <a:latin typeface="Trebuchet MS"/>
                <a:cs typeface="Trebuchet MS"/>
              </a:rPr>
              <a:t>E</a:t>
            </a:r>
            <a:r>
              <a:rPr lang="en-US" sz="2600" b="1" spc="335" dirty="0">
                <a:latin typeface="Trebuchet MS"/>
                <a:cs typeface="Trebuchet MS"/>
              </a:rPr>
              <a:t>C</a:t>
            </a:r>
            <a:r>
              <a:rPr lang="en-US" sz="2600" b="1" spc="200" dirty="0">
                <a:latin typeface="Trebuchet MS"/>
                <a:cs typeface="Trebuchet MS"/>
              </a:rPr>
              <a:t>O</a:t>
            </a:r>
            <a:r>
              <a:rPr lang="en-US" sz="2600" b="1" spc="270" dirty="0">
                <a:latin typeface="Trebuchet MS"/>
                <a:cs typeface="Trebuchet MS"/>
              </a:rPr>
              <a:t>M</a:t>
            </a:r>
            <a:r>
              <a:rPr lang="en-US" sz="2600" b="1" spc="110" dirty="0">
                <a:latin typeface="Trebuchet MS"/>
                <a:cs typeface="Trebuchet MS"/>
              </a:rPr>
              <a:t>P</a:t>
            </a:r>
            <a:r>
              <a:rPr lang="en-US" sz="2600" b="1" spc="200" dirty="0">
                <a:latin typeface="Trebuchet MS"/>
                <a:cs typeface="Trebuchet MS"/>
              </a:rPr>
              <a:t>O</a:t>
            </a:r>
            <a:r>
              <a:rPr lang="en-US" sz="2600" b="1" spc="245" dirty="0">
                <a:latin typeface="Trebuchet MS"/>
                <a:cs typeface="Trebuchet MS"/>
              </a:rPr>
              <a:t>S</a:t>
            </a:r>
            <a:r>
              <a:rPr lang="en-US" sz="2600" b="1" spc="15" dirty="0">
                <a:latin typeface="Trebuchet MS"/>
                <a:cs typeface="Trebuchet MS"/>
              </a:rPr>
              <a:t>I</a:t>
            </a:r>
            <a:r>
              <a:rPr lang="en-US" sz="2600" b="1" spc="-170" dirty="0">
                <a:latin typeface="Trebuchet MS"/>
                <a:cs typeface="Trebuchet MS"/>
              </a:rPr>
              <a:t>T </a:t>
            </a:r>
            <a:r>
              <a:rPr lang="en-US" sz="2600" b="1" spc="15" dirty="0">
                <a:latin typeface="Trebuchet MS"/>
                <a:cs typeface="Trebuchet MS"/>
              </a:rPr>
              <a:t>I</a:t>
            </a:r>
            <a:r>
              <a:rPr lang="en-US" sz="2600" b="1" spc="200" dirty="0">
                <a:latin typeface="Trebuchet MS"/>
                <a:cs typeface="Trebuchet MS"/>
              </a:rPr>
              <a:t>O</a:t>
            </a:r>
            <a:r>
              <a:rPr lang="en-US" sz="2600" b="1" spc="245" dirty="0">
                <a:latin typeface="Trebuchet MS"/>
                <a:cs typeface="Trebuchet MS"/>
              </a:rPr>
              <a:t>N</a:t>
            </a:r>
            <a:r>
              <a:rPr lang="en-US" sz="2600" b="1" spc="-375" dirty="0">
                <a:latin typeface="Trebuchet MS"/>
                <a:cs typeface="Trebuchet MS"/>
              </a:rPr>
              <a:t> </a:t>
            </a:r>
            <a:r>
              <a:rPr lang="en-US" sz="2600" b="1" spc="235" dirty="0">
                <a:latin typeface="Trebuchet MS"/>
                <a:cs typeface="Trebuchet MS"/>
              </a:rPr>
              <a:t>G</a:t>
            </a:r>
            <a:r>
              <a:rPr lang="en-US" sz="2600" b="1" spc="50" dirty="0">
                <a:latin typeface="Trebuchet MS"/>
                <a:cs typeface="Trebuchet MS"/>
              </a:rPr>
              <a:t>R</a:t>
            </a:r>
            <a:r>
              <a:rPr lang="en-US" sz="2600" b="1" spc="165" dirty="0">
                <a:latin typeface="Trebuchet MS"/>
                <a:cs typeface="Trebuchet MS"/>
              </a:rPr>
              <a:t>A</a:t>
            </a:r>
            <a:r>
              <a:rPr lang="en-US" sz="2600" b="1" spc="110" dirty="0">
                <a:latin typeface="Trebuchet MS"/>
                <a:cs typeface="Trebuchet MS"/>
              </a:rPr>
              <a:t>P</a:t>
            </a:r>
            <a:r>
              <a:rPr lang="en-US" sz="2600" b="1" spc="170" dirty="0">
                <a:latin typeface="Trebuchet MS"/>
                <a:cs typeface="Trebuchet MS"/>
              </a:rPr>
              <a:t>H</a:t>
            </a:r>
            <a:r>
              <a:rPr lang="en-US" sz="2600" b="1" spc="250" dirty="0">
                <a:latin typeface="Trebuchet MS"/>
                <a:cs typeface="Trebuchet MS"/>
              </a:rPr>
              <a:t>S</a:t>
            </a:r>
            <a:r>
              <a:rPr lang="en-US" sz="2600" b="1" spc="-375" dirty="0">
                <a:latin typeface="Trebuchet MS"/>
                <a:cs typeface="Trebuchet MS"/>
              </a:rPr>
              <a:t> F O R </a:t>
            </a:r>
            <a:br>
              <a:rPr lang="en-US" sz="2600" b="1" spc="-375" dirty="0">
                <a:latin typeface="Trebuchet MS"/>
                <a:cs typeface="Trebuchet MS"/>
              </a:rPr>
            </a:br>
            <a:r>
              <a:rPr lang="en-US" sz="2600" b="1" spc="110" dirty="0">
                <a:latin typeface="Trebuchet MS"/>
                <a:cs typeface="Trebuchet MS"/>
              </a:rPr>
              <a:t>NEGA</a:t>
            </a:r>
            <a:r>
              <a:rPr lang="en-US" sz="2600" b="1" spc="-170" dirty="0">
                <a:latin typeface="Trebuchet MS"/>
                <a:cs typeface="Trebuchet MS"/>
              </a:rPr>
              <a:t>T </a:t>
            </a:r>
            <a:r>
              <a:rPr lang="en-US" sz="2600" b="1" spc="15" dirty="0">
                <a:latin typeface="Trebuchet MS"/>
                <a:cs typeface="Trebuchet MS"/>
              </a:rPr>
              <a:t>I</a:t>
            </a:r>
            <a:r>
              <a:rPr lang="en-US" sz="2600" b="1" spc="40" dirty="0">
                <a:latin typeface="Trebuchet MS"/>
                <a:cs typeface="Trebuchet MS"/>
              </a:rPr>
              <a:t>V</a:t>
            </a:r>
            <a:r>
              <a:rPr lang="en-US" sz="2600" b="1" spc="45" dirty="0">
                <a:latin typeface="Trebuchet MS"/>
                <a:cs typeface="Trebuchet MS"/>
              </a:rPr>
              <a:t>E</a:t>
            </a:r>
            <a:r>
              <a:rPr lang="en-US" sz="2600" b="1" spc="-375" dirty="0">
                <a:latin typeface="Trebuchet MS"/>
                <a:cs typeface="Trebuchet MS"/>
              </a:rPr>
              <a:t>  </a:t>
            </a:r>
            <a:r>
              <a:rPr lang="en-US" sz="2600" b="1" spc="245" dirty="0">
                <a:latin typeface="Trebuchet MS"/>
                <a:cs typeface="Trebuchet MS"/>
              </a:rPr>
              <a:t>S</a:t>
            </a:r>
            <a:r>
              <a:rPr lang="en-US" sz="2600" b="1" spc="40" dirty="0">
                <a:latin typeface="Trebuchet MS"/>
                <a:cs typeface="Trebuchet MS"/>
              </a:rPr>
              <a:t>E</a:t>
            </a:r>
            <a:r>
              <a:rPr lang="en-US" sz="2600" b="1" spc="240" dirty="0">
                <a:latin typeface="Trebuchet MS"/>
                <a:cs typeface="Trebuchet MS"/>
              </a:rPr>
              <a:t>N</a:t>
            </a:r>
            <a:r>
              <a:rPr lang="en-US" sz="2600" b="1" spc="-170" dirty="0">
                <a:latin typeface="Trebuchet MS"/>
                <a:cs typeface="Trebuchet MS"/>
              </a:rPr>
              <a:t>T </a:t>
            </a:r>
            <a:r>
              <a:rPr lang="en-US" sz="2600" b="1" spc="15" dirty="0">
                <a:latin typeface="Trebuchet MS"/>
                <a:cs typeface="Trebuchet MS"/>
              </a:rPr>
              <a:t>I</a:t>
            </a:r>
            <a:r>
              <a:rPr lang="en-US" sz="2600" b="1" spc="270" dirty="0">
                <a:latin typeface="Trebuchet MS"/>
                <a:cs typeface="Trebuchet MS"/>
              </a:rPr>
              <a:t>M</a:t>
            </a:r>
            <a:r>
              <a:rPr lang="en-US" sz="2600" b="1" spc="40" dirty="0">
                <a:latin typeface="Trebuchet MS"/>
                <a:cs typeface="Trebuchet MS"/>
              </a:rPr>
              <a:t>E</a:t>
            </a:r>
            <a:r>
              <a:rPr lang="en-US" sz="2600" b="1" spc="240" dirty="0">
                <a:latin typeface="Trebuchet MS"/>
                <a:cs typeface="Trebuchet MS"/>
              </a:rPr>
              <a:t>N</a:t>
            </a:r>
            <a:r>
              <a:rPr lang="en-US" sz="2600" b="1" spc="-170" dirty="0">
                <a:latin typeface="Trebuchet MS"/>
                <a:cs typeface="Trebuchet MS"/>
              </a:rPr>
              <a:t>T </a:t>
            </a:r>
            <a:r>
              <a:rPr lang="en-US" sz="2600" b="1" spc="250" dirty="0">
                <a:latin typeface="Trebuchet MS"/>
                <a:cs typeface="Trebuchet MS"/>
              </a:rPr>
              <a:t>S</a:t>
            </a:r>
            <a:r>
              <a:rPr lang="en-US" sz="2600" b="1" spc="-375" dirty="0">
                <a:latin typeface="Trebuchet MS"/>
                <a:cs typeface="Trebuchet MS"/>
              </a:rPr>
              <a:t> </a:t>
            </a:r>
            <a:r>
              <a:rPr sz="2600" b="1" spc="-280" dirty="0">
                <a:latin typeface="Trebuchet MS"/>
                <a:cs typeface="Trebuchet MS"/>
              </a:rPr>
              <a:t>:</a:t>
            </a:r>
            <a:endParaRPr sz="2600" dirty="0">
              <a:latin typeface="Trebuchet MS"/>
              <a:cs typeface="Trebuchet MS"/>
            </a:endParaRPr>
          </a:p>
        </p:txBody>
      </p:sp>
      <p:sp>
        <p:nvSpPr>
          <p:cNvPr id="15" name="Rectangle 14">
            <a:extLst>
              <a:ext uri="{FF2B5EF4-FFF2-40B4-BE49-F238E27FC236}">
                <a16:creationId xmlns:a16="http://schemas.microsoft.com/office/drawing/2014/main" id="{14D8DC87-2BD7-5495-94F3-B7CF10E3362A}"/>
              </a:ext>
            </a:extLst>
          </p:cNvPr>
          <p:cNvSpPr/>
          <p:nvPr/>
        </p:nvSpPr>
        <p:spPr>
          <a:xfrm>
            <a:off x="-7218" y="1126417"/>
            <a:ext cx="6097129" cy="6073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9E62FAD-2A11-5E48-3E21-8BA3F88FDC1F}"/>
              </a:ext>
            </a:extLst>
          </p:cNvPr>
          <p:cNvSpPr/>
          <p:nvPr/>
        </p:nvSpPr>
        <p:spPr>
          <a:xfrm>
            <a:off x="-7218" y="7214753"/>
            <a:ext cx="18295218" cy="307224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F32132AF-8AC9-0EDB-F3EC-BECECCDA52DD}"/>
              </a:ext>
            </a:extLst>
          </p:cNvPr>
          <p:cNvSpPr txBox="1"/>
          <p:nvPr/>
        </p:nvSpPr>
        <p:spPr>
          <a:xfrm>
            <a:off x="-19050" y="7255012"/>
            <a:ext cx="6293045" cy="2554545"/>
          </a:xfrm>
          <a:prstGeom prst="rect">
            <a:avLst/>
          </a:prstGeom>
          <a:noFill/>
        </p:spPr>
        <p:txBody>
          <a:bodyPr wrap="square" rtlCol="0">
            <a:spAutoFit/>
          </a:bodyPr>
          <a:lstStyle/>
          <a:p>
            <a:pPr marL="342900" indent="-342900">
              <a:buFont typeface="Arial" panose="020B0604020202020204" pitchFamily="34" charset="0"/>
              <a:buChar char="•"/>
            </a:pPr>
            <a:r>
              <a:rPr lang="en-US" sz="2000" b="1" dirty="0"/>
              <a:t>Trend: For the positive sentiments we can see that count of product id’s increased till January 2017 and after it starts decreasing.</a:t>
            </a:r>
          </a:p>
          <a:p>
            <a:pPr marL="342900" indent="-342900">
              <a:buFont typeface="Arial" panose="020B0604020202020204" pitchFamily="34" charset="0"/>
              <a:buChar char="•"/>
            </a:pPr>
            <a:r>
              <a:rPr lang="en-US" sz="2000" b="1" dirty="0"/>
              <a:t>Seasonality : For the positive sentiments as per the count of product id’s we can observes a seasonality after gap of a year.</a:t>
            </a:r>
          </a:p>
          <a:p>
            <a:pPr marL="342900" indent="-342900">
              <a:buFont typeface="Arial" panose="020B0604020202020204" pitchFamily="34" charset="0"/>
              <a:buChar char="•"/>
            </a:pPr>
            <a:r>
              <a:rPr lang="en-US" sz="2000" b="1" dirty="0"/>
              <a:t>Residuals : We can see that the residuals are increasing as or decreasing as per the trend.</a:t>
            </a:r>
          </a:p>
        </p:txBody>
      </p:sp>
      <p:sp>
        <p:nvSpPr>
          <p:cNvPr id="20" name="TextBox 19">
            <a:extLst>
              <a:ext uri="{FF2B5EF4-FFF2-40B4-BE49-F238E27FC236}">
                <a16:creationId xmlns:a16="http://schemas.microsoft.com/office/drawing/2014/main" id="{06897C5A-3D69-7CDE-F7C6-F4D792A1758B}"/>
              </a:ext>
            </a:extLst>
          </p:cNvPr>
          <p:cNvSpPr txBox="1"/>
          <p:nvPr/>
        </p:nvSpPr>
        <p:spPr>
          <a:xfrm>
            <a:off x="6195736" y="7265401"/>
            <a:ext cx="6156928" cy="2831544"/>
          </a:xfrm>
          <a:prstGeom prst="rect">
            <a:avLst/>
          </a:prstGeom>
          <a:noFill/>
        </p:spPr>
        <p:txBody>
          <a:bodyPr wrap="square" rtlCol="0">
            <a:spAutoFit/>
          </a:bodyPr>
          <a:lstStyle/>
          <a:p>
            <a:pPr marL="342900" indent="-342900">
              <a:buFont typeface="Arial" panose="020B0604020202020204" pitchFamily="34" charset="0"/>
              <a:buChar char="•"/>
            </a:pPr>
            <a:r>
              <a:rPr lang="en-US" sz="2000" b="1" dirty="0"/>
              <a:t>Trend: For the neutral sentiments we can see that count of product id’s increased till July 2015 and after it starts decreasing.</a:t>
            </a:r>
          </a:p>
          <a:p>
            <a:pPr marL="342900" indent="-342900">
              <a:buFont typeface="Arial" panose="020B0604020202020204" pitchFamily="34" charset="0"/>
              <a:buChar char="•"/>
            </a:pPr>
            <a:r>
              <a:rPr lang="en-US" sz="2000" b="1" dirty="0"/>
              <a:t>Seasonality : For the Neutral sentiments as per the count of product id’s we can observes a seasonality after gap of a year.</a:t>
            </a:r>
          </a:p>
          <a:p>
            <a:pPr marL="342900" indent="-342900">
              <a:buFont typeface="Arial" panose="020B0604020202020204" pitchFamily="34" charset="0"/>
              <a:buChar char="•"/>
            </a:pPr>
            <a:r>
              <a:rPr lang="en-US" sz="2000" b="1" dirty="0"/>
              <a:t>Residuals : We can see that the residuals are increasing as or decreasing as per the trend.</a:t>
            </a:r>
          </a:p>
          <a:p>
            <a:endParaRPr lang="en-US" dirty="0"/>
          </a:p>
        </p:txBody>
      </p:sp>
      <p:sp>
        <p:nvSpPr>
          <p:cNvPr id="22" name="TextBox 21">
            <a:extLst>
              <a:ext uri="{FF2B5EF4-FFF2-40B4-BE49-F238E27FC236}">
                <a16:creationId xmlns:a16="http://schemas.microsoft.com/office/drawing/2014/main" id="{A029F012-D239-5495-54C8-790843D409F5}"/>
              </a:ext>
            </a:extLst>
          </p:cNvPr>
          <p:cNvSpPr txBox="1"/>
          <p:nvPr/>
        </p:nvSpPr>
        <p:spPr>
          <a:xfrm>
            <a:off x="12596182" y="7265401"/>
            <a:ext cx="5410200" cy="2554545"/>
          </a:xfrm>
          <a:prstGeom prst="rect">
            <a:avLst/>
          </a:prstGeom>
          <a:noFill/>
        </p:spPr>
        <p:txBody>
          <a:bodyPr wrap="square" rtlCol="0">
            <a:spAutoFit/>
          </a:bodyPr>
          <a:lstStyle/>
          <a:p>
            <a:pPr marL="342900" indent="-342900">
              <a:buFont typeface="Arial" panose="020B0604020202020204" pitchFamily="34" charset="0"/>
              <a:buChar char="•"/>
            </a:pPr>
            <a:r>
              <a:rPr lang="en-US" sz="2000" b="1" dirty="0"/>
              <a:t>Trend: For the negative sentiments we can see that count of product id’s increased till January 2017 and after it starts decreasing.</a:t>
            </a:r>
          </a:p>
          <a:p>
            <a:pPr marL="342900" indent="-342900">
              <a:buFont typeface="Arial" panose="020B0604020202020204" pitchFamily="34" charset="0"/>
              <a:buChar char="•"/>
            </a:pPr>
            <a:r>
              <a:rPr lang="en-US" sz="2000" b="1" dirty="0"/>
              <a:t>Seasonality : For the negative sentiments as per the count of product id’s we can observes a seasonality after gap of a year.</a:t>
            </a:r>
          </a:p>
          <a:p>
            <a:pPr marL="342900" indent="-342900">
              <a:buFont typeface="Arial" panose="020B0604020202020204" pitchFamily="34" charset="0"/>
              <a:buChar char="•"/>
            </a:pPr>
            <a:r>
              <a:rPr lang="en-US" sz="2000" b="1" dirty="0"/>
              <a:t>Residuals : We can see that the residuals are increasing as or decreasing as per the trend.</a:t>
            </a:r>
          </a:p>
        </p:txBody>
      </p:sp>
      <p:sp>
        <p:nvSpPr>
          <p:cNvPr id="6" name="Rectangle 5">
            <a:extLst>
              <a:ext uri="{FF2B5EF4-FFF2-40B4-BE49-F238E27FC236}">
                <a16:creationId xmlns:a16="http://schemas.microsoft.com/office/drawing/2014/main" id="{AC621266-E2EF-4A74-5332-888437865889}"/>
              </a:ext>
            </a:extLst>
          </p:cNvPr>
          <p:cNvSpPr/>
          <p:nvPr/>
        </p:nvSpPr>
        <p:spPr>
          <a:xfrm>
            <a:off x="6100730" y="1126417"/>
            <a:ext cx="6154625" cy="6073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BF267A2-0525-520A-BBE5-0C3F8FE406E7}"/>
              </a:ext>
            </a:extLst>
          </p:cNvPr>
          <p:cNvSpPr/>
          <p:nvPr/>
        </p:nvSpPr>
        <p:spPr>
          <a:xfrm>
            <a:off x="12227859" y="1126417"/>
            <a:ext cx="6060141" cy="6073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A6EDEAB-E336-9C0B-96EC-FEDCF2073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6417"/>
            <a:ext cx="6096000" cy="6073462"/>
          </a:xfrm>
          <a:prstGeom prst="rect">
            <a:avLst/>
          </a:prstGeom>
        </p:spPr>
      </p:pic>
      <p:pic>
        <p:nvPicPr>
          <p:cNvPr id="23" name="Picture 22">
            <a:extLst>
              <a:ext uri="{FF2B5EF4-FFF2-40B4-BE49-F238E27FC236}">
                <a16:creationId xmlns:a16="http://schemas.microsoft.com/office/drawing/2014/main" id="{331DBE98-54B5-DACD-FFA0-32BFCFF5BC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141" y="1126416"/>
            <a:ext cx="6191613" cy="6073463"/>
          </a:xfrm>
          <a:prstGeom prst="rect">
            <a:avLst/>
          </a:prstGeom>
        </p:spPr>
      </p:pic>
      <p:pic>
        <p:nvPicPr>
          <p:cNvPr id="25" name="Picture 24">
            <a:extLst>
              <a:ext uri="{FF2B5EF4-FFF2-40B4-BE49-F238E27FC236}">
                <a16:creationId xmlns:a16="http://schemas.microsoft.com/office/drawing/2014/main" id="{267BD4E8-BB71-30ED-A79E-9280E496FC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27860" y="1126416"/>
            <a:ext cx="6060140" cy="6073462"/>
          </a:xfrm>
          <a:prstGeom prst="rect">
            <a:avLst/>
          </a:prstGeom>
        </p:spPr>
      </p:pic>
      <p:sp>
        <p:nvSpPr>
          <p:cNvPr id="4" name="object 33">
            <a:extLst>
              <a:ext uri="{FF2B5EF4-FFF2-40B4-BE49-F238E27FC236}">
                <a16:creationId xmlns:a16="http://schemas.microsoft.com/office/drawing/2014/main" id="{3DCB8AC7-2861-1D7B-7BED-052B71D6C694}"/>
              </a:ext>
            </a:extLst>
          </p:cNvPr>
          <p:cNvSpPr/>
          <p:nvPr/>
        </p:nvSpPr>
        <p:spPr>
          <a:xfrm>
            <a:off x="-111533" y="9708879"/>
            <a:ext cx="700826" cy="678492"/>
          </a:xfrm>
          <a:custGeom>
            <a:avLst/>
            <a:gdLst/>
            <a:ahLst/>
            <a:cxnLst/>
            <a:rect l="l" t="t" r="r" b="b"/>
            <a:pathLst>
              <a:path w="619760" h="619759">
                <a:moveTo>
                  <a:pt x="315276" y="619679"/>
                </a:moveTo>
                <a:lnTo>
                  <a:pt x="269421" y="617123"/>
                </a:lnTo>
                <a:lnTo>
                  <a:pt x="225550" y="608129"/>
                </a:lnTo>
                <a:lnTo>
                  <a:pt x="184141" y="593170"/>
                </a:lnTo>
                <a:lnTo>
                  <a:pt x="145680" y="572717"/>
                </a:lnTo>
                <a:lnTo>
                  <a:pt x="110657" y="547241"/>
                </a:lnTo>
                <a:lnTo>
                  <a:pt x="79558" y="517213"/>
                </a:lnTo>
                <a:lnTo>
                  <a:pt x="52871" y="483103"/>
                </a:lnTo>
                <a:lnTo>
                  <a:pt x="31084" y="445382"/>
                </a:lnTo>
                <a:lnTo>
                  <a:pt x="14685" y="404521"/>
                </a:lnTo>
                <a:lnTo>
                  <a:pt x="4161" y="360992"/>
                </a:lnTo>
                <a:lnTo>
                  <a:pt x="0" y="315265"/>
                </a:lnTo>
                <a:lnTo>
                  <a:pt x="2557" y="269420"/>
                </a:lnTo>
                <a:lnTo>
                  <a:pt x="11551" y="225550"/>
                </a:lnTo>
                <a:lnTo>
                  <a:pt x="26509" y="184140"/>
                </a:lnTo>
                <a:lnTo>
                  <a:pt x="46962" y="145680"/>
                </a:lnTo>
                <a:lnTo>
                  <a:pt x="72438" y="110657"/>
                </a:lnTo>
                <a:lnTo>
                  <a:pt x="102467" y="79558"/>
                </a:lnTo>
                <a:lnTo>
                  <a:pt x="136577" y="52871"/>
                </a:lnTo>
                <a:lnTo>
                  <a:pt x="174297"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7"/>
                </a:lnTo>
                <a:lnTo>
                  <a:pt x="604995" y="215158"/>
                </a:lnTo>
                <a:lnTo>
                  <a:pt x="615519" y="258687"/>
                </a:lnTo>
                <a:lnTo>
                  <a:pt x="619680" y="304413"/>
                </a:lnTo>
                <a:lnTo>
                  <a:pt x="617123" y="350259"/>
                </a:lnTo>
                <a:lnTo>
                  <a:pt x="608129" y="394129"/>
                </a:lnTo>
                <a:lnTo>
                  <a:pt x="593170" y="435539"/>
                </a:lnTo>
                <a:lnTo>
                  <a:pt x="572718" y="473999"/>
                </a:lnTo>
                <a:lnTo>
                  <a:pt x="547241" y="509023"/>
                </a:lnTo>
                <a:lnTo>
                  <a:pt x="517213" y="540122"/>
                </a:lnTo>
                <a:lnTo>
                  <a:pt x="483103" y="566808"/>
                </a:lnTo>
                <a:lnTo>
                  <a:pt x="445382" y="588595"/>
                </a:lnTo>
                <a:lnTo>
                  <a:pt x="404522" y="604995"/>
                </a:lnTo>
                <a:lnTo>
                  <a:pt x="360993" y="615519"/>
                </a:lnTo>
                <a:lnTo>
                  <a:pt x="315276" y="619679"/>
                </a:lnTo>
                <a:close/>
              </a:path>
            </a:pathLst>
          </a:custGeom>
          <a:solidFill>
            <a:srgbClr val="78DDE3"/>
          </a:solidFill>
        </p:spPr>
        <p:txBody>
          <a:bodyPr wrap="square" lIns="0" tIns="0" rIns="0" bIns="0" rtlCol="0"/>
          <a:lstStyle/>
          <a:p>
            <a:endParaRPr/>
          </a:p>
        </p:txBody>
      </p:sp>
      <p:sp>
        <p:nvSpPr>
          <p:cNvPr id="5" name="TextBox 4">
            <a:extLst>
              <a:ext uri="{FF2B5EF4-FFF2-40B4-BE49-F238E27FC236}">
                <a16:creationId xmlns:a16="http://schemas.microsoft.com/office/drawing/2014/main" id="{BF055795-850B-C7C8-89B4-E6D7E55EAA8A}"/>
              </a:ext>
            </a:extLst>
          </p:cNvPr>
          <p:cNvSpPr txBox="1"/>
          <p:nvPr/>
        </p:nvSpPr>
        <p:spPr>
          <a:xfrm>
            <a:off x="0" y="9745059"/>
            <a:ext cx="589293" cy="461665"/>
          </a:xfrm>
          <a:prstGeom prst="rect">
            <a:avLst/>
          </a:prstGeom>
          <a:noFill/>
        </p:spPr>
        <p:txBody>
          <a:bodyPr wrap="square" rtlCol="0">
            <a:spAutoFit/>
          </a:bodyPr>
          <a:lstStyle/>
          <a:p>
            <a:r>
              <a:rPr lang="en-US" sz="2400" b="1" dirty="0"/>
              <a:t>22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5CE1E6"/>
          </a:solidFill>
        </p:spPr>
        <p:txBody>
          <a:bodyPr wrap="square" lIns="0" tIns="0" rIns="0" bIns="0" rtlCol="0"/>
          <a:lstStyle/>
          <a:p>
            <a:endParaRPr/>
          </a:p>
        </p:txBody>
      </p:sp>
      <p:grpSp>
        <p:nvGrpSpPr>
          <p:cNvPr id="3" name="object 3"/>
          <p:cNvGrpSpPr/>
          <p:nvPr/>
        </p:nvGrpSpPr>
        <p:grpSpPr>
          <a:xfrm>
            <a:off x="0" y="-30250"/>
            <a:ext cx="18247681" cy="10078961"/>
            <a:chOff x="0" y="-30250"/>
            <a:chExt cx="18247681" cy="10078961"/>
          </a:xfrm>
        </p:grpSpPr>
        <p:sp>
          <p:nvSpPr>
            <p:cNvPr id="4" name="object 4"/>
            <p:cNvSpPr/>
            <p:nvPr/>
          </p:nvSpPr>
          <p:spPr>
            <a:xfrm>
              <a:off x="208723" y="178906"/>
              <a:ext cx="17870805" cy="9869805"/>
            </a:xfrm>
            <a:custGeom>
              <a:avLst/>
              <a:gdLst/>
              <a:ahLst/>
              <a:cxnLst/>
              <a:rect l="l" t="t" r="r" b="b"/>
              <a:pathLst>
                <a:path w="17870805" h="9869805">
                  <a:moveTo>
                    <a:pt x="17680052" y="9869552"/>
                  </a:moveTo>
                  <a:lnTo>
                    <a:pt x="190500" y="9869552"/>
                  </a:lnTo>
                  <a:lnTo>
                    <a:pt x="153161" y="9865858"/>
                  </a:lnTo>
                  <a:lnTo>
                    <a:pt x="84810" y="9837546"/>
                  </a:lnTo>
                  <a:lnTo>
                    <a:pt x="32006" y="9784742"/>
                  </a:lnTo>
                  <a:lnTo>
                    <a:pt x="3694" y="9716390"/>
                  </a:lnTo>
                  <a:lnTo>
                    <a:pt x="0" y="9679052"/>
                  </a:lnTo>
                  <a:lnTo>
                    <a:pt x="0" y="190499"/>
                  </a:lnTo>
                  <a:lnTo>
                    <a:pt x="14500" y="117598"/>
                  </a:lnTo>
                  <a:lnTo>
                    <a:pt x="55796" y="55795"/>
                  </a:lnTo>
                  <a:lnTo>
                    <a:pt x="117598" y="14500"/>
                  </a:lnTo>
                  <a:lnTo>
                    <a:pt x="190498" y="0"/>
                  </a:lnTo>
                  <a:lnTo>
                    <a:pt x="17680054" y="0"/>
                  </a:lnTo>
                  <a:lnTo>
                    <a:pt x="17752954" y="14500"/>
                  </a:lnTo>
                  <a:lnTo>
                    <a:pt x="17814756" y="55795"/>
                  </a:lnTo>
                  <a:lnTo>
                    <a:pt x="17856051" y="117598"/>
                  </a:lnTo>
                  <a:lnTo>
                    <a:pt x="17870552" y="190499"/>
                  </a:lnTo>
                  <a:lnTo>
                    <a:pt x="17870552" y="9679052"/>
                  </a:lnTo>
                  <a:lnTo>
                    <a:pt x="17856051" y="9751954"/>
                  </a:lnTo>
                  <a:lnTo>
                    <a:pt x="17814756" y="9813757"/>
                  </a:lnTo>
                  <a:lnTo>
                    <a:pt x="17752954" y="9855051"/>
                  </a:lnTo>
                  <a:lnTo>
                    <a:pt x="17680052" y="9869552"/>
                  </a:lnTo>
                  <a:close/>
                </a:path>
              </a:pathLst>
            </a:custGeom>
            <a:solidFill>
              <a:srgbClr val="FFFFFF"/>
            </a:solidFill>
          </p:spPr>
          <p:txBody>
            <a:bodyPr wrap="square" lIns="0" tIns="0" rIns="0" bIns="0" rtlCol="0"/>
            <a:lstStyle/>
            <a:p>
              <a:endParaRPr/>
            </a:p>
          </p:txBody>
        </p:sp>
        <p:sp>
          <p:nvSpPr>
            <p:cNvPr id="5" name="object 5"/>
            <p:cNvSpPr/>
            <p:nvPr/>
          </p:nvSpPr>
          <p:spPr>
            <a:xfrm>
              <a:off x="0" y="-30250"/>
              <a:ext cx="18247681" cy="1594174"/>
            </a:xfrm>
            <a:custGeom>
              <a:avLst/>
              <a:gdLst/>
              <a:ahLst/>
              <a:cxnLst/>
              <a:rect l="l" t="t" r="r" b="b"/>
              <a:pathLst>
                <a:path w="18079720" h="1490345">
                  <a:moveTo>
                    <a:pt x="0" y="0"/>
                  </a:moveTo>
                  <a:lnTo>
                    <a:pt x="18079276" y="0"/>
                  </a:lnTo>
                  <a:lnTo>
                    <a:pt x="18079276" y="1490108"/>
                  </a:lnTo>
                  <a:lnTo>
                    <a:pt x="0" y="1490108"/>
                  </a:lnTo>
                  <a:lnTo>
                    <a:pt x="0" y="0"/>
                  </a:lnTo>
                  <a:close/>
                </a:path>
              </a:pathLst>
            </a:custGeom>
            <a:solidFill>
              <a:srgbClr val="7EE3EE"/>
            </a:solidFill>
            <a:ln w="57150">
              <a:solidFill>
                <a:schemeClr val="tx1"/>
              </a:solidFill>
            </a:ln>
          </p:spPr>
          <p:txBody>
            <a:bodyPr wrap="square" lIns="0" tIns="0" rIns="0" bIns="0" rtlCol="0"/>
            <a:lstStyle/>
            <a:p>
              <a:endParaRPr dirty="0"/>
            </a:p>
          </p:txBody>
        </p:sp>
      </p:grpSp>
      <p:sp>
        <p:nvSpPr>
          <p:cNvPr id="8" name="object 8"/>
          <p:cNvSpPr txBox="1">
            <a:spLocks noGrp="1"/>
          </p:cNvSpPr>
          <p:nvPr>
            <p:ph type="title"/>
          </p:nvPr>
        </p:nvSpPr>
        <p:spPr>
          <a:xfrm>
            <a:off x="714088" y="-6331"/>
            <a:ext cx="17469676" cy="1466426"/>
          </a:xfrm>
          <a:prstGeom prst="rect">
            <a:avLst/>
          </a:prstGeom>
        </p:spPr>
        <p:txBody>
          <a:bodyPr vert="horz" wrap="square" lIns="0" tIns="29844" rIns="0" bIns="0" rtlCol="0">
            <a:spAutoFit/>
          </a:bodyPr>
          <a:lstStyle/>
          <a:p>
            <a:pPr marL="5363210" marR="5080" indent="-5351145">
              <a:lnSpc>
                <a:spcPts val="5550"/>
              </a:lnSpc>
              <a:spcBef>
                <a:spcPts val="234"/>
              </a:spcBef>
            </a:pPr>
            <a:r>
              <a:rPr lang="en-US" i="0" dirty="0">
                <a:latin typeface="Trebuchet MS"/>
                <a:cs typeface="Trebuchet MS"/>
              </a:rPr>
              <a:t>COMPARISON OF MODELS FOR CHOOSING THE BEST ONE FOR FORECASTING :</a:t>
            </a:r>
            <a:endParaRPr i="0" dirty="0">
              <a:latin typeface="Trebuchet MS"/>
              <a:cs typeface="Trebuchet MS"/>
            </a:endParaRPr>
          </a:p>
        </p:txBody>
      </p:sp>
      <p:sp>
        <p:nvSpPr>
          <p:cNvPr id="11" name="Rectangle 10">
            <a:extLst>
              <a:ext uri="{FF2B5EF4-FFF2-40B4-BE49-F238E27FC236}">
                <a16:creationId xmlns:a16="http://schemas.microsoft.com/office/drawing/2014/main" id="{570316DE-8791-E2C6-AA79-1086745FAB75}"/>
              </a:ext>
            </a:extLst>
          </p:cNvPr>
          <p:cNvSpPr/>
          <p:nvPr/>
        </p:nvSpPr>
        <p:spPr>
          <a:xfrm>
            <a:off x="0" y="1669252"/>
            <a:ext cx="9080084" cy="5199140"/>
          </a:xfrm>
          <a:prstGeom prst="rect">
            <a:avLst/>
          </a:prstGeom>
          <a:solidFill>
            <a:schemeClr val="accent1">
              <a:lumMod val="20000"/>
              <a:lumOff val="80000"/>
            </a:schemeClr>
          </a:solidFill>
          <a:ln w="57150">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070CE651-E28D-4DDB-BFBB-6034C2B3A07D}"/>
              </a:ext>
            </a:extLst>
          </p:cNvPr>
          <p:cNvSpPr/>
          <p:nvPr/>
        </p:nvSpPr>
        <p:spPr>
          <a:xfrm>
            <a:off x="9167598" y="1662285"/>
            <a:ext cx="9080083" cy="5206105"/>
          </a:xfrm>
          <a:prstGeom prst="rect">
            <a:avLst/>
          </a:prstGeom>
          <a:solidFill>
            <a:schemeClr val="accent1">
              <a:lumMod val="20000"/>
              <a:lumOff val="80000"/>
            </a:schemeClr>
          </a:solidFill>
          <a:ln w="57150">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D732BA57-0BDF-FD63-76DA-59FA33FD37E5}"/>
              </a:ext>
            </a:extLst>
          </p:cNvPr>
          <p:cNvSpPr/>
          <p:nvPr/>
        </p:nvSpPr>
        <p:spPr>
          <a:xfrm>
            <a:off x="0" y="6966751"/>
            <a:ext cx="9080084" cy="3291117"/>
          </a:xfrm>
          <a:prstGeom prst="rect">
            <a:avLst/>
          </a:prstGeom>
          <a:solidFill>
            <a:schemeClr val="accent1">
              <a:lumMod val="20000"/>
              <a:lumOff val="8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3C6239F-30AE-7814-8FD8-F79E9CDE1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0" y="6980807"/>
            <a:ext cx="9019309" cy="3291116"/>
          </a:xfrm>
          <a:prstGeom prst="rect">
            <a:avLst/>
          </a:prstGeom>
        </p:spPr>
      </p:pic>
      <p:pic>
        <p:nvPicPr>
          <p:cNvPr id="22" name="Picture 21">
            <a:extLst>
              <a:ext uri="{FF2B5EF4-FFF2-40B4-BE49-F238E27FC236}">
                <a16:creationId xmlns:a16="http://schemas.microsoft.com/office/drawing/2014/main" id="{59014DA0-00FD-6AB2-0B30-B892B38636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06" y="1717886"/>
            <a:ext cx="9012056" cy="5150504"/>
          </a:xfrm>
          <a:prstGeom prst="rect">
            <a:avLst/>
          </a:prstGeom>
        </p:spPr>
      </p:pic>
      <p:pic>
        <p:nvPicPr>
          <p:cNvPr id="24" name="Picture 23">
            <a:extLst>
              <a:ext uri="{FF2B5EF4-FFF2-40B4-BE49-F238E27FC236}">
                <a16:creationId xmlns:a16="http://schemas.microsoft.com/office/drawing/2014/main" id="{1C44008E-BED5-4BB3-040E-8EE6EB4F8D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0527" y="1717886"/>
            <a:ext cx="9027154" cy="5150504"/>
          </a:xfrm>
          <a:prstGeom prst="rect">
            <a:avLst/>
          </a:prstGeom>
        </p:spPr>
      </p:pic>
      <p:sp>
        <p:nvSpPr>
          <p:cNvPr id="25" name="Rectangle 24">
            <a:extLst>
              <a:ext uri="{FF2B5EF4-FFF2-40B4-BE49-F238E27FC236}">
                <a16:creationId xmlns:a16="http://schemas.microsoft.com/office/drawing/2014/main" id="{53DC57A9-0BD9-B5CD-BFA1-B6F84A233B5F}"/>
              </a:ext>
            </a:extLst>
          </p:cNvPr>
          <p:cNvSpPr/>
          <p:nvPr/>
        </p:nvSpPr>
        <p:spPr>
          <a:xfrm>
            <a:off x="9228032" y="6966751"/>
            <a:ext cx="9059968" cy="332024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7" name="TextBox 26">
            <a:extLst>
              <a:ext uri="{FF2B5EF4-FFF2-40B4-BE49-F238E27FC236}">
                <a16:creationId xmlns:a16="http://schemas.microsoft.com/office/drawing/2014/main" id="{1EDB202B-FF42-733C-1CF3-5111304DECD5}"/>
              </a:ext>
            </a:extLst>
          </p:cNvPr>
          <p:cNvSpPr txBox="1"/>
          <p:nvPr/>
        </p:nvSpPr>
        <p:spPr>
          <a:xfrm>
            <a:off x="9392463" y="7058037"/>
            <a:ext cx="8630351" cy="3108543"/>
          </a:xfrm>
          <a:prstGeom prst="rect">
            <a:avLst/>
          </a:prstGeom>
          <a:noFill/>
        </p:spPr>
        <p:txBody>
          <a:bodyPr wrap="square" rtlCol="0">
            <a:spAutoFit/>
          </a:bodyPr>
          <a:lstStyle/>
          <a:p>
            <a:r>
              <a:rPr lang="en-US" sz="2800" i="1" dirty="0"/>
              <a:t>From these graphs we can clearly see that </a:t>
            </a:r>
            <a:r>
              <a:rPr lang="en-US" sz="2800" b="1" i="1" dirty="0"/>
              <a:t>SARIMAX Model </a:t>
            </a:r>
            <a:r>
              <a:rPr lang="en-US" sz="2800" i="1" dirty="0"/>
              <a:t>giving the low error and the predicting values are more closer to the actual in comparison of </a:t>
            </a:r>
            <a:r>
              <a:rPr lang="en-US" sz="2800" b="1" i="1" dirty="0"/>
              <a:t>ARIMA Model</a:t>
            </a:r>
            <a:r>
              <a:rPr lang="en-US" sz="2800" i="1" dirty="0"/>
              <a:t>. And as we know that lower the RMSE value the better our model performs.</a:t>
            </a:r>
          </a:p>
          <a:p>
            <a:r>
              <a:rPr lang="en-US" sz="2800" i="1" dirty="0"/>
              <a:t>So, we chose </a:t>
            </a:r>
            <a:r>
              <a:rPr lang="en-US" sz="2800" b="1" i="1" dirty="0"/>
              <a:t>SARIMAX Model </a:t>
            </a:r>
            <a:r>
              <a:rPr lang="en-US" sz="2800" i="1" dirty="0"/>
              <a:t>for the final forecasting by choosing the best </a:t>
            </a:r>
            <a:r>
              <a:rPr lang="en-US" sz="2800" i="1" dirty="0" err="1"/>
              <a:t>p,d,q</a:t>
            </a:r>
            <a:r>
              <a:rPr lang="en-US" sz="2800" i="1" dirty="0"/>
              <a:t> parameters for the low AIC score.</a:t>
            </a:r>
          </a:p>
        </p:txBody>
      </p:sp>
      <p:sp>
        <p:nvSpPr>
          <p:cNvPr id="6" name="object 33">
            <a:extLst>
              <a:ext uri="{FF2B5EF4-FFF2-40B4-BE49-F238E27FC236}">
                <a16:creationId xmlns:a16="http://schemas.microsoft.com/office/drawing/2014/main" id="{C59FEEA0-610C-C685-101A-9E5D10589D32}"/>
              </a:ext>
            </a:extLst>
          </p:cNvPr>
          <p:cNvSpPr/>
          <p:nvPr/>
        </p:nvSpPr>
        <p:spPr>
          <a:xfrm>
            <a:off x="35606" y="9639300"/>
            <a:ext cx="700826" cy="618568"/>
          </a:xfrm>
          <a:custGeom>
            <a:avLst/>
            <a:gdLst/>
            <a:ahLst/>
            <a:cxnLst/>
            <a:rect l="l" t="t" r="r" b="b"/>
            <a:pathLst>
              <a:path w="619760" h="619759">
                <a:moveTo>
                  <a:pt x="315276" y="619679"/>
                </a:moveTo>
                <a:lnTo>
                  <a:pt x="269421" y="617123"/>
                </a:lnTo>
                <a:lnTo>
                  <a:pt x="225550" y="608129"/>
                </a:lnTo>
                <a:lnTo>
                  <a:pt x="184141" y="593170"/>
                </a:lnTo>
                <a:lnTo>
                  <a:pt x="145680" y="572717"/>
                </a:lnTo>
                <a:lnTo>
                  <a:pt x="110657" y="547241"/>
                </a:lnTo>
                <a:lnTo>
                  <a:pt x="79558" y="517213"/>
                </a:lnTo>
                <a:lnTo>
                  <a:pt x="52871" y="483103"/>
                </a:lnTo>
                <a:lnTo>
                  <a:pt x="31084" y="445382"/>
                </a:lnTo>
                <a:lnTo>
                  <a:pt x="14685" y="404521"/>
                </a:lnTo>
                <a:lnTo>
                  <a:pt x="4161" y="360992"/>
                </a:lnTo>
                <a:lnTo>
                  <a:pt x="0" y="315265"/>
                </a:lnTo>
                <a:lnTo>
                  <a:pt x="2557" y="269420"/>
                </a:lnTo>
                <a:lnTo>
                  <a:pt x="11551" y="225550"/>
                </a:lnTo>
                <a:lnTo>
                  <a:pt x="26509" y="184140"/>
                </a:lnTo>
                <a:lnTo>
                  <a:pt x="46962" y="145680"/>
                </a:lnTo>
                <a:lnTo>
                  <a:pt x="72438" y="110657"/>
                </a:lnTo>
                <a:lnTo>
                  <a:pt x="102467" y="79558"/>
                </a:lnTo>
                <a:lnTo>
                  <a:pt x="136577" y="52871"/>
                </a:lnTo>
                <a:lnTo>
                  <a:pt x="174297"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7"/>
                </a:lnTo>
                <a:lnTo>
                  <a:pt x="604995" y="215158"/>
                </a:lnTo>
                <a:lnTo>
                  <a:pt x="615519" y="258687"/>
                </a:lnTo>
                <a:lnTo>
                  <a:pt x="619680" y="304413"/>
                </a:lnTo>
                <a:lnTo>
                  <a:pt x="617123" y="350259"/>
                </a:lnTo>
                <a:lnTo>
                  <a:pt x="608129" y="394129"/>
                </a:lnTo>
                <a:lnTo>
                  <a:pt x="593170" y="435539"/>
                </a:lnTo>
                <a:lnTo>
                  <a:pt x="572718" y="473999"/>
                </a:lnTo>
                <a:lnTo>
                  <a:pt x="547241" y="509023"/>
                </a:lnTo>
                <a:lnTo>
                  <a:pt x="517213" y="540122"/>
                </a:lnTo>
                <a:lnTo>
                  <a:pt x="483103" y="566808"/>
                </a:lnTo>
                <a:lnTo>
                  <a:pt x="445382" y="588595"/>
                </a:lnTo>
                <a:lnTo>
                  <a:pt x="404522" y="604995"/>
                </a:lnTo>
                <a:lnTo>
                  <a:pt x="360993" y="615519"/>
                </a:lnTo>
                <a:lnTo>
                  <a:pt x="315276" y="619679"/>
                </a:lnTo>
                <a:close/>
              </a:path>
            </a:pathLst>
          </a:custGeom>
          <a:solidFill>
            <a:srgbClr val="78DDE3"/>
          </a:solidFill>
        </p:spPr>
        <p:txBody>
          <a:bodyPr wrap="square" lIns="0" tIns="0" rIns="0" bIns="0" rtlCol="0"/>
          <a:lstStyle/>
          <a:p>
            <a:endParaRPr/>
          </a:p>
        </p:txBody>
      </p:sp>
      <p:sp>
        <p:nvSpPr>
          <p:cNvPr id="7" name="TextBox 6">
            <a:extLst>
              <a:ext uri="{FF2B5EF4-FFF2-40B4-BE49-F238E27FC236}">
                <a16:creationId xmlns:a16="http://schemas.microsoft.com/office/drawing/2014/main" id="{6207DBA9-2D71-AC24-70A8-E94620567BB4}"/>
              </a:ext>
            </a:extLst>
          </p:cNvPr>
          <p:cNvSpPr txBox="1"/>
          <p:nvPr/>
        </p:nvSpPr>
        <p:spPr>
          <a:xfrm>
            <a:off x="133211" y="9728834"/>
            <a:ext cx="505616" cy="400110"/>
          </a:xfrm>
          <a:prstGeom prst="rect">
            <a:avLst/>
          </a:prstGeom>
          <a:noFill/>
        </p:spPr>
        <p:txBody>
          <a:bodyPr wrap="square" rtlCol="0">
            <a:spAutoFit/>
          </a:bodyPr>
          <a:lstStyle/>
          <a:p>
            <a:r>
              <a:rPr lang="en-US" sz="2000" b="1" dirty="0"/>
              <a:t>23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
            <a:ext cx="18275935" cy="10271125"/>
            <a:chOff x="0" y="3"/>
            <a:chExt cx="18275935" cy="10271125"/>
          </a:xfrm>
        </p:grpSpPr>
        <p:sp>
          <p:nvSpPr>
            <p:cNvPr id="3" name="object 3"/>
            <p:cNvSpPr/>
            <p:nvPr/>
          </p:nvSpPr>
          <p:spPr>
            <a:xfrm>
              <a:off x="0" y="3"/>
              <a:ext cx="18275935" cy="10271125"/>
            </a:xfrm>
            <a:custGeom>
              <a:avLst/>
              <a:gdLst/>
              <a:ahLst/>
              <a:cxnLst/>
              <a:rect l="l" t="t" r="r" b="b"/>
              <a:pathLst>
                <a:path w="18275935" h="10271125">
                  <a:moveTo>
                    <a:pt x="18173347" y="10270926"/>
                  </a:moveTo>
                  <a:lnTo>
                    <a:pt x="114652" y="10270926"/>
                  </a:lnTo>
                  <a:lnTo>
                    <a:pt x="84810" y="10254993"/>
                  </a:lnTo>
                  <a:lnTo>
                    <a:pt x="32006" y="10202189"/>
                  </a:lnTo>
                  <a:lnTo>
                    <a:pt x="3694" y="10133838"/>
                  </a:lnTo>
                  <a:lnTo>
                    <a:pt x="0" y="10096500"/>
                  </a:lnTo>
                  <a:lnTo>
                    <a:pt x="0" y="190499"/>
                  </a:lnTo>
                  <a:lnTo>
                    <a:pt x="14500" y="117598"/>
                  </a:lnTo>
                  <a:lnTo>
                    <a:pt x="55796" y="55795"/>
                  </a:lnTo>
                  <a:lnTo>
                    <a:pt x="117598" y="14500"/>
                  </a:lnTo>
                  <a:lnTo>
                    <a:pt x="190497" y="0"/>
                  </a:lnTo>
                  <a:lnTo>
                    <a:pt x="18097502" y="0"/>
                  </a:lnTo>
                  <a:lnTo>
                    <a:pt x="18170401" y="14500"/>
                  </a:lnTo>
                  <a:lnTo>
                    <a:pt x="18232203" y="55795"/>
                  </a:lnTo>
                  <a:lnTo>
                    <a:pt x="18273499" y="117598"/>
                  </a:lnTo>
                  <a:lnTo>
                    <a:pt x="18275497" y="124173"/>
                  </a:lnTo>
                  <a:lnTo>
                    <a:pt x="18275497" y="10162825"/>
                  </a:lnTo>
                  <a:lnTo>
                    <a:pt x="18255993" y="10202189"/>
                  </a:lnTo>
                  <a:lnTo>
                    <a:pt x="18203189" y="10254993"/>
                  </a:lnTo>
                  <a:lnTo>
                    <a:pt x="18173347" y="10270926"/>
                  </a:lnTo>
                  <a:close/>
                </a:path>
              </a:pathLst>
            </a:custGeom>
            <a:solidFill>
              <a:schemeClr val="accent1">
                <a:lumMod val="20000"/>
                <a:lumOff val="80000"/>
              </a:schemeClr>
            </a:solidFill>
          </p:spPr>
          <p:txBody>
            <a:bodyPr wrap="square" lIns="0" tIns="0" rIns="0" bIns="0" rtlCol="0"/>
            <a:lstStyle/>
            <a:p>
              <a:endParaRPr/>
            </a:p>
          </p:txBody>
        </p:sp>
        <p:sp>
          <p:nvSpPr>
            <p:cNvPr id="4" name="object 4"/>
            <p:cNvSpPr/>
            <p:nvPr/>
          </p:nvSpPr>
          <p:spPr>
            <a:xfrm>
              <a:off x="0" y="3"/>
              <a:ext cx="18275935" cy="1142471"/>
            </a:xfrm>
            <a:custGeom>
              <a:avLst/>
              <a:gdLst/>
              <a:ahLst/>
              <a:cxnLst/>
              <a:rect l="l" t="t" r="r" b="b"/>
              <a:pathLst>
                <a:path w="18275935" h="1447165">
                  <a:moveTo>
                    <a:pt x="18275497" y="1446609"/>
                  </a:moveTo>
                  <a:lnTo>
                    <a:pt x="0" y="1446609"/>
                  </a:lnTo>
                  <a:lnTo>
                    <a:pt x="0" y="0"/>
                  </a:lnTo>
                  <a:lnTo>
                    <a:pt x="18275497" y="0"/>
                  </a:lnTo>
                  <a:lnTo>
                    <a:pt x="18275497" y="1446609"/>
                  </a:lnTo>
                  <a:close/>
                </a:path>
              </a:pathLst>
            </a:custGeom>
            <a:solidFill>
              <a:srgbClr val="7EE3EE"/>
            </a:solidFill>
            <a:ln w="38100">
              <a:solidFill>
                <a:schemeClr val="tx1"/>
              </a:solidFill>
            </a:ln>
          </p:spPr>
          <p:txBody>
            <a:bodyPr wrap="square" lIns="0" tIns="0" rIns="0" bIns="0" rtlCol="0"/>
            <a:lstStyle/>
            <a:p>
              <a:endParaRPr/>
            </a:p>
          </p:txBody>
        </p:sp>
      </p:grpSp>
      <p:sp>
        <p:nvSpPr>
          <p:cNvPr id="5" name="object 5"/>
          <p:cNvSpPr txBox="1">
            <a:spLocks noGrp="1"/>
          </p:cNvSpPr>
          <p:nvPr>
            <p:ph type="title"/>
          </p:nvPr>
        </p:nvSpPr>
        <p:spPr>
          <a:xfrm>
            <a:off x="24130" y="216237"/>
            <a:ext cx="18263870" cy="710002"/>
          </a:xfrm>
          <a:prstGeom prst="rect">
            <a:avLst/>
          </a:prstGeom>
        </p:spPr>
        <p:txBody>
          <a:bodyPr vert="horz" wrap="square" lIns="0" tIns="33019" rIns="0" bIns="0" rtlCol="0">
            <a:spAutoFit/>
          </a:bodyPr>
          <a:lstStyle/>
          <a:p>
            <a:pPr marL="2217420" marR="5080" indent="-1488440">
              <a:lnSpc>
                <a:spcPts val="5700"/>
              </a:lnSpc>
              <a:spcBef>
                <a:spcPts val="259"/>
              </a:spcBef>
            </a:pPr>
            <a:r>
              <a:rPr sz="4400" i="0" spc="-105" dirty="0"/>
              <a:t>FORECASTING</a:t>
            </a:r>
            <a:r>
              <a:rPr sz="4400" i="0" spc="-215" dirty="0"/>
              <a:t> </a:t>
            </a:r>
            <a:r>
              <a:rPr sz="4400" i="0" spc="-204" dirty="0"/>
              <a:t>FOR</a:t>
            </a:r>
            <a:r>
              <a:rPr sz="4400" i="0" spc="-215" dirty="0"/>
              <a:t> </a:t>
            </a:r>
            <a:r>
              <a:rPr sz="4400" i="0" spc="35" dirty="0"/>
              <a:t>COUNT</a:t>
            </a:r>
            <a:r>
              <a:rPr sz="4400" i="0" spc="-220" dirty="0"/>
              <a:t> </a:t>
            </a:r>
            <a:r>
              <a:rPr sz="4400" i="0" spc="-135" dirty="0"/>
              <a:t>OF</a:t>
            </a:r>
            <a:r>
              <a:rPr lang="en-US" sz="4400" i="0" spc="-135" dirty="0"/>
              <a:t> </a:t>
            </a:r>
            <a:r>
              <a:rPr sz="4400" i="0" spc="-90" dirty="0"/>
              <a:t>PRODUCTS</a:t>
            </a:r>
            <a:r>
              <a:rPr sz="4400" i="0" spc="-225" dirty="0"/>
              <a:t> </a:t>
            </a:r>
            <a:r>
              <a:rPr lang="en-US" sz="4400" i="0" spc="-225" dirty="0"/>
              <a:t>PER </a:t>
            </a:r>
            <a:r>
              <a:rPr lang="en-US" sz="4400" i="0" spc="-110" dirty="0"/>
              <a:t>SENTIMENTS</a:t>
            </a:r>
            <a:r>
              <a:rPr lang="en-US" sz="4400" i="0" spc="-225" dirty="0"/>
              <a:t> </a:t>
            </a:r>
            <a:r>
              <a:rPr sz="4400" i="0" spc="-240" dirty="0"/>
              <a:t>:</a:t>
            </a:r>
          </a:p>
        </p:txBody>
      </p:sp>
      <p:sp>
        <p:nvSpPr>
          <p:cNvPr id="10" name="Rectangle: Rounded Corners 9">
            <a:extLst>
              <a:ext uri="{FF2B5EF4-FFF2-40B4-BE49-F238E27FC236}">
                <a16:creationId xmlns:a16="http://schemas.microsoft.com/office/drawing/2014/main" id="{C041F4C2-EE7D-84A3-F60D-410CBBA4EBC4}"/>
              </a:ext>
            </a:extLst>
          </p:cNvPr>
          <p:cNvSpPr/>
          <p:nvPr/>
        </p:nvSpPr>
        <p:spPr>
          <a:xfrm>
            <a:off x="196715" y="1486643"/>
            <a:ext cx="3994285" cy="1447165"/>
          </a:xfrm>
          <a:prstGeom prst="roundRect">
            <a:avLst/>
          </a:prstGeom>
          <a:solidFill>
            <a:srgbClr val="7EE3EE"/>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DE118DFA-CB90-1FFA-30FC-922A345277D0}"/>
              </a:ext>
            </a:extLst>
          </p:cNvPr>
          <p:cNvSpPr/>
          <p:nvPr/>
        </p:nvSpPr>
        <p:spPr>
          <a:xfrm>
            <a:off x="196715" y="4870445"/>
            <a:ext cx="3994285" cy="1447165"/>
          </a:xfrm>
          <a:prstGeom prst="roundRect">
            <a:avLst/>
          </a:prstGeom>
          <a:solidFill>
            <a:srgbClr val="7EE3EE"/>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D493C3C-6FD2-80C7-80CC-47327A33ED84}"/>
              </a:ext>
            </a:extLst>
          </p:cNvPr>
          <p:cNvSpPr/>
          <p:nvPr/>
        </p:nvSpPr>
        <p:spPr>
          <a:xfrm>
            <a:off x="196715" y="7996278"/>
            <a:ext cx="3994285" cy="1447165"/>
          </a:xfrm>
          <a:prstGeom prst="roundRect">
            <a:avLst/>
          </a:prstGeom>
          <a:solidFill>
            <a:srgbClr val="7EE3EE"/>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DB41EE5-99A3-7D7A-0E48-6502A68EC1D8}"/>
              </a:ext>
            </a:extLst>
          </p:cNvPr>
          <p:cNvSpPr txBox="1"/>
          <p:nvPr/>
        </p:nvSpPr>
        <p:spPr>
          <a:xfrm>
            <a:off x="488739" y="1765272"/>
            <a:ext cx="5276749" cy="954107"/>
          </a:xfrm>
          <a:prstGeom prst="rect">
            <a:avLst/>
          </a:prstGeom>
          <a:noFill/>
        </p:spPr>
        <p:txBody>
          <a:bodyPr wrap="square" rtlCol="0">
            <a:spAutoFit/>
          </a:bodyPr>
          <a:lstStyle/>
          <a:p>
            <a:r>
              <a:rPr lang="en-US" sz="2800" b="1" dirty="0"/>
              <a:t>POSITIVE</a:t>
            </a:r>
            <a:br>
              <a:rPr lang="en-US" sz="2800" b="1" dirty="0"/>
            </a:br>
            <a:r>
              <a:rPr lang="en-US" sz="2800" b="1" dirty="0"/>
              <a:t>SENTIMENTS </a:t>
            </a:r>
          </a:p>
        </p:txBody>
      </p:sp>
      <p:sp>
        <p:nvSpPr>
          <p:cNvPr id="14" name="TextBox 13">
            <a:extLst>
              <a:ext uri="{FF2B5EF4-FFF2-40B4-BE49-F238E27FC236}">
                <a16:creationId xmlns:a16="http://schemas.microsoft.com/office/drawing/2014/main" id="{9982A6F7-ED2B-8EFB-17C4-CE5ABE9115B4}"/>
              </a:ext>
            </a:extLst>
          </p:cNvPr>
          <p:cNvSpPr txBox="1"/>
          <p:nvPr/>
        </p:nvSpPr>
        <p:spPr>
          <a:xfrm>
            <a:off x="495856" y="8323302"/>
            <a:ext cx="4447028" cy="954107"/>
          </a:xfrm>
          <a:prstGeom prst="rect">
            <a:avLst/>
          </a:prstGeom>
          <a:noFill/>
        </p:spPr>
        <p:txBody>
          <a:bodyPr wrap="square" rtlCol="0">
            <a:spAutoFit/>
          </a:bodyPr>
          <a:lstStyle/>
          <a:p>
            <a:r>
              <a:rPr lang="en-US" sz="2800" b="1" dirty="0"/>
              <a:t>NEUTRAL</a:t>
            </a:r>
            <a:br>
              <a:rPr lang="en-US" sz="2800" b="1" dirty="0"/>
            </a:br>
            <a:r>
              <a:rPr lang="en-US" sz="2800" b="1" dirty="0"/>
              <a:t>SENTIMENTS </a:t>
            </a:r>
          </a:p>
        </p:txBody>
      </p:sp>
      <p:sp>
        <p:nvSpPr>
          <p:cNvPr id="15" name="TextBox 14">
            <a:extLst>
              <a:ext uri="{FF2B5EF4-FFF2-40B4-BE49-F238E27FC236}">
                <a16:creationId xmlns:a16="http://schemas.microsoft.com/office/drawing/2014/main" id="{5E1AAC80-A7C5-DEB6-BAA7-97DA157F7B69}"/>
              </a:ext>
            </a:extLst>
          </p:cNvPr>
          <p:cNvSpPr txBox="1"/>
          <p:nvPr/>
        </p:nvSpPr>
        <p:spPr>
          <a:xfrm>
            <a:off x="488739" y="5178054"/>
            <a:ext cx="4685677" cy="954107"/>
          </a:xfrm>
          <a:prstGeom prst="rect">
            <a:avLst/>
          </a:prstGeom>
          <a:noFill/>
        </p:spPr>
        <p:txBody>
          <a:bodyPr wrap="square" rtlCol="0">
            <a:spAutoFit/>
          </a:bodyPr>
          <a:lstStyle/>
          <a:p>
            <a:r>
              <a:rPr lang="en-US" sz="2800" b="1" dirty="0"/>
              <a:t>NEGATIVE</a:t>
            </a:r>
            <a:br>
              <a:rPr lang="en-US" sz="2800" b="1" dirty="0"/>
            </a:br>
            <a:r>
              <a:rPr lang="en-US" sz="2800" b="1" dirty="0"/>
              <a:t>SENTIMENTS </a:t>
            </a:r>
          </a:p>
        </p:txBody>
      </p:sp>
      <p:sp>
        <p:nvSpPr>
          <p:cNvPr id="17" name="Arrow: Right 16">
            <a:extLst>
              <a:ext uri="{FF2B5EF4-FFF2-40B4-BE49-F238E27FC236}">
                <a16:creationId xmlns:a16="http://schemas.microsoft.com/office/drawing/2014/main" id="{2B12B261-4EFA-6187-62BD-D039A65E11BD}"/>
              </a:ext>
            </a:extLst>
          </p:cNvPr>
          <p:cNvSpPr/>
          <p:nvPr/>
        </p:nvSpPr>
        <p:spPr>
          <a:xfrm>
            <a:off x="2719370" y="1853002"/>
            <a:ext cx="1219200" cy="73001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8" name="Arrow: Right 17">
            <a:extLst>
              <a:ext uri="{FF2B5EF4-FFF2-40B4-BE49-F238E27FC236}">
                <a16:creationId xmlns:a16="http://schemas.microsoft.com/office/drawing/2014/main" id="{2FF5B4C3-A090-1712-F791-78F56739AAD4}"/>
              </a:ext>
            </a:extLst>
          </p:cNvPr>
          <p:cNvSpPr/>
          <p:nvPr/>
        </p:nvSpPr>
        <p:spPr>
          <a:xfrm>
            <a:off x="2719370" y="5259166"/>
            <a:ext cx="1219200" cy="73001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9" name="Arrow: Right 18">
            <a:extLst>
              <a:ext uri="{FF2B5EF4-FFF2-40B4-BE49-F238E27FC236}">
                <a16:creationId xmlns:a16="http://schemas.microsoft.com/office/drawing/2014/main" id="{2085E883-45F9-9681-D78E-B989DB6BD6BE}"/>
              </a:ext>
            </a:extLst>
          </p:cNvPr>
          <p:cNvSpPr/>
          <p:nvPr/>
        </p:nvSpPr>
        <p:spPr>
          <a:xfrm>
            <a:off x="2719370" y="8435351"/>
            <a:ext cx="1219200" cy="73001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1" name="Rectangle 20">
            <a:extLst>
              <a:ext uri="{FF2B5EF4-FFF2-40B4-BE49-F238E27FC236}">
                <a16:creationId xmlns:a16="http://schemas.microsoft.com/office/drawing/2014/main" id="{7B7DD8E8-FE13-012D-DB15-9B0FC677F4AA}"/>
              </a:ext>
            </a:extLst>
          </p:cNvPr>
          <p:cNvSpPr/>
          <p:nvPr/>
        </p:nvSpPr>
        <p:spPr>
          <a:xfrm>
            <a:off x="4346314" y="1192259"/>
            <a:ext cx="9190639" cy="2971057"/>
          </a:xfrm>
          <a:prstGeom prst="rect">
            <a:avLst/>
          </a:prstGeom>
          <a:solidFill>
            <a:srgbClr val="00B0F0"/>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0D806EA-5216-5406-A767-6DC0084DCBD6}"/>
              </a:ext>
            </a:extLst>
          </p:cNvPr>
          <p:cNvSpPr/>
          <p:nvPr/>
        </p:nvSpPr>
        <p:spPr>
          <a:xfrm>
            <a:off x="4346314" y="4213101"/>
            <a:ext cx="9190639" cy="2971057"/>
          </a:xfrm>
          <a:prstGeom prst="rect">
            <a:avLst/>
          </a:prstGeom>
          <a:solidFill>
            <a:srgbClr val="00B0F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96D960EC-4810-5A9F-261C-8DFFD423C206}"/>
              </a:ext>
            </a:extLst>
          </p:cNvPr>
          <p:cNvSpPr/>
          <p:nvPr/>
        </p:nvSpPr>
        <p:spPr>
          <a:xfrm>
            <a:off x="4346315" y="7263667"/>
            <a:ext cx="9190638" cy="2971057"/>
          </a:xfrm>
          <a:prstGeom prst="rect">
            <a:avLst/>
          </a:prstGeom>
          <a:solidFill>
            <a:srgbClr val="00B0F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5ADDC489-C470-09D1-7B66-D1629363F648}"/>
              </a:ext>
            </a:extLst>
          </p:cNvPr>
          <p:cNvSpPr/>
          <p:nvPr/>
        </p:nvSpPr>
        <p:spPr>
          <a:xfrm>
            <a:off x="13651201" y="1361232"/>
            <a:ext cx="4510486" cy="26417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28644C15-5B1B-2833-788F-CD0249DBD462}"/>
              </a:ext>
            </a:extLst>
          </p:cNvPr>
          <p:cNvSpPr/>
          <p:nvPr/>
        </p:nvSpPr>
        <p:spPr>
          <a:xfrm>
            <a:off x="13651201" y="7428299"/>
            <a:ext cx="4510486" cy="26417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000" b="1" dirty="0"/>
              <a:t>From this forecasted graph we can see that for the upcoming year 2019 the count of the products with neutral sentiments will decreased,</a:t>
            </a:r>
          </a:p>
          <a:p>
            <a:r>
              <a:rPr lang="en-US" sz="2000" b="1" dirty="0"/>
              <a:t>So which means that the costumers</a:t>
            </a:r>
          </a:p>
          <a:p>
            <a:r>
              <a:rPr lang="en-US" sz="2000" b="1" dirty="0"/>
              <a:t>who were giving neutral reviews there is a decline in shopping rate for them.</a:t>
            </a:r>
          </a:p>
        </p:txBody>
      </p:sp>
      <p:sp>
        <p:nvSpPr>
          <p:cNvPr id="32" name="Rectangle: Rounded Corners 31">
            <a:extLst>
              <a:ext uri="{FF2B5EF4-FFF2-40B4-BE49-F238E27FC236}">
                <a16:creationId xmlns:a16="http://schemas.microsoft.com/office/drawing/2014/main" id="{E919B255-5614-33BC-53B6-183FD60DF318}"/>
              </a:ext>
            </a:extLst>
          </p:cNvPr>
          <p:cNvSpPr/>
          <p:nvPr/>
        </p:nvSpPr>
        <p:spPr>
          <a:xfrm>
            <a:off x="13651201" y="4419754"/>
            <a:ext cx="4510486" cy="26417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000" b="1" dirty="0"/>
              <a:t>From this forecasted graph we can see that for the upcoming year 2019 the count of the products with negative sentiments will decreased in high rate,</a:t>
            </a:r>
          </a:p>
          <a:p>
            <a:r>
              <a:rPr lang="en-US" sz="2000" b="1" dirty="0"/>
              <a:t>which means that the costumers will not be satisfied with the service, so company needs to work on the quality of the products.</a:t>
            </a:r>
          </a:p>
        </p:txBody>
      </p:sp>
      <p:sp>
        <p:nvSpPr>
          <p:cNvPr id="6" name="TextBox 5">
            <a:extLst>
              <a:ext uri="{FF2B5EF4-FFF2-40B4-BE49-F238E27FC236}">
                <a16:creationId xmlns:a16="http://schemas.microsoft.com/office/drawing/2014/main" id="{3D4847D7-6A5D-C12D-6370-8B550060620E}"/>
              </a:ext>
            </a:extLst>
          </p:cNvPr>
          <p:cNvSpPr txBox="1"/>
          <p:nvPr/>
        </p:nvSpPr>
        <p:spPr>
          <a:xfrm>
            <a:off x="13812356" y="1657729"/>
            <a:ext cx="4188175" cy="2246769"/>
          </a:xfrm>
          <a:prstGeom prst="rect">
            <a:avLst/>
          </a:prstGeom>
          <a:noFill/>
        </p:spPr>
        <p:txBody>
          <a:bodyPr wrap="square" rtlCol="0">
            <a:spAutoFit/>
          </a:bodyPr>
          <a:lstStyle/>
          <a:p>
            <a:r>
              <a:rPr lang="en-US" sz="2000" b="1" dirty="0"/>
              <a:t>From this forecasted graph we can see that for the upcoming year 2019 the count of the products with positive sentiments will decreased,</a:t>
            </a:r>
          </a:p>
          <a:p>
            <a:r>
              <a:rPr lang="en-US" sz="2000" b="1" dirty="0"/>
              <a:t>So which means that the costumers will not be much satisfied with the service.</a:t>
            </a:r>
          </a:p>
        </p:txBody>
      </p:sp>
      <p:pic>
        <p:nvPicPr>
          <p:cNvPr id="8" name="Picture 7">
            <a:extLst>
              <a:ext uri="{FF2B5EF4-FFF2-40B4-BE49-F238E27FC236}">
                <a16:creationId xmlns:a16="http://schemas.microsoft.com/office/drawing/2014/main" id="{C2B40BC0-9CA5-8F9A-FCB9-A9F6D498D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7714" y="1221982"/>
            <a:ext cx="9149237" cy="2941334"/>
          </a:xfrm>
          <a:prstGeom prst="rect">
            <a:avLst/>
          </a:prstGeom>
        </p:spPr>
      </p:pic>
      <p:pic>
        <p:nvPicPr>
          <p:cNvPr id="16" name="Picture 15">
            <a:extLst>
              <a:ext uri="{FF2B5EF4-FFF2-40B4-BE49-F238E27FC236}">
                <a16:creationId xmlns:a16="http://schemas.microsoft.com/office/drawing/2014/main" id="{233AE9A1-9775-DDEA-7CC7-A3FDF26976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4494" y="4213101"/>
            <a:ext cx="9152458" cy="2971057"/>
          </a:xfrm>
          <a:prstGeom prst="rect">
            <a:avLst/>
          </a:prstGeom>
        </p:spPr>
      </p:pic>
      <p:pic>
        <p:nvPicPr>
          <p:cNvPr id="24" name="Picture 23">
            <a:extLst>
              <a:ext uri="{FF2B5EF4-FFF2-40B4-BE49-F238E27FC236}">
                <a16:creationId xmlns:a16="http://schemas.microsoft.com/office/drawing/2014/main" id="{A850A7F0-6CD3-C508-0853-85B265F42D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4493" y="7274418"/>
            <a:ext cx="9152459" cy="2960306"/>
          </a:xfrm>
          <a:prstGeom prst="rect">
            <a:avLst/>
          </a:prstGeom>
        </p:spPr>
      </p:pic>
      <p:sp>
        <p:nvSpPr>
          <p:cNvPr id="7" name="object 33">
            <a:extLst>
              <a:ext uri="{FF2B5EF4-FFF2-40B4-BE49-F238E27FC236}">
                <a16:creationId xmlns:a16="http://schemas.microsoft.com/office/drawing/2014/main" id="{DC12FD64-528B-AFF5-939C-5C18BEBE47A6}"/>
              </a:ext>
            </a:extLst>
          </p:cNvPr>
          <p:cNvSpPr/>
          <p:nvPr/>
        </p:nvSpPr>
        <p:spPr>
          <a:xfrm>
            <a:off x="24130" y="9556232"/>
            <a:ext cx="700826" cy="678492"/>
          </a:xfrm>
          <a:custGeom>
            <a:avLst/>
            <a:gdLst/>
            <a:ahLst/>
            <a:cxnLst/>
            <a:rect l="l" t="t" r="r" b="b"/>
            <a:pathLst>
              <a:path w="619760" h="619759">
                <a:moveTo>
                  <a:pt x="315276" y="619679"/>
                </a:moveTo>
                <a:lnTo>
                  <a:pt x="269421" y="617123"/>
                </a:lnTo>
                <a:lnTo>
                  <a:pt x="225550" y="608129"/>
                </a:lnTo>
                <a:lnTo>
                  <a:pt x="184141" y="593170"/>
                </a:lnTo>
                <a:lnTo>
                  <a:pt x="145680" y="572717"/>
                </a:lnTo>
                <a:lnTo>
                  <a:pt x="110657" y="547241"/>
                </a:lnTo>
                <a:lnTo>
                  <a:pt x="79558" y="517213"/>
                </a:lnTo>
                <a:lnTo>
                  <a:pt x="52871" y="483103"/>
                </a:lnTo>
                <a:lnTo>
                  <a:pt x="31084" y="445382"/>
                </a:lnTo>
                <a:lnTo>
                  <a:pt x="14685" y="404521"/>
                </a:lnTo>
                <a:lnTo>
                  <a:pt x="4161" y="360992"/>
                </a:lnTo>
                <a:lnTo>
                  <a:pt x="0" y="315265"/>
                </a:lnTo>
                <a:lnTo>
                  <a:pt x="2557" y="269420"/>
                </a:lnTo>
                <a:lnTo>
                  <a:pt x="11551" y="225550"/>
                </a:lnTo>
                <a:lnTo>
                  <a:pt x="26509" y="184140"/>
                </a:lnTo>
                <a:lnTo>
                  <a:pt x="46962" y="145680"/>
                </a:lnTo>
                <a:lnTo>
                  <a:pt x="72438" y="110657"/>
                </a:lnTo>
                <a:lnTo>
                  <a:pt x="102467" y="79558"/>
                </a:lnTo>
                <a:lnTo>
                  <a:pt x="136577" y="52871"/>
                </a:lnTo>
                <a:lnTo>
                  <a:pt x="174297"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7"/>
                </a:lnTo>
                <a:lnTo>
                  <a:pt x="604995" y="215158"/>
                </a:lnTo>
                <a:lnTo>
                  <a:pt x="615519" y="258687"/>
                </a:lnTo>
                <a:lnTo>
                  <a:pt x="619680" y="304413"/>
                </a:lnTo>
                <a:lnTo>
                  <a:pt x="617123" y="350259"/>
                </a:lnTo>
                <a:lnTo>
                  <a:pt x="608129" y="394129"/>
                </a:lnTo>
                <a:lnTo>
                  <a:pt x="593170" y="435539"/>
                </a:lnTo>
                <a:lnTo>
                  <a:pt x="572718" y="473999"/>
                </a:lnTo>
                <a:lnTo>
                  <a:pt x="547241" y="509023"/>
                </a:lnTo>
                <a:lnTo>
                  <a:pt x="517213" y="540122"/>
                </a:lnTo>
                <a:lnTo>
                  <a:pt x="483103" y="566808"/>
                </a:lnTo>
                <a:lnTo>
                  <a:pt x="445382" y="588595"/>
                </a:lnTo>
                <a:lnTo>
                  <a:pt x="404522" y="604995"/>
                </a:lnTo>
                <a:lnTo>
                  <a:pt x="360993" y="615519"/>
                </a:lnTo>
                <a:lnTo>
                  <a:pt x="315276" y="619679"/>
                </a:lnTo>
                <a:close/>
              </a:path>
            </a:pathLst>
          </a:custGeom>
          <a:solidFill>
            <a:srgbClr val="78DDE3"/>
          </a:solidFill>
        </p:spPr>
        <p:txBody>
          <a:bodyPr wrap="square" lIns="0" tIns="0" rIns="0" bIns="0" rtlCol="0"/>
          <a:lstStyle/>
          <a:p>
            <a:endParaRPr/>
          </a:p>
        </p:txBody>
      </p:sp>
      <p:sp>
        <p:nvSpPr>
          <p:cNvPr id="9" name="TextBox 8">
            <a:extLst>
              <a:ext uri="{FF2B5EF4-FFF2-40B4-BE49-F238E27FC236}">
                <a16:creationId xmlns:a16="http://schemas.microsoft.com/office/drawing/2014/main" id="{6DFA99EE-4398-8B8D-4740-E3B71B4979DB}"/>
              </a:ext>
            </a:extLst>
          </p:cNvPr>
          <p:cNvSpPr txBox="1"/>
          <p:nvPr/>
        </p:nvSpPr>
        <p:spPr>
          <a:xfrm>
            <a:off x="126313" y="9695856"/>
            <a:ext cx="496460" cy="400110"/>
          </a:xfrm>
          <a:prstGeom prst="rect">
            <a:avLst/>
          </a:prstGeom>
          <a:noFill/>
        </p:spPr>
        <p:txBody>
          <a:bodyPr wrap="square" rtlCol="0">
            <a:spAutoFit/>
          </a:bodyPr>
          <a:lstStyle/>
          <a:p>
            <a:r>
              <a:rPr lang="en-US" sz="2000" b="1" dirty="0"/>
              <a:t>24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75935" cy="10271125"/>
            <a:chOff x="0" y="0"/>
            <a:chExt cx="18275935" cy="10271125"/>
          </a:xfrm>
        </p:grpSpPr>
        <p:sp>
          <p:nvSpPr>
            <p:cNvPr id="3" name="object 3"/>
            <p:cNvSpPr/>
            <p:nvPr/>
          </p:nvSpPr>
          <p:spPr>
            <a:xfrm>
              <a:off x="0" y="0"/>
              <a:ext cx="18275935" cy="10271125"/>
            </a:xfrm>
            <a:custGeom>
              <a:avLst/>
              <a:gdLst/>
              <a:ahLst/>
              <a:cxnLst/>
              <a:rect l="l" t="t" r="r" b="b"/>
              <a:pathLst>
                <a:path w="18275935" h="10271125">
                  <a:moveTo>
                    <a:pt x="18173348" y="10270926"/>
                  </a:moveTo>
                  <a:lnTo>
                    <a:pt x="114651" y="10270926"/>
                  </a:lnTo>
                  <a:lnTo>
                    <a:pt x="84810" y="10254993"/>
                  </a:lnTo>
                  <a:lnTo>
                    <a:pt x="32006" y="10202189"/>
                  </a:lnTo>
                  <a:lnTo>
                    <a:pt x="3694" y="10133838"/>
                  </a:lnTo>
                  <a:lnTo>
                    <a:pt x="0" y="10096500"/>
                  </a:lnTo>
                  <a:lnTo>
                    <a:pt x="0" y="190500"/>
                  </a:lnTo>
                  <a:lnTo>
                    <a:pt x="14500" y="117598"/>
                  </a:lnTo>
                  <a:lnTo>
                    <a:pt x="55796" y="55796"/>
                  </a:lnTo>
                  <a:lnTo>
                    <a:pt x="117598" y="14500"/>
                  </a:lnTo>
                  <a:lnTo>
                    <a:pt x="190500" y="0"/>
                  </a:lnTo>
                  <a:lnTo>
                    <a:pt x="18097500" y="0"/>
                  </a:lnTo>
                  <a:lnTo>
                    <a:pt x="18170401" y="14500"/>
                  </a:lnTo>
                  <a:lnTo>
                    <a:pt x="18232203" y="55796"/>
                  </a:lnTo>
                  <a:lnTo>
                    <a:pt x="18273499" y="117598"/>
                  </a:lnTo>
                  <a:lnTo>
                    <a:pt x="18275497" y="124174"/>
                  </a:lnTo>
                  <a:lnTo>
                    <a:pt x="18275497" y="10162825"/>
                  </a:lnTo>
                  <a:lnTo>
                    <a:pt x="18255993" y="10202189"/>
                  </a:lnTo>
                  <a:lnTo>
                    <a:pt x="18203189" y="10254993"/>
                  </a:lnTo>
                  <a:lnTo>
                    <a:pt x="18173348" y="10270926"/>
                  </a:lnTo>
                  <a:close/>
                </a:path>
              </a:pathLst>
            </a:custGeom>
            <a:solidFill>
              <a:srgbClr val="D3FDFC"/>
            </a:solidFill>
          </p:spPr>
          <p:txBody>
            <a:bodyPr wrap="square" lIns="0" tIns="0" rIns="0" bIns="0" rtlCol="0"/>
            <a:lstStyle/>
            <a:p>
              <a:endParaRPr/>
            </a:p>
          </p:txBody>
        </p:sp>
        <p:sp>
          <p:nvSpPr>
            <p:cNvPr id="4" name="object 4"/>
            <p:cNvSpPr/>
            <p:nvPr/>
          </p:nvSpPr>
          <p:spPr>
            <a:xfrm>
              <a:off x="0" y="1"/>
              <a:ext cx="18275935" cy="1028700"/>
            </a:xfrm>
            <a:custGeom>
              <a:avLst/>
              <a:gdLst/>
              <a:ahLst/>
              <a:cxnLst/>
              <a:rect l="l" t="t" r="r" b="b"/>
              <a:pathLst>
                <a:path w="18275935" h="1447165">
                  <a:moveTo>
                    <a:pt x="18275497" y="1446609"/>
                  </a:moveTo>
                  <a:lnTo>
                    <a:pt x="0" y="1446609"/>
                  </a:lnTo>
                  <a:lnTo>
                    <a:pt x="0" y="0"/>
                  </a:lnTo>
                  <a:lnTo>
                    <a:pt x="18275497" y="0"/>
                  </a:lnTo>
                  <a:lnTo>
                    <a:pt x="18275497" y="1446609"/>
                  </a:lnTo>
                  <a:close/>
                </a:path>
              </a:pathLst>
            </a:custGeom>
            <a:solidFill>
              <a:srgbClr val="78DDE3"/>
            </a:solidFill>
            <a:ln w="38100">
              <a:solidFill>
                <a:schemeClr val="tx1"/>
              </a:solidFill>
            </a:ln>
          </p:spPr>
          <p:txBody>
            <a:bodyPr wrap="square" lIns="0" tIns="0" rIns="0" bIns="0" rtlCol="0"/>
            <a:lstStyle/>
            <a:p>
              <a:endParaRPr/>
            </a:p>
          </p:txBody>
        </p:sp>
      </p:grpSp>
      <p:sp>
        <p:nvSpPr>
          <p:cNvPr id="6" name="object 6"/>
          <p:cNvSpPr txBox="1">
            <a:spLocks noGrp="1"/>
          </p:cNvSpPr>
          <p:nvPr>
            <p:ph type="title"/>
          </p:nvPr>
        </p:nvSpPr>
        <p:spPr>
          <a:xfrm>
            <a:off x="191125" y="159350"/>
            <a:ext cx="17893684" cy="710002"/>
          </a:xfrm>
          <a:prstGeom prst="rect">
            <a:avLst/>
          </a:prstGeom>
        </p:spPr>
        <p:txBody>
          <a:bodyPr vert="horz" wrap="square" lIns="0" tIns="33019" rIns="0" bIns="0" rtlCol="0">
            <a:spAutoFit/>
          </a:bodyPr>
          <a:lstStyle/>
          <a:p>
            <a:pPr marL="7929880" marR="5080" indent="-7917815">
              <a:lnSpc>
                <a:spcPts val="5700"/>
              </a:lnSpc>
              <a:spcBef>
                <a:spcPts val="259"/>
              </a:spcBef>
            </a:pPr>
            <a:r>
              <a:rPr sz="4400" i="0" spc="-105" dirty="0"/>
              <a:t>FORECASTING</a:t>
            </a:r>
            <a:r>
              <a:rPr sz="4400" i="0" spc="-225" dirty="0"/>
              <a:t> </a:t>
            </a:r>
            <a:r>
              <a:rPr sz="4400" i="0" spc="-220" dirty="0"/>
              <a:t>THE </a:t>
            </a:r>
            <a:r>
              <a:rPr lang="en-US" sz="4400" i="0" spc="-220" dirty="0"/>
              <a:t>OVERALL </a:t>
            </a:r>
            <a:r>
              <a:rPr lang="en-US" sz="4400" i="0" spc="-145" dirty="0"/>
              <a:t>DEMAND</a:t>
            </a:r>
            <a:r>
              <a:rPr sz="4400" i="0" spc="-220" dirty="0"/>
              <a:t> </a:t>
            </a:r>
            <a:r>
              <a:rPr sz="4400" i="0" spc="-135" dirty="0"/>
              <a:t>OF</a:t>
            </a:r>
            <a:r>
              <a:rPr sz="4400" i="0" spc="-225" dirty="0"/>
              <a:t> </a:t>
            </a:r>
            <a:r>
              <a:rPr sz="4400" i="0" spc="-90" dirty="0"/>
              <a:t>PRODUCTS</a:t>
            </a:r>
            <a:r>
              <a:rPr sz="4400" i="0" spc="-220" dirty="0"/>
              <a:t> </a:t>
            </a:r>
            <a:r>
              <a:rPr sz="4400" i="0" spc="-204" dirty="0"/>
              <a:t>FOR </a:t>
            </a:r>
            <a:r>
              <a:rPr sz="4400" i="0" spc="-1320" dirty="0"/>
              <a:t> </a:t>
            </a:r>
            <a:r>
              <a:rPr sz="4400" i="0" spc="-15" dirty="0"/>
              <a:t>2019</a:t>
            </a:r>
            <a:r>
              <a:rPr lang="en-US" sz="4400" i="0" spc="-15" dirty="0"/>
              <a:t> :</a:t>
            </a:r>
            <a:endParaRPr sz="4400" i="0" spc="-240" dirty="0"/>
          </a:p>
        </p:txBody>
      </p:sp>
      <p:sp>
        <p:nvSpPr>
          <p:cNvPr id="7" name="Rectangle 6">
            <a:extLst>
              <a:ext uri="{FF2B5EF4-FFF2-40B4-BE49-F238E27FC236}">
                <a16:creationId xmlns:a16="http://schemas.microsoft.com/office/drawing/2014/main" id="{85B4A03C-1136-C244-0561-2469ED189DD1}"/>
              </a:ext>
            </a:extLst>
          </p:cNvPr>
          <p:cNvSpPr/>
          <p:nvPr/>
        </p:nvSpPr>
        <p:spPr>
          <a:xfrm>
            <a:off x="-20783" y="1044577"/>
            <a:ext cx="18296717" cy="6078399"/>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F95CEA-6A87-93B8-FBE2-FE0F0206322F}"/>
              </a:ext>
            </a:extLst>
          </p:cNvPr>
          <p:cNvSpPr/>
          <p:nvPr/>
        </p:nvSpPr>
        <p:spPr>
          <a:xfrm>
            <a:off x="-41564" y="7124699"/>
            <a:ext cx="18317499" cy="316230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7D3A938F-ADC4-C352-A1B2-CC4B08E2C87E}"/>
              </a:ext>
            </a:extLst>
          </p:cNvPr>
          <p:cNvSpPr txBox="1"/>
          <p:nvPr/>
        </p:nvSpPr>
        <p:spPr>
          <a:xfrm>
            <a:off x="7696200" y="7365807"/>
            <a:ext cx="5867400" cy="584775"/>
          </a:xfrm>
          <a:prstGeom prst="rect">
            <a:avLst/>
          </a:prstGeom>
          <a:noFill/>
        </p:spPr>
        <p:txBody>
          <a:bodyPr wrap="square" rtlCol="0">
            <a:spAutoFit/>
          </a:bodyPr>
          <a:lstStyle/>
          <a:p>
            <a:r>
              <a:rPr lang="en-US" sz="3200" b="1" dirty="0"/>
              <a:t>OBSERVATION:</a:t>
            </a:r>
          </a:p>
        </p:txBody>
      </p:sp>
      <p:sp>
        <p:nvSpPr>
          <p:cNvPr id="14" name="TextBox 13">
            <a:extLst>
              <a:ext uri="{FF2B5EF4-FFF2-40B4-BE49-F238E27FC236}">
                <a16:creationId xmlns:a16="http://schemas.microsoft.com/office/drawing/2014/main" id="{689622BC-B376-87E2-DB43-F89CBCA98C9B}"/>
              </a:ext>
            </a:extLst>
          </p:cNvPr>
          <p:cNvSpPr txBox="1"/>
          <p:nvPr/>
        </p:nvSpPr>
        <p:spPr>
          <a:xfrm>
            <a:off x="280029" y="8015360"/>
            <a:ext cx="17715875" cy="1569660"/>
          </a:xfrm>
          <a:prstGeom prst="rect">
            <a:avLst/>
          </a:prstGeom>
          <a:noFill/>
        </p:spPr>
        <p:txBody>
          <a:bodyPr wrap="square" rtlCol="0">
            <a:spAutoFit/>
          </a:bodyPr>
          <a:lstStyle/>
          <a:p>
            <a:r>
              <a:rPr lang="en-US" sz="2400" b="1" i="1" dirty="0"/>
              <a:t>Here when we check for the overall count of product id’s for all the sentiments ; we found that for the upcoming year 2019 the total count of the product id’s will be decreasing which means that the sales and the demand of the products will decreased. So, as we took our hypothesis that as the positive ,neutral sentiments decreasing for the upcoming year the demand will be decreasing got accepted. So the company needs to focus on the product quality as well as to the costumers who are likely to be churned out.</a:t>
            </a:r>
          </a:p>
        </p:txBody>
      </p:sp>
      <p:pic>
        <p:nvPicPr>
          <p:cNvPr id="8" name="Picture 7">
            <a:extLst>
              <a:ext uri="{FF2B5EF4-FFF2-40B4-BE49-F238E27FC236}">
                <a16:creationId xmlns:a16="http://schemas.microsoft.com/office/drawing/2014/main" id="{585755A8-3FD3-9734-8D7A-6DD5D62A9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3" y="1042854"/>
            <a:ext cx="18296717" cy="6065970"/>
          </a:xfrm>
          <a:prstGeom prst="rect">
            <a:avLst/>
          </a:prstGeom>
        </p:spPr>
      </p:pic>
      <p:sp>
        <p:nvSpPr>
          <p:cNvPr id="5" name="object 33">
            <a:extLst>
              <a:ext uri="{FF2B5EF4-FFF2-40B4-BE49-F238E27FC236}">
                <a16:creationId xmlns:a16="http://schemas.microsoft.com/office/drawing/2014/main" id="{DF821C2C-05B4-3242-C5A8-714967B82B7B}"/>
              </a:ext>
            </a:extLst>
          </p:cNvPr>
          <p:cNvSpPr/>
          <p:nvPr/>
        </p:nvSpPr>
        <p:spPr>
          <a:xfrm>
            <a:off x="44444" y="9538353"/>
            <a:ext cx="700826" cy="678492"/>
          </a:xfrm>
          <a:custGeom>
            <a:avLst/>
            <a:gdLst/>
            <a:ahLst/>
            <a:cxnLst/>
            <a:rect l="l" t="t" r="r" b="b"/>
            <a:pathLst>
              <a:path w="619760" h="619759">
                <a:moveTo>
                  <a:pt x="315276" y="619679"/>
                </a:moveTo>
                <a:lnTo>
                  <a:pt x="269421" y="617123"/>
                </a:lnTo>
                <a:lnTo>
                  <a:pt x="225550" y="608129"/>
                </a:lnTo>
                <a:lnTo>
                  <a:pt x="184141" y="593170"/>
                </a:lnTo>
                <a:lnTo>
                  <a:pt x="145680" y="572717"/>
                </a:lnTo>
                <a:lnTo>
                  <a:pt x="110657" y="547241"/>
                </a:lnTo>
                <a:lnTo>
                  <a:pt x="79558" y="517213"/>
                </a:lnTo>
                <a:lnTo>
                  <a:pt x="52871" y="483103"/>
                </a:lnTo>
                <a:lnTo>
                  <a:pt x="31084" y="445382"/>
                </a:lnTo>
                <a:lnTo>
                  <a:pt x="14685" y="404521"/>
                </a:lnTo>
                <a:lnTo>
                  <a:pt x="4161" y="360992"/>
                </a:lnTo>
                <a:lnTo>
                  <a:pt x="0" y="315265"/>
                </a:lnTo>
                <a:lnTo>
                  <a:pt x="2557" y="269420"/>
                </a:lnTo>
                <a:lnTo>
                  <a:pt x="11551" y="225550"/>
                </a:lnTo>
                <a:lnTo>
                  <a:pt x="26509" y="184140"/>
                </a:lnTo>
                <a:lnTo>
                  <a:pt x="46962" y="145680"/>
                </a:lnTo>
                <a:lnTo>
                  <a:pt x="72438" y="110657"/>
                </a:lnTo>
                <a:lnTo>
                  <a:pt x="102467" y="79558"/>
                </a:lnTo>
                <a:lnTo>
                  <a:pt x="136577" y="52871"/>
                </a:lnTo>
                <a:lnTo>
                  <a:pt x="174297"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7"/>
                </a:lnTo>
                <a:lnTo>
                  <a:pt x="604995" y="215158"/>
                </a:lnTo>
                <a:lnTo>
                  <a:pt x="615519" y="258687"/>
                </a:lnTo>
                <a:lnTo>
                  <a:pt x="619680" y="304413"/>
                </a:lnTo>
                <a:lnTo>
                  <a:pt x="617123" y="350259"/>
                </a:lnTo>
                <a:lnTo>
                  <a:pt x="608129" y="394129"/>
                </a:lnTo>
                <a:lnTo>
                  <a:pt x="593170" y="435539"/>
                </a:lnTo>
                <a:lnTo>
                  <a:pt x="572718" y="473999"/>
                </a:lnTo>
                <a:lnTo>
                  <a:pt x="547241" y="509023"/>
                </a:lnTo>
                <a:lnTo>
                  <a:pt x="517213" y="540122"/>
                </a:lnTo>
                <a:lnTo>
                  <a:pt x="483103" y="566808"/>
                </a:lnTo>
                <a:lnTo>
                  <a:pt x="445382" y="588595"/>
                </a:lnTo>
                <a:lnTo>
                  <a:pt x="404522" y="604995"/>
                </a:lnTo>
                <a:lnTo>
                  <a:pt x="360993" y="615519"/>
                </a:lnTo>
                <a:lnTo>
                  <a:pt x="315276" y="619679"/>
                </a:lnTo>
                <a:close/>
              </a:path>
            </a:pathLst>
          </a:custGeom>
          <a:solidFill>
            <a:srgbClr val="78DDE3"/>
          </a:solidFill>
        </p:spPr>
        <p:txBody>
          <a:bodyPr wrap="square" lIns="0" tIns="0" rIns="0" bIns="0" rtlCol="0"/>
          <a:lstStyle/>
          <a:p>
            <a:endParaRPr/>
          </a:p>
        </p:txBody>
      </p:sp>
      <p:sp>
        <p:nvSpPr>
          <p:cNvPr id="11" name="TextBox 10">
            <a:extLst>
              <a:ext uri="{FF2B5EF4-FFF2-40B4-BE49-F238E27FC236}">
                <a16:creationId xmlns:a16="http://schemas.microsoft.com/office/drawing/2014/main" id="{7112B8CC-9931-17FB-7C3C-3B066F53C9EA}"/>
              </a:ext>
            </a:extLst>
          </p:cNvPr>
          <p:cNvSpPr txBox="1"/>
          <p:nvPr/>
        </p:nvSpPr>
        <p:spPr>
          <a:xfrm>
            <a:off x="177392" y="9650292"/>
            <a:ext cx="554612" cy="400110"/>
          </a:xfrm>
          <a:prstGeom prst="rect">
            <a:avLst/>
          </a:prstGeom>
          <a:noFill/>
        </p:spPr>
        <p:txBody>
          <a:bodyPr wrap="square" rtlCol="0">
            <a:spAutoFit/>
          </a:bodyPr>
          <a:lstStyle/>
          <a:p>
            <a:r>
              <a:rPr lang="en-US" sz="2000" b="1" dirty="0"/>
              <a:t>25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65430" y="0"/>
            <a:ext cx="18022570" cy="2612089"/>
            <a:chOff x="1028700" y="0"/>
            <a:chExt cx="17259300" cy="4191000"/>
          </a:xfrm>
        </p:grpSpPr>
        <p:pic>
          <p:nvPicPr>
            <p:cNvPr id="3" name="object 3"/>
            <p:cNvPicPr/>
            <p:nvPr/>
          </p:nvPicPr>
          <p:blipFill>
            <a:blip r:embed="rId2" cstate="print"/>
            <a:stretch>
              <a:fillRect/>
            </a:stretch>
          </p:blipFill>
          <p:spPr>
            <a:xfrm>
              <a:off x="1028700" y="0"/>
              <a:ext cx="17259299" cy="4190999"/>
            </a:xfrm>
            <a:prstGeom prst="rect">
              <a:avLst/>
            </a:prstGeom>
          </p:spPr>
        </p:pic>
        <p:sp>
          <p:nvSpPr>
            <p:cNvPr id="4" name="object 4"/>
            <p:cNvSpPr/>
            <p:nvPr/>
          </p:nvSpPr>
          <p:spPr>
            <a:xfrm>
              <a:off x="1652159" y="1219149"/>
              <a:ext cx="1967230" cy="1967230"/>
            </a:xfrm>
            <a:custGeom>
              <a:avLst/>
              <a:gdLst/>
              <a:ahLst/>
              <a:cxnLst/>
              <a:rect l="l" t="t" r="r" b="b"/>
              <a:pathLst>
                <a:path w="1967229" h="1967230">
                  <a:moveTo>
                    <a:pt x="983332" y="1966664"/>
                  </a:moveTo>
                  <a:lnTo>
                    <a:pt x="935689" y="1965531"/>
                  </a:lnTo>
                  <a:lnTo>
                    <a:pt x="888630" y="1962163"/>
                  </a:lnTo>
                  <a:lnTo>
                    <a:pt x="842209" y="1956614"/>
                  </a:lnTo>
                  <a:lnTo>
                    <a:pt x="796476" y="1948934"/>
                  </a:lnTo>
                  <a:lnTo>
                    <a:pt x="751482" y="1939174"/>
                  </a:lnTo>
                  <a:lnTo>
                    <a:pt x="707280" y="1927388"/>
                  </a:lnTo>
                  <a:lnTo>
                    <a:pt x="663921" y="1913625"/>
                  </a:lnTo>
                  <a:lnTo>
                    <a:pt x="621456" y="1897938"/>
                  </a:lnTo>
                  <a:lnTo>
                    <a:pt x="579936" y="1880378"/>
                  </a:lnTo>
                  <a:lnTo>
                    <a:pt x="539414" y="1860997"/>
                  </a:lnTo>
                  <a:lnTo>
                    <a:pt x="499941" y="1839846"/>
                  </a:lnTo>
                  <a:lnTo>
                    <a:pt x="461568" y="1816976"/>
                  </a:lnTo>
                  <a:lnTo>
                    <a:pt x="424347" y="1792439"/>
                  </a:lnTo>
                  <a:lnTo>
                    <a:pt x="388329" y="1766287"/>
                  </a:lnTo>
                  <a:lnTo>
                    <a:pt x="353566" y="1738571"/>
                  </a:lnTo>
                  <a:lnTo>
                    <a:pt x="320110" y="1709342"/>
                  </a:lnTo>
                  <a:lnTo>
                    <a:pt x="288011" y="1678653"/>
                  </a:lnTo>
                  <a:lnTo>
                    <a:pt x="257321" y="1646554"/>
                  </a:lnTo>
                  <a:lnTo>
                    <a:pt x="228093" y="1613098"/>
                  </a:lnTo>
                  <a:lnTo>
                    <a:pt x="200377" y="1578335"/>
                  </a:lnTo>
                  <a:lnTo>
                    <a:pt x="174225" y="1542317"/>
                  </a:lnTo>
                  <a:lnTo>
                    <a:pt x="149688" y="1505096"/>
                  </a:lnTo>
                  <a:lnTo>
                    <a:pt x="126818" y="1466723"/>
                  </a:lnTo>
                  <a:lnTo>
                    <a:pt x="105667" y="1427250"/>
                  </a:lnTo>
                  <a:lnTo>
                    <a:pt x="86285" y="1386728"/>
                  </a:lnTo>
                  <a:lnTo>
                    <a:pt x="68725" y="1345208"/>
                  </a:lnTo>
                  <a:lnTo>
                    <a:pt x="53038" y="1302743"/>
                  </a:lnTo>
                  <a:lnTo>
                    <a:pt x="39276" y="1259384"/>
                  </a:lnTo>
                  <a:lnTo>
                    <a:pt x="27489" y="1215181"/>
                  </a:lnTo>
                  <a:lnTo>
                    <a:pt x="17730" y="1170188"/>
                  </a:lnTo>
                  <a:lnTo>
                    <a:pt x="10050" y="1124455"/>
                  </a:lnTo>
                  <a:lnTo>
                    <a:pt x="4501" y="1078033"/>
                  </a:lnTo>
                  <a:lnTo>
                    <a:pt x="1133" y="1030975"/>
                  </a:lnTo>
                  <a:lnTo>
                    <a:pt x="0" y="983337"/>
                  </a:lnTo>
                  <a:lnTo>
                    <a:pt x="1133" y="935689"/>
                  </a:lnTo>
                  <a:lnTo>
                    <a:pt x="4501" y="888630"/>
                  </a:lnTo>
                  <a:lnTo>
                    <a:pt x="10050" y="842209"/>
                  </a:lnTo>
                  <a:lnTo>
                    <a:pt x="17730" y="796476"/>
                  </a:lnTo>
                  <a:lnTo>
                    <a:pt x="27489" y="751482"/>
                  </a:lnTo>
                  <a:lnTo>
                    <a:pt x="39276" y="707280"/>
                  </a:lnTo>
                  <a:lnTo>
                    <a:pt x="53038" y="663921"/>
                  </a:lnTo>
                  <a:lnTo>
                    <a:pt x="68725" y="621456"/>
                  </a:lnTo>
                  <a:lnTo>
                    <a:pt x="86285" y="579936"/>
                  </a:lnTo>
                  <a:lnTo>
                    <a:pt x="105667" y="539414"/>
                  </a:lnTo>
                  <a:lnTo>
                    <a:pt x="126818" y="499941"/>
                  </a:lnTo>
                  <a:lnTo>
                    <a:pt x="149688" y="461568"/>
                  </a:lnTo>
                  <a:lnTo>
                    <a:pt x="174225" y="424347"/>
                  </a:lnTo>
                  <a:lnTo>
                    <a:pt x="200377" y="388329"/>
                  </a:lnTo>
                  <a:lnTo>
                    <a:pt x="228093" y="353566"/>
                  </a:lnTo>
                  <a:lnTo>
                    <a:pt x="257321" y="320110"/>
                  </a:lnTo>
                  <a:lnTo>
                    <a:pt x="288011" y="288011"/>
                  </a:lnTo>
                  <a:lnTo>
                    <a:pt x="320110" y="257322"/>
                  </a:lnTo>
                  <a:lnTo>
                    <a:pt x="353566" y="228093"/>
                  </a:lnTo>
                  <a:lnTo>
                    <a:pt x="388329" y="200377"/>
                  </a:lnTo>
                  <a:lnTo>
                    <a:pt x="424347" y="174225"/>
                  </a:lnTo>
                  <a:lnTo>
                    <a:pt x="461568" y="149688"/>
                  </a:lnTo>
                  <a:lnTo>
                    <a:pt x="499941" y="126818"/>
                  </a:lnTo>
                  <a:lnTo>
                    <a:pt x="539414" y="105667"/>
                  </a:lnTo>
                  <a:lnTo>
                    <a:pt x="579936" y="86286"/>
                  </a:lnTo>
                  <a:lnTo>
                    <a:pt x="621456" y="68726"/>
                  </a:lnTo>
                  <a:lnTo>
                    <a:pt x="663921" y="53039"/>
                  </a:lnTo>
                  <a:lnTo>
                    <a:pt x="707280" y="39276"/>
                  </a:lnTo>
                  <a:lnTo>
                    <a:pt x="751482" y="27489"/>
                  </a:lnTo>
                  <a:lnTo>
                    <a:pt x="796476" y="17730"/>
                  </a:lnTo>
                  <a:lnTo>
                    <a:pt x="842209" y="10050"/>
                  </a:lnTo>
                  <a:lnTo>
                    <a:pt x="888630" y="4501"/>
                  </a:lnTo>
                  <a:lnTo>
                    <a:pt x="935689" y="1133"/>
                  </a:lnTo>
                  <a:lnTo>
                    <a:pt x="983331" y="0"/>
                  </a:lnTo>
                  <a:lnTo>
                    <a:pt x="1030975" y="1133"/>
                  </a:lnTo>
                  <a:lnTo>
                    <a:pt x="1078033" y="4501"/>
                  </a:lnTo>
                  <a:lnTo>
                    <a:pt x="1124455" y="10050"/>
                  </a:lnTo>
                  <a:lnTo>
                    <a:pt x="1170188" y="17730"/>
                  </a:lnTo>
                  <a:lnTo>
                    <a:pt x="1215181" y="27489"/>
                  </a:lnTo>
                  <a:lnTo>
                    <a:pt x="1259384" y="39276"/>
                  </a:lnTo>
                  <a:lnTo>
                    <a:pt x="1302743" y="53039"/>
                  </a:lnTo>
                  <a:lnTo>
                    <a:pt x="1345208" y="68726"/>
                  </a:lnTo>
                  <a:lnTo>
                    <a:pt x="1386728" y="86286"/>
                  </a:lnTo>
                  <a:lnTo>
                    <a:pt x="1427250" y="105667"/>
                  </a:lnTo>
                  <a:lnTo>
                    <a:pt x="1466723" y="126818"/>
                  </a:lnTo>
                  <a:lnTo>
                    <a:pt x="1505096" y="149688"/>
                  </a:lnTo>
                  <a:lnTo>
                    <a:pt x="1542317" y="174225"/>
                  </a:lnTo>
                  <a:lnTo>
                    <a:pt x="1578335" y="200377"/>
                  </a:lnTo>
                  <a:lnTo>
                    <a:pt x="1613098" y="228093"/>
                  </a:lnTo>
                  <a:lnTo>
                    <a:pt x="1646554" y="257322"/>
                  </a:lnTo>
                  <a:lnTo>
                    <a:pt x="1678653" y="288011"/>
                  </a:lnTo>
                  <a:lnTo>
                    <a:pt x="1709342" y="320110"/>
                  </a:lnTo>
                  <a:lnTo>
                    <a:pt x="1738571" y="353566"/>
                  </a:lnTo>
                  <a:lnTo>
                    <a:pt x="1766287" y="388329"/>
                  </a:lnTo>
                  <a:lnTo>
                    <a:pt x="1792439" y="424347"/>
                  </a:lnTo>
                  <a:lnTo>
                    <a:pt x="1816976" y="461568"/>
                  </a:lnTo>
                  <a:lnTo>
                    <a:pt x="1839846" y="499941"/>
                  </a:lnTo>
                  <a:lnTo>
                    <a:pt x="1860997" y="539414"/>
                  </a:lnTo>
                  <a:lnTo>
                    <a:pt x="1880378" y="579936"/>
                  </a:lnTo>
                  <a:lnTo>
                    <a:pt x="1897938" y="621456"/>
                  </a:lnTo>
                  <a:lnTo>
                    <a:pt x="1913625" y="663921"/>
                  </a:lnTo>
                  <a:lnTo>
                    <a:pt x="1927388" y="707280"/>
                  </a:lnTo>
                  <a:lnTo>
                    <a:pt x="1939174" y="751482"/>
                  </a:lnTo>
                  <a:lnTo>
                    <a:pt x="1948933" y="796476"/>
                  </a:lnTo>
                  <a:lnTo>
                    <a:pt x="1956613" y="842209"/>
                  </a:lnTo>
                  <a:lnTo>
                    <a:pt x="1962163" y="888630"/>
                  </a:lnTo>
                  <a:lnTo>
                    <a:pt x="1965530" y="935689"/>
                  </a:lnTo>
                  <a:lnTo>
                    <a:pt x="1966664" y="983327"/>
                  </a:lnTo>
                  <a:lnTo>
                    <a:pt x="1965530" y="1030975"/>
                  </a:lnTo>
                  <a:lnTo>
                    <a:pt x="1962163" y="1078033"/>
                  </a:lnTo>
                  <a:lnTo>
                    <a:pt x="1956613" y="1124455"/>
                  </a:lnTo>
                  <a:lnTo>
                    <a:pt x="1948933" y="1170188"/>
                  </a:lnTo>
                  <a:lnTo>
                    <a:pt x="1939174" y="1215181"/>
                  </a:lnTo>
                  <a:lnTo>
                    <a:pt x="1927388" y="1259384"/>
                  </a:lnTo>
                  <a:lnTo>
                    <a:pt x="1913625" y="1302743"/>
                  </a:lnTo>
                  <a:lnTo>
                    <a:pt x="1897938" y="1345208"/>
                  </a:lnTo>
                  <a:lnTo>
                    <a:pt x="1880378" y="1386728"/>
                  </a:lnTo>
                  <a:lnTo>
                    <a:pt x="1860997" y="1427250"/>
                  </a:lnTo>
                  <a:lnTo>
                    <a:pt x="1839846" y="1466723"/>
                  </a:lnTo>
                  <a:lnTo>
                    <a:pt x="1816976" y="1505096"/>
                  </a:lnTo>
                  <a:lnTo>
                    <a:pt x="1792439" y="1542317"/>
                  </a:lnTo>
                  <a:lnTo>
                    <a:pt x="1766287" y="1578335"/>
                  </a:lnTo>
                  <a:lnTo>
                    <a:pt x="1738571" y="1613098"/>
                  </a:lnTo>
                  <a:lnTo>
                    <a:pt x="1709342" y="1646554"/>
                  </a:lnTo>
                  <a:lnTo>
                    <a:pt x="1678653" y="1678653"/>
                  </a:lnTo>
                  <a:lnTo>
                    <a:pt x="1646554" y="1709342"/>
                  </a:lnTo>
                  <a:lnTo>
                    <a:pt x="1613098" y="1738571"/>
                  </a:lnTo>
                  <a:lnTo>
                    <a:pt x="1578335" y="1766287"/>
                  </a:lnTo>
                  <a:lnTo>
                    <a:pt x="1542317" y="1792439"/>
                  </a:lnTo>
                  <a:lnTo>
                    <a:pt x="1505096" y="1816976"/>
                  </a:lnTo>
                  <a:lnTo>
                    <a:pt x="1466723" y="1839846"/>
                  </a:lnTo>
                  <a:lnTo>
                    <a:pt x="1427250" y="1860997"/>
                  </a:lnTo>
                  <a:lnTo>
                    <a:pt x="1386728" y="1880378"/>
                  </a:lnTo>
                  <a:lnTo>
                    <a:pt x="1345208" y="1897938"/>
                  </a:lnTo>
                  <a:lnTo>
                    <a:pt x="1302743" y="1913625"/>
                  </a:lnTo>
                  <a:lnTo>
                    <a:pt x="1259384" y="1927388"/>
                  </a:lnTo>
                  <a:lnTo>
                    <a:pt x="1215181" y="1939174"/>
                  </a:lnTo>
                  <a:lnTo>
                    <a:pt x="1170188" y="1948934"/>
                  </a:lnTo>
                  <a:lnTo>
                    <a:pt x="1124455" y="1956614"/>
                  </a:lnTo>
                  <a:lnTo>
                    <a:pt x="1078033" y="1962163"/>
                  </a:lnTo>
                  <a:lnTo>
                    <a:pt x="1030975" y="1965531"/>
                  </a:lnTo>
                  <a:lnTo>
                    <a:pt x="983332" y="1966664"/>
                  </a:lnTo>
                  <a:close/>
                </a:path>
              </a:pathLst>
            </a:custGeom>
            <a:solidFill>
              <a:srgbClr val="00B0F0"/>
            </a:solidFill>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dirty="0"/>
            </a:p>
          </p:txBody>
        </p:sp>
      </p:grpSp>
      <p:sp>
        <p:nvSpPr>
          <p:cNvPr id="5" name="object 5"/>
          <p:cNvSpPr txBox="1">
            <a:spLocks noGrp="1"/>
          </p:cNvSpPr>
          <p:nvPr>
            <p:ph type="title"/>
          </p:nvPr>
        </p:nvSpPr>
        <p:spPr>
          <a:xfrm>
            <a:off x="1524000" y="943293"/>
            <a:ext cx="5124450" cy="859210"/>
          </a:xfrm>
          <a:prstGeom prst="rect">
            <a:avLst/>
          </a:prstGeom>
        </p:spPr>
        <p:txBody>
          <a:bodyPr vert="horz" wrap="square" lIns="0" tIns="12700" rIns="0" bIns="0" rtlCol="0">
            <a:spAutoFit/>
          </a:bodyPr>
          <a:lstStyle/>
          <a:p>
            <a:pPr marL="12700">
              <a:lnSpc>
                <a:spcPct val="100000"/>
              </a:lnSpc>
              <a:spcBef>
                <a:spcPts val="100"/>
              </a:spcBef>
            </a:pPr>
            <a:r>
              <a:rPr sz="5500" i="0" spc="395" dirty="0">
                <a:latin typeface="Trebuchet MS"/>
                <a:cs typeface="Trebuchet MS"/>
              </a:rPr>
              <a:t>CONCLUSIONS</a:t>
            </a:r>
            <a:endParaRPr sz="5500" dirty="0">
              <a:latin typeface="Trebuchet MS"/>
              <a:cs typeface="Trebuchet MS"/>
            </a:endParaRPr>
          </a:p>
        </p:txBody>
      </p:sp>
      <p:sp>
        <p:nvSpPr>
          <p:cNvPr id="6" name="object 6"/>
          <p:cNvSpPr/>
          <p:nvPr/>
        </p:nvSpPr>
        <p:spPr>
          <a:xfrm>
            <a:off x="0" y="0"/>
            <a:ext cx="530860" cy="10759450"/>
          </a:xfrm>
          <a:custGeom>
            <a:avLst/>
            <a:gdLst/>
            <a:ahLst/>
            <a:cxnLst/>
            <a:rect l="l" t="t" r="r" b="b"/>
            <a:pathLst>
              <a:path w="530860" h="10271125">
                <a:moveTo>
                  <a:pt x="530423" y="10270925"/>
                </a:moveTo>
                <a:lnTo>
                  <a:pt x="0" y="10270925"/>
                </a:lnTo>
                <a:lnTo>
                  <a:pt x="0" y="0"/>
                </a:lnTo>
                <a:lnTo>
                  <a:pt x="530423" y="0"/>
                </a:lnTo>
                <a:lnTo>
                  <a:pt x="530423" y="10270925"/>
                </a:lnTo>
                <a:close/>
              </a:path>
            </a:pathLst>
          </a:custGeom>
          <a:solidFill>
            <a:srgbClr val="00B0F0"/>
          </a:solidFill>
        </p:spPr>
        <p:style>
          <a:lnRef idx="1">
            <a:schemeClr val="accent5"/>
          </a:lnRef>
          <a:fillRef idx="2">
            <a:schemeClr val="accent5"/>
          </a:fillRef>
          <a:effectRef idx="1">
            <a:schemeClr val="accent5"/>
          </a:effectRef>
          <a:fontRef idx="minor">
            <a:schemeClr val="dk1"/>
          </a:fontRef>
        </p:style>
        <p:txBody>
          <a:bodyPr wrap="square" lIns="0" tIns="0" rIns="0" bIns="0" rtlCol="0"/>
          <a:lstStyle/>
          <a:p>
            <a:endParaRPr/>
          </a:p>
        </p:txBody>
      </p:sp>
      <p:sp>
        <p:nvSpPr>
          <p:cNvPr id="9" name="TextBox 8">
            <a:extLst>
              <a:ext uri="{FF2B5EF4-FFF2-40B4-BE49-F238E27FC236}">
                <a16:creationId xmlns:a16="http://schemas.microsoft.com/office/drawing/2014/main" id="{CA9ACA76-93A8-7FDC-6E7D-E407F0BA86F9}"/>
              </a:ext>
            </a:extLst>
          </p:cNvPr>
          <p:cNvSpPr txBox="1"/>
          <p:nvPr/>
        </p:nvSpPr>
        <p:spPr>
          <a:xfrm>
            <a:off x="549910" y="2628984"/>
            <a:ext cx="17757139" cy="8740854"/>
          </a:xfrm>
          <a:prstGeom prst="rect">
            <a:avLst/>
          </a:prstGeom>
          <a:solidFill>
            <a:schemeClr val="tx2">
              <a:lumMod val="20000"/>
              <a:lumOff val="80000"/>
            </a:schemeClr>
          </a:solidFill>
        </p:spPr>
        <p:txBody>
          <a:bodyPr wrap="square" rtlCol="0">
            <a:spAutoFit/>
          </a:bodyPr>
          <a:lstStyle/>
          <a:p>
            <a:pPr marL="457200" indent="-457200">
              <a:buFont typeface="Arial" panose="020B0604020202020204" pitchFamily="34" charset="0"/>
              <a:buChar char="•"/>
            </a:pPr>
            <a:r>
              <a:rPr lang="en-IN" sz="2600" b="1" dirty="0"/>
              <a:t>It is seen that among Luxury Beauty products the most popular products among customers are </a:t>
            </a:r>
            <a:r>
              <a:rPr lang="en-IN" sz="2600" b="1" u="sng" dirty="0"/>
              <a:t>ELEMIS DAILY MOSITURE BOOST</a:t>
            </a:r>
            <a:r>
              <a:rPr lang="en-IN" sz="2600" b="1" dirty="0"/>
              <a:t>, </a:t>
            </a:r>
            <a:r>
              <a:rPr lang="en-IN" sz="2600" b="1" u="sng" dirty="0"/>
              <a:t>ORIBE HAIR SHAMPOO</a:t>
            </a:r>
            <a:r>
              <a:rPr lang="en-IN" sz="2600" b="1" dirty="0"/>
              <a:t>, </a:t>
            </a:r>
            <a:r>
              <a:rPr lang="en-IN" sz="2600" b="1" u="sng" dirty="0"/>
              <a:t>CREATIVE NAIL DESIGN SHELLAC </a:t>
            </a:r>
            <a:r>
              <a:rPr lang="en-IN" sz="2600" b="1" dirty="0"/>
              <a:t>and </a:t>
            </a:r>
            <a:r>
              <a:rPr lang="en-IN" sz="2600" b="1" u="sng" dirty="0"/>
              <a:t>SKINMEDICA CREAM</a:t>
            </a:r>
            <a:r>
              <a:rPr lang="en-IN" sz="2600" b="1" dirty="0"/>
              <a:t>. </a:t>
            </a:r>
          </a:p>
          <a:p>
            <a:pPr marL="457200" indent="-457200">
              <a:buFont typeface="Arial" panose="020B0604020202020204" pitchFamily="34" charset="0"/>
              <a:buChar char="•"/>
            </a:pPr>
            <a:endParaRPr lang="en-IN" sz="2600" b="1" dirty="0"/>
          </a:p>
          <a:p>
            <a:pPr marL="457200" indent="-457200">
              <a:buFont typeface="Arial" panose="020B0604020202020204" pitchFamily="34" charset="0"/>
              <a:buChar char="•"/>
            </a:pPr>
            <a:r>
              <a:rPr lang="en-IN" sz="2600" b="1" dirty="0"/>
              <a:t>From our EDA we can see there is a </a:t>
            </a:r>
            <a:r>
              <a:rPr lang="en-IN" sz="2600" b="1" dirty="0" err="1"/>
              <a:t>decreament</a:t>
            </a:r>
            <a:r>
              <a:rPr lang="en-IN" sz="2600" b="1" dirty="0"/>
              <a:t> in the purchase rate of our premium customers BB, Leanne and Quickbeam after 2017.</a:t>
            </a:r>
          </a:p>
          <a:p>
            <a:endParaRPr lang="en-IN" sz="2600" b="1" dirty="0"/>
          </a:p>
          <a:p>
            <a:pPr marL="457200" indent="-457200">
              <a:buFont typeface="Arial" panose="020B0604020202020204" pitchFamily="34" charset="0"/>
              <a:buChar char="•"/>
            </a:pPr>
            <a:r>
              <a:rPr lang="en-IN" sz="2600" b="1" dirty="0"/>
              <a:t>Analysing our product clustering based on sentiments we observe that there is a significant difference in the sales of average rated product clusters as compared to best and good product clusters.</a:t>
            </a:r>
          </a:p>
          <a:p>
            <a:endParaRPr lang="en-IN" sz="2600" b="1" dirty="0"/>
          </a:p>
          <a:p>
            <a:pPr marL="457200" indent="-457200">
              <a:buFont typeface="Arial" panose="020B0604020202020204" pitchFamily="34" charset="0"/>
              <a:buChar char="•"/>
            </a:pPr>
            <a:r>
              <a:rPr lang="en-IN" sz="2600" b="1" dirty="0"/>
              <a:t>Analysing our customer clustering based on sentiments we observe that there is a significant difference in the Dissatisfied and Satisfied customer clusters as compared to Highly satisfied customers clusters.</a:t>
            </a:r>
          </a:p>
          <a:p>
            <a:endParaRPr lang="en-IN" sz="2600" b="1" dirty="0"/>
          </a:p>
          <a:p>
            <a:pPr marL="457200" indent="-457200">
              <a:buFont typeface="Arial" panose="020B0604020202020204" pitchFamily="34" charset="0"/>
              <a:buChar char="•"/>
            </a:pPr>
            <a:r>
              <a:rPr lang="en-IN" sz="2600" b="1" dirty="0"/>
              <a:t>From our time series forecasting we observe that the future sales and demand for products will fall as the customers will not be satisfied with the service. </a:t>
            </a:r>
          </a:p>
          <a:p>
            <a:pPr marL="457200" indent="-457200">
              <a:buFont typeface="Arial" panose="020B0604020202020204" pitchFamily="34" charset="0"/>
              <a:buChar char="•"/>
            </a:pPr>
            <a:endParaRPr lang="en-IN" sz="2600" b="1" dirty="0"/>
          </a:p>
          <a:p>
            <a:pPr marL="457200" indent="-457200">
              <a:buFont typeface="Arial" panose="020B0604020202020204" pitchFamily="34" charset="0"/>
              <a:buChar char="•"/>
            </a:pPr>
            <a:r>
              <a:rPr lang="en-US" sz="2600" b="1" dirty="0"/>
              <a:t>As the positive and neutral reviews are decreasing so company needs to relaunch the least rated products after working on their quality and decrease some price also and recommend our best products to the costumers.</a:t>
            </a:r>
            <a:endParaRPr lang="en-IN" sz="2600" b="1" dirty="0"/>
          </a:p>
          <a:p>
            <a:pPr marL="457200" indent="-457200">
              <a:buFont typeface="Arial" panose="020B0604020202020204" pitchFamily="34" charset="0"/>
              <a:buChar char="•"/>
            </a:pPr>
            <a:endParaRPr lang="en-IN" sz="2600" b="1" dirty="0"/>
          </a:p>
          <a:p>
            <a:pPr marL="457200" indent="-457200">
              <a:buFont typeface="Arial" panose="020B0604020202020204" pitchFamily="34" charset="0"/>
              <a:buChar char="•"/>
            </a:pPr>
            <a:r>
              <a:rPr lang="en-US" sz="2600" b="1" dirty="0"/>
              <a:t>Company needs to provide some more festive, seasonal sales or discount offers to the costumers to attract them.</a:t>
            </a:r>
          </a:p>
          <a:p>
            <a:endParaRPr lang="en-IN" sz="3200" b="1" dirty="0"/>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IN" dirty="0"/>
          </a:p>
        </p:txBody>
      </p:sp>
      <p:sp>
        <p:nvSpPr>
          <p:cNvPr id="7" name="object 33">
            <a:extLst>
              <a:ext uri="{FF2B5EF4-FFF2-40B4-BE49-F238E27FC236}">
                <a16:creationId xmlns:a16="http://schemas.microsoft.com/office/drawing/2014/main" id="{0E8662C2-94AF-7717-BCDD-BDD0C51A729C}"/>
              </a:ext>
            </a:extLst>
          </p:cNvPr>
          <p:cNvSpPr/>
          <p:nvPr/>
        </p:nvSpPr>
        <p:spPr>
          <a:xfrm>
            <a:off x="-84983" y="9608508"/>
            <a:ext cx="700826" cy="678492"/>
          </a:xfrm>
          <a:custGeom>
            <a:avLst/>
            <a:gdLst/>
            <a:ahLst/>
            <a:cxnLst/>
            <a:rect l="l" t="t" r="r" b="b"/>
            <a:pathLst>
              <a:path w="619760" h="619759">
                <a:moveTo>
                  <a:pt x="315276" y="619679"/>
                </a:moveTo>
                <a:lnTo>
                  <a:pt x="269421" y="617123"/>
                </a:lnTo>
                <a:lnTo>
                  <a:pt x="225550" y="608129"/>
                </a:lnTo>
                <a:lnTo>
                  <a:pt x="184141" y="593170"/>
                </a:lnTo>
                <a:lnTo>
                  <a:pt x="145680" y="572717"/>
                </a:lnTo>
                <a:lnTo>
                  <a:pt x="110657" y="547241"/>
                </a:lnTo>
                <a:lnTo>
                  <a:pt x="79558" y="517213"/>
                </a:lnTo>
                <a:lnTo>
                  <a:pt x="52871" y="483103"/>
                </a:lnTo>
                <a:lnTo>
                  <a:pt x="31084" y="445382"/>
                </a:lnTo>
                <a:lnTo>
                  <a:pt x="14685" y="404521"/>
                </a:lnTo>
                <a:lnTo>
                  <a:pt x="4161" y="360992"/>
                </a:lnTo>
                <a:lnTo>
                  <a:pt x="0" y="315265"/>
                </a:lnTo>
                <a:lnTo>
                  <a:pt x="2557" y="269420"/>
                </a:lnTo>
                <a:lnTo>
                  <a:pt x="11551" y="225550"/>
                </a:lnTo>
                <a:lnTo>
                  <a:pt x="26509" y="184140"/>
                </a:lnTo>
                <a:lnTo>
                  <a:pt x="46962" y="145680"/>
                </a:lnTo>
                <a:lnTo>
                  <a:pt x="72438" y="110657"/>
                </a:lnTo>
                <a:lnTo>
                  <a:pt x="102467" y="79558"/>
                </a:lnTo>
                <a:lnTo>
                  <a:pt x="136577" y="52871"/>
                </a:lnTo>
                <a:lnTo>
                  <a:pt x="174297"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7"/>
                </a:lnTo>
                <a:lnTo>
                  <a:pt x="604995" y="215158"/>
                </a:lnTo>
                <a:lnTo>
                  <a:pt x="615519" y="258687"/>
                </a:lnTo>
                <a:lnTo>
                  <a:pt x="619680" y="304413"/>
                </a:lnTo>
                <a:lnTo>
                  <a:pt x="617123" y="350259"/>
                </a:lnTo>
                <a:lnTo>
                  <a:pt x="608129" y="394129"/>
                </a:lnTo>
                <a:lnTo>
                  <a:pt x="593170" y="435539"/>
                </a:lnTo>
                <a:lnTo>
                  <a:pt x="572718" y="473999"/>
                </a:lnTo>
                <a:lnTo>
                  <a:pt x="547241" y="509023"/>
                </a:lnTo>
                <a:lnTo>
                  <a:pt x="517213" y="540122"/>
                </a:lnTo>
                <a:lnTo>
                  <a:pt x="483103" y="566808"/>
                </a:lnTo>
                <a:lnTo>
                  <a:pt x="445382" y="588595"/>
                </a:lnTo>
                <a:lnTo>
                  <a:pt x="404522" y="604995"/>
                </a:lnTo>
                <a:lnTo>
                  <a:pt x="360993" y="615519"/>
                </a:lnTo>
                <a:lnTo>
                  <a:pt x="315276" y="619679"/>
                </a:lnTo>
                <a:close/>
              </a:path>
            </a:pathLst>
          </a:custGeom>
          <a:solidFill>
            <a:srgbClr val="78DDE3"/>
          </a:solidFill>
        </p:spPr>
        <p:txBody>
          <a:bodyPr wrap="square" lIns="0" tIns="0" rIns="0" bIns="0" rtlCol="0"/>
          <a:lstStyle/>
          <a:p>
            <a:endParaRPr/>
          </a:p>
        </p:txBody>
      </p:sp>
      <p:sp>
        <p:nvSpPr>
          <p:cNvPr id="8" name="TextBox 7">
            <a:extLst>
              <a:ext uri="{FF2B5EF4-FFF2-40B4-BE49-F238E27FC236}">
                <a16:creationId xmlns:a16="http://schemas.microsoft.com/office/drawing/2014/main" id="{813E2ED8-2B97-CE96-2E1A-45BFBA8A4050}"/>
              </a:ext>
            </a:extLst>
          </p:cNvPr>
          <p:cNvSpPr txBox="1"/>
          <p:nvPr/>
        </p:nvSpPr>
        <p:spPr>
          <a:xfrm>
            <a:off x="8783" y="9747699"/>
            <a:ext cx="549910" cy="400110"/>
          </a:xfrm>
          <a:prstGeom prst="rect">
            <a:avLst/>
          </a:prstGeom>
          <a:noFill/>
        </p:spPr>
        <p:txBody>
          <a:bodyPr wrap="square" rtlCol="0">
            <a:spAutoFit/>
          </a:bodyPr>
          <a:lstStyle/>
          <a:p>
            <a:r>
              <a:rPr lang="en-US" sz="2000" b="1" dirty="0"/>
              <a:t>26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17127" y="1"/>
            <a:ext cx="12271375" cy="10287000"/>
          </a:xfrm>
          <a:custGeom>
            <a:avLst/>
            <a:gdLst/>
            <a:ahLst/>
            <a:cxnLst/>
            <a:rect l="l" t="t" r="r" b="b"/>
            <a:pathLst>
              <a:path w="12271375" h="10287000">
                <a:moveTo>
                  <a:pt x="0" y="10286999"/>
                </a:moveTo>
                <a:lnTo>
                  <a:pt x="12270870" y="10286999"/>
                </a:lnTo>
                <a:lnTo>
                  <a:pt x="12270870" y="0"/>
                </a:lnTo>
                <a:lnTo>
                  <a:pt x="0" y="0"/>
                </a:lnTo>
                <a:lnTo>
                  <a:pt x="0" y="10286999"/>
                </a:lnTo>
                <a:close/>
              </a:path>
            </a:pathLst>
          </a:custGeom>
          <a:solidFill>
            <a:srgbClr val="37C8EF"/>
          </a:solidFill>
        </p:spPr>
        <p:txBody>
          <a:bodyPr wrap="square" lIns="0" tIns="0" rIns="0" bIns="0" rtlCol="0"/>
          <a:lstStyle/>
          <a:p>
            <a:endParaRPr/>
          </a:p>
        </p:txBody>
      </p:sp>
      <p:grpSp>
        <p:nvGrpSpPr>
          <p:cNvPr id="3" name="object 3"/>
          <p:cNvGrpSpPr/>
          <p:nvPr/>
        </p:nvGrpSpPr>
        <p:grpSpPr>
          <a:xfrm>
            <a:off x="0" y="1"/>
            <a:ext cx="6017260" cy="10287000"/>
            <a:chOff x="0" y="1"/>
            <a:chExt cx="6017260" cy="10287000"/>
          </a:xfrm>
        </p:grpSpPr>
        <p:sp>
          <p:nvSpPr>
            <p:cNvPr id="4" name="object 4"/>
            <p:cNvSpPr/>
            <p:nvPr/>
          </p:nvSpPr>
          <p:spPr>
            <a:xfrm>
              <a:off x="0" y="1"/>
              <a:ext cx="6017260" cy="10271125"/>
            </a:xfrm>
            <a:custGeom>
              <a:avLst/>
              <a:gdLst/>
              <a:ahLst/>
              <a:cxnLst/>
              <a:rect l="l" t="t" r="r" b="b"/>
              <a:pathLst>
                <a:path w="6017260" h="10271125">
                  <a:moveTo>
                    <a:pt x="0" y="0"/>
                  </a:moveTo>
                  <a:lnTo>
                    <a:pt x="6017127" y="0"/>
                  </a:lnTo>
                  <a:lnTo>
                    <a:pt x="6017127" y="10270926"/>
                  </a:lnTo>
                  <a:lnTo>
                    <a:pt x="0" y="10270926"/>
                  </a:lnTo>
                  <a:lnTo>
                    <a:pt x="0" y="0"/>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0" y="1"/>
              <a:ext cx="5476874" cy="10286998"/>
            </a:xfrm>
            <a:prstGeom prst="rect">
              <a:avLst/>
            </a:prstGeom>
          </p:spPr>
        </p:pic>
        <p:sp>
          <p:nvSpPr>
            <p:cNvPr id="6" name="object 6"/>
            <p:cNvSpPr/>
            <p:nvPr/>
          </p:nvSpPr>
          <p:spPr>
            <a:xfrm>
              <a:off x="583836" y="612149"/>
              <a:ext cx="833119" cy="833119"/>
            </a:xfrm>
            <a:custGeom>
              <a:avLst/>
              <a:gdLst/>
              <a:ahLst/>
              <a:cxnLst/>
              <a:rect l="l" t="t" r="r" b="b"/>
              <a:pathLst>
                <a:path w="833119" h="833119">
                  <a:moveTo>
                    <a:pt x="0" y="416550"/>
                  </a:moveTo>
                  <a:lnTo>
                    <a:pt x="2802" y="367972"/>
                  </a:lnTo>
                  <a:lnTo>
                    <a:pt x="11001" y="321039"/>
                  </a:lnTo>
                  <a:lnTo>
                    <a:pt x="24284" y="276065"/>
                  </a:lnTo>
                  <a:lnTo>
                    <a:pt x="42338" y="233362"/>
                  </a:lnTo>
                  <a:lnTo>
                    <a:pt x="64851" y="193242"/>
                  </a:lnTo>
                  <a:lnTo>
                    <a:pt x="91511" y="156019"/>
                  </a:lnTo>
                  <a:lnTo>
                    <a:pt x="122004" y="122004"/>
                  </a:lnTo>
                  <a:lnTo>
                    <a:pt x="156019" y="91511"/>
                  </a:lnTo>
                  <a:lnTo>
                    <a:pt x="193242" y="64851"/>
                  </a:lnTo>
                  <a:lnTo>
                    <a:pt x="233362" y="42338"/>
                  </a:lnTo>
                  <a:lnTo>
                    <a:pt x="276065" y="24284"/>
                  </a:lnTo>
                  <a:lnTo>
                    <a:pt x="321039" y="11001"/>
                  </a:lnTo>
                  <a:lnTo>
                    <a:pt x="367972" y="2802"/>
                  </a:lnTo>
                  <a:lnTo>
                    <a:pt x="416547" y="0"/>
                  </a:lnTo>
                  <a:lnTo>
                    <a:pt x="465129" y="2802"/>
                  </a:lnTo>
                  <a:lnTo>
                    <a:pt x="512062" y="11001"/>
                  </a:lnTo>
                  <a:lnTo>
                    <a:pt x="557036" y="24284"/>
                  </a:lnTo>
                  <a:lnTo>
                    <a:pt x="599739" y="42338"/>
                  </a:lnTo>
                  <a:lnTo>
                    <a:pt x="639859" y="64851"/>
                  </a:lnTo>
                  <a:lnTo>
                    <a:pt x="677082" y="91511"/>
                  </a:lnTo>
                  <a:lnTo>
                    <a:pt x="711097" y="122004"/>
                  </a:lnTo>
                  <a:lnTo>
                    <a:pt x="741590" y="156019"/>
                  </a:lnTo>
                  <a:lnTo>
                    <a:pt x="768250" y="193242"/>
                  </a:lnTo>
                  <a:lnTo>
                    <a:pt x="790763" y="233362"/>
                  </a:lnTo>
                  <a:lnTo>
                    <a:pt x="808817" y="276065"/>
                  </a:lnTo>
                  <a:lnTo>
                    <a:pt x="822100" y="321039"/>
                  </a:lnTo>
                  <a:lnTo>
                    <a:pt x="830299" y="367972"/>
                  </a:lnTo>
                  <a:lnTo>
                    <a:pt x="833102" y="416549"/>
                  </a:lnTo>
                  <a:lnTo>
                    <a:pt x="830299" y="465129"/>
                  </a:lnTo>
                  <a:lnTo>
                    <a:pt x="822100" y="512062"/>
                  </a:lnTo>
                  <a:lnTo>
                    <a:pt x="808817" y="557036"/>
                  </a:lnTo>
                  <a:lnTo>
                    <a:pt x="790763" y="599739"/>
                  </a:lnTo>
                  <a:lnTo>
                    <a:pt x="768250" y="639859"/>
                  </a:lnTo>
                  <a:lnTo>
                    <a:pt x="741590" y="677082"/>
                  </a:lnTo>
                  <a:lnTo>
                    <a:pt x="711097" y="711096"/>
                  </a:lnTo>
                  <a:lnTo>
                    <a:pt x="677082" y="741590"/>
                  </a:lnTo>
                  <a:lnTo>
                    <a:pt x="639859" y="768249"/>
                  </a:lnTo>
                  <a:lnTo>
                    <a:pt x="599739" y="790763"/>
                  </a:lnTo>
                  <a:lnTo>
                    <a:pt x="557036" y="808817"/>
                  </a:lnTo>
                  <a:lnTo>
                    <a:pt x="512062" y="822100"/>
                  </a:lnTo>
                  <a:lnTo>
                    <a:pt x="465129" y="830299"/>
                  </a:lnTo>
                  <a:lnTo>
                    <a:pt x="416554" y="833101"/>
                  </a:lnTo>
                  <a:lnTo>
                    <a:pt x="367972" y="830299"/>
                  </a:lnTo>
                  <a:lnTo>
                    <a:pt x="321039" y="822100"/>
                  </a:lnTo>
                  <a:lnTo>
                    <a:pt x="276065" y="808817"/>
                  </a:lnTo>
                  <a:lnTo>
                    <a:pt x="233362" y="790763"/>
                  </a:lnTo>
                  <a:lnTo>
                    <a:pt x="193242" y="768249"/>
                  </a:lnTo>
                  <a:lnTo>
                    <a:pt x="156019" y="741590"/>
                  </a:lnTo>
                  <a:lnTo>
                    <a:pt x="122004" y="711096"/>
                  </a:lnTo>
                  <a:lnTo>
                    <a:pt x="91511" y="677082"/>
                  </a:lnTo>
                  <a:lnTo>
                    <a:pt x="64851" y="639859"/>
                  </a:lnTo>
                  <a:lnTo>
                    <a:pt x="42338" y="599739"/>
                  </a:lnTo>
                  <a:lnTo>
                    <a:pt x="24284" y="557036"/>
                  </a:lnTo>
                  <a:lnTo>
                    <a:pt x="11001" y="512062"/>
                  </a:lnTo>
                  <a:lnTo>
                    <a:pt x="2802" y="465129"/>
                  </a:lnTo>
                  <a:lnTo>
                    <a:pt x="0" y="416550"/>
                  </a:lnTo>
                  <a:close/>
                </a:path>
              </a:pathLst>
            </a:custGeom>
            <a:solidFill>
              <a:srgbClr val="37C8EF"/>
            </a:solidFill>
          </p:spPr>
          <p:txBody>
            <a:bodyPr wrap="square" lIns="0" tIns="0" rIns="0" bIns="0" rtlCol="0"/>
            <a:lstStyle/>
            <a:p>
              <a:endParaRPr/>
            </a:p>
          </p:txBody>
        </p:sp>
      </p:grpSp>
      <p:pic>
        <p:nvPicPr>
          <p:cNvPr id="7" name="object 7"/>
          <p:cNvPicPr/>
          <p:nvPr/>
        </p:nvPicPr>
        <p:blipFill>
          <a:blip r:embed="rId3" cstate="print"/>
          <a:stretch>
            <a:fillRect/>
          </a:stretch>
        </p:blipFill>
        <p:spPr>
          <a:xfrm>
            <a:off x="7351776" y="3462527"/>
            <a:ext cx="9384791" cy="2118359"/>
          </a:xfrm>
          <a:prstGeom prst="rect">
            <a:avLst/>
          </a:prstGeom>
        </p:spPr>
      </p:pic>
      <p:sp>
        <p:nvSpPr>
          <p:cNvPr id="8" name="object 8"/>
          <p:cNvSpPr/>
          <p:nvPr/>
        </p:nvSpPr>
        <p:spPr>
          <a:xfrm>
            <a:off x="7495198" y="5854066"/>
            <a:ext cx="9449435" cy="0"/>
          </a:xfrm>
          <a:custGeom>
            <a:avLst/>
            <a:gdLst/>
            <a:ahLst/>
            <a:cxnLst/>
            <a:rect l="l" t="t" r="r" b="b"/>
            <a:pathLst>
              <a:path w="9449435">
                <a:moveTo>
                  <a:pt x="0" y="0"/>
                </a:moveTo>
                <a:lnTo>
                  <a:pt x="9448947" y="0"/>
                </a:lnTo>
              </a:path>
            </a:pathLst>
          </a:custGeom>
          <a:ln w="38099">
            <a:solidFill>
              <a:srgbClr val="FFFFFF"/>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28700" y="1"/>
            <a:ext cx="17259300" cy="4191000"/>
            <a:chOff x="1028700" y="1"/>
            <a:chExt cx="17259300" cy="4191000"/>
          </a:xfrm>
        </p:grpSpPr>
        <p:pic>
          <p:nvPicPr>
            <p:cNvPr id="3" name="object 3"/>
            <p:cNvPicPr/>
            <p:nvPr/>
          </p:nvPicPr>
          <p:blipFill>
            <a:blip r:embed="rId2" cstate="print"/>
            <a:stretch>
              <a:fillRect/>
            </a:stretch>
          </p:blipFill>
          <p:spPr>
            <a:xfrm>
              <a:off x="1028700" y="1"/>
              <a:ext cx="17259299" cy="4190999"/>
            </a:xfrm>
            <a:prstGeom prst="rect">
              <a:avLst/>
            </a:prstGeom>
          </p:spPr>
        </p:pic>
        <p:sp>
          <p:nvSpPr>
            <p:cNvPr id="4" name="object 4"/>
            <p:cNvSpPr/>
            <p:nvPr/>
          </p:nvSpPr>
          <p:spPr>
            <a:xfrm>
              <a:off x="1652159" y="1219150"/>
              <a:ext cx="1967230" cy="1967230"/>
            </a:xfrm>
            <a:custGeom>
              <a:avLst/>
              <a:gdLst/>
              <a:ahLst/>
              <a:cxnLst/>
              <a:rect l="l" t="t" r="r" b="b"/>
              <a:pathLst>
                <a:path w="1967229" h="1967230">
                  <a:moveTo>
                    <a:pt x="983332" y="1966664"/>
                  </a:moveTo>
                  <a:lnTo>
                    <a:pt x="935689" y="1965530"/>
                  </a:lnTo>
                  <a:lnTo>
                    <a:pt x="888630" y="1962163"/>
                  </a:lnTo>
                  <a:lnTo>
                    <a:pt x="842209" y="1956613"/>
                  </a:lnTo>
                  <a:lnTo>
                    <a:pt x="796476" y="1948933"/>
                  </a:lnTo>
                  <a:lnTo>
                    <a:pt x="751482" y="1939174"/>
                  </a:lnTo>
                  <a:lnTo>
                    <a:pt x="707280" y="1927388"/>
                  </a:lnTo>
                  <a:lnTo>
                    <a:pt x="663921" y="1913625"/>
                  </a:lnTo>
                  <a:lnTo>
                    <a:pt x="621456" y="1897938"/>
                  </a:lnTo>
                  <a:lnTo>
                    <a:pt x="579936" y="1880378"/>
                  </a:lnTo>
                  <a:lnTo>
                    <a:pt x="539414" y="1860997"/>
                  </a:lnTo>
                  <a:lnTo>
                    <a:pt x="499941" y="1839845"/>
                  </a:lnTo>
                  <a:lnTo>
                    <a:pt x="461568" y="1816975"/>
                  </a:lnTo>
                  <a:lnTo>
                    <a:pt x="424347" y="1792439"/>
                  </a:lnTo>
                  <a:lnTo>
                    <a:pt x="388329" y="1766286"/>
                  </a:lnTo>
                  <a:lnTo>
                    <a:pt x="353566" y="1738570"/>
                  </a:lnTo>
                  <a:lnTo>
                    <a:pt x="320110" y="1709342"/>
                  </a:lnTo>
                  <a:lnTo>
                    <a:pt x="288011" y="1678653"/>
                  </a:lnTo>
                  <a:lnTo>
                    <a:pt x="257321" y="1646554"/>
                  </a:lnTo>
                  <a:lnTo>
                    <a:pt x="228093" y="1613097"/>
                  </a:lnTo>
                  <a:lnTo>
                    <a:pt x="200377" y="1578334"/>
                  </a:lnTo>
                  <a:lnTo>
                    <a:pt x="174225" y="1542317"/>
                  </a:lnTo>
                  <a:lnTo>
                    <a:pt x="149688" y="1505095"/>
                  </a:lnTo>
                  <a:lnTo>
                    <a:pt x="126818" y="1466723"/>
                  </a:lnTo>
                  <a:lnTo>
                    <a:pt x="105667" y="1427249"/>
                  </a:lnTo>
                  <a:lnTo>
                    <a:pt x="86285" y="1386727"/>
                  </a:lnTo>
                  <a:lnTo>
                    <a:pt x="68725" y="1345208"/>
                  </a:lnTo>
                  <a:lnTo>
                    <a:pt x="53038" y="1302743"/>
                  </a:lnTo>
                  <a:lnTo>
                    <a:pt x="39276" y="1259383"/>
                  </a:lnTo>
                  <a:lnTo>
                    <a:pt x="27489" y="1215181"/>
                  </a:lnTo>
                  <a:lnTo>
                    <a:pt x="17730" y="1170188"/>
                  </a:lnTo>
                  <a:lnTo>
                    <a:pt x="10050" y="1124454"/>
                  </a:lnTo>
                  <a:lnTo>
                    <a:pt x="4501" y="1078033"/>
                  </a:lnTo>
                  <a:lnTo>
                    <a:pt x="1133" y="1030975"/>
                  </a:lnTo>
                  <a:lnTo>
                    <a:pt x="0" y="983337"/>
                  </a:lnTo>
                  <a:lnTo>
                    <a:pt x="1133" y="935688"/>
                  </a:lnTo>
                  <a:lnTo>
                    <a:pt x="4501" y="888630"/>
                  </a:lnTo>
                  <a:lnTo>
                    <a:pt x="10050" y="842209"/>
                  </a:lnTo>
                  <a:lnTo>
                    <a:pt x="17730" y="796475"/>
                  </a:lnTo>
                  <a:lnTo>
                    <a:pt x="27489" y="751482"/>
                  </a:lnTo>
                  <a:lnTo>
                    <a:pt x="39276" y="707280"/>
                  </a:lnTo>
                  <a:lnTo>
                    <a:pt x="53038" y="663920"/>
                  </a:lnTo>
                  <a:lnTo>
                    <a:pt x="68725" y="621455"/>
                  </a:lnTo>
                  <a:lnTo>
                    <a:pt x="86285" y="579936"/>
                  </a:lnTo>
                  <a:lnTo>
                    <a:pt x="105667" y="539414"/>
                  </a:lnTo>
                  <a:lnTo>
                    <a:pt x="126818" y="499941"/>
                  </a:lnTo>
                  <a:lnTo>
                    <a:pt x="149688" y="461568"/>
                  </a:lnTo>
                  <a:lnTo>
                    <a:pt x="174225" y="424347"/>
                  </a:lnTo>
                  <a:lnTo>
                    <a:pt x="200377" y="388329"/>
                  </a:lnTo>
                  <a:lnTo>
                    <a:pt x="228093" y="353566"/>
                  </a:lnTo>
                  <a:lnTo>
                    <a:pt x="257321" y="320109"/>
                  </a:lnTo>
                  <a:lnTo>
                    <a:pt x="288011" y="288010"/>
                  </a:lnTo>
                  <a:lnTo>
                    <a:pt x="320110" y="257321"/>
                  </a:lnTo>
                  <a:lnTo>
                    <a:pt x="353566" y="228093"/>
                  </a:lnTo>
                  <a:lnTo>
                    <a:pt x="388329" y="200377"/>
                  </a:lnTo>
                  <a:lnTo>
                    <a:pt x="424347" y="174224"/>
                  </a:lnTo>
                  <a:lnTo>
                    <a:pt x="461568" y="149688"/>
                  </a:lnTo>
                  <a:lnTo>
                    <a:pt x="499941" y="126818"/>
                  </a:lnTo>
                  <a:lnTo>
                    <a:pt x="539414" y="105667"/>
                  </a:lnTo>
                  <a:lnTo>
                    <a:pt x="579936" y="86285"/>
                  </a:lnTo>
                  <a:lnTo>
                    <a:pt x="621456" y="68725"/>
                  </a:lnTo>
                  <a:lnTo>
                    <a:pt x="663921" y="53038"/>
                  </a:lnTo>
                  <a:lnTo>
                    <a:pt x="707280" y="39276"/>
                  </a:lnTo>
                  <a:lnTo>
                    <a:pt x="751482" y="27489"/>
                  </a:lnTo>
                  <a:lnTo>
                    <a:pt x="796476" y="17730"/>
                  </a:lnTo>
                  <a:lnTo>
                    <a:pt x="842209" y="10050"/>
                  </a:lnTo>
                  <a:lnTo>
                    <a:pt x="888630" y="4500"/>
                  </a:lnTo>
                  <a:lnTo>
                    <a:pt x="935689" y="1133"/>
                  </a:lnTo>
                  <a:lnTo>
                    <a:pt x="983313" y="0"/>
                  </a:lnTo>
                  <a:lnTo>
                    <a:pt x="1030975" y="1133"/>
                  </a:lnTo>
                  <a:lnTo>
                    <a:pt x="1078033" y="4500"/>
                  </a:lnTo>
                  <a:lnTo>
                    <a:pt x="1124455" y="10050"/>
                  </a:lnTo>
                  <a:lnTo>
                    <a:pt x="1170188" y="17730"/>
                  </a:lnTo>
                  <a:lnTo>
                    <a:pt x="1215181" y="27489"/>
                  </a:lnTo>
                  <a:lnTo>
                    <a:pt x="1259384" y="39276"/>
                  </a:lnTo>
                  <a:lnTo>
                    <a:pt x="1302743" y="53038"/>
                  </a:lnTo>
                  <a:lnTo>
                    <a:pt x="1345208" y="68725"/>
                  </a:lnTo>
                  <a:lnTo>
                    <a:pt x="1386728" y="86285"/>
                  </a:lnTo>
                  <a:lnTo>
                    <a:pt x="1427250" y="105667"/>
                  </a:lnTo>
                  <a:lnTo>
                    <a:pt x="1466723" y="126818"/>
                  </a:lnTo>
                  <a:lnTo>
                    <a:pt x="1505096" y="149688"/>
                  </a:lnTo>
                  <a:lnTo>
                    <a:pt x="1542317" y="174224"/>
                  </a:lnTo>
                  <a:lnTo>
                    <a:pt x="1578335" y="200377"/>
                  </a:lnTo>
                  <a:lnTo>
                    <a:pt x="1613098" y="228093"/>
                  </a:lnTo>
                  <a:lnTo>
                    <a:pt x="1646554" y="257321"/>
                  </a:lnTo>
                  <a:lnTo>
                    <a:pt x="1678653" y="288010"/>
                  </a:lnTo>
                  <a:lnTo>
                    <a:pt x="1709342" y="320109"/>
                  </a:lnTo>
                  <a:lnTo>
                    <a:pt x="1738571" y="353566"/>
                  </a:lnTo>
                  <a:lnTo>
                    <a:pt x="1766287" y="388329"/>
                  </a:lnTo>
                  <a:lnTo>
                    <a:pt x="1792439" y="424347"/>
                  </a:lnTo>
                  <a:lnTo>
                    <a:pt x="1816976" y="461568"/>
                  </a:lnTo>
                  <a:lnTo>
                    <a:pt x="1839846" y="499941"/>
                  </a:lnTo>
                  <a:lnTo>
                    <a:pt x="1860997" y="539414"/>
                  </a:lnTo>
                  <a:lnTo>
                    <a:pt x="1880378" y="579936"/>
                  </a:lnTo>
                  <a:lnTo>
                    <a:pt x="1897938" y="621455"/>
                  </a:lnTo>
                  <a:lnTo>
                    <a:pt x="1913625" y="663920"/>
                  </a:lnTo>
                  <a:lnTo>
                    <a:pt x="1927388" y="707280"/>
                  </a:lnTo>
                  <a:lnTo>
                    <a:pt x="1939174" y="751482"/>
                  </a:lnTo>
                  <a:lnTo>
                    <a:pt x="1948933" y="796475"/>
                  </a:lnTo>
                  <a:lnTo>
                    <a:pt x="1956613" y="842209"/>
                  </a:lnTo>
                  <a:lnTo>
                    <a:pt x="1962163" y="888630"/>
                  </a:lnTo>
                  <a:lnTo>
                    <a:pt x="1965530" y="935688"/>
                  </a:lnTo>
                  <a:lnTo>
                    <a:pt x="1966664" y="983327"/>
                  </a:lnTo>
                  <a:lnTo>
                    <a:pt x="1965530" y="1030975"/>
                  </a:lnTo>
                  <a:lnTo>
                    <a:pt x="1962163" y="1078033"/>
                  </a:lnTo>
                  <a:lnTo>
                    <a:pt x="1956613" y="1124454"/>
                  </a:lnTo>
                  <a:lnTo>
                    <a:pt x="1948933" y="1170188"/>
                  </a:lnTo>
                  <a:lnTo>
                    <a:pt x="1939174" y="1215181"/>
                  </a:lnTo>
                  <a:lnTo>
                    <a:pt x="1927388" y="1259383"/>
                  </a:lnTo>
                  <a:lnTo>
                    <a:pt x="1913625" y="1302743"/>
                  </a:lnTo>
                  <a:lnTo>
                    <a:pt x="1897938" y="1345208"/>
                  </a:lnTo>
                  <a:lnTo>
                    <a:pt x="1880378" y="1386727"/>
                  </a:lnTo>
                  <a:lnTo>
                    <a:pt x="1860997" y="1427249"/>
                  </a:lnTo>
                  <a:lnTo>
                    <a:pt x="1839846" y="1466723"/>
                  </a:lnTo>
                  <a:lnTo>
                    <a:pt x="1816976" y="1505095"/>
                  </a:lnTo>
                  <a:lnTo>
                    <a:pt x="1792439" y="1542317"/>
                  </a:lnTo>
                  <a:lnTo>
                    <a:pt x="1766287" y="1578334"/>
                  </a:lnTo>
                  <a:lnTo>
                    <a:pt x="1738571" y="1613097"/>
                  </a:lnTo>
                  <a:lnTo>
                    <a:pt x="1709342" y="1646554"/>
                  </a:lnTo>
                  <a:lnTo>
                    <a:pt x="1678653" y="1678653"/>
                  </a:lnTo>
                  <a:lnTo>
                    <a:pt x="1646554" y="1709342"/>
                  </a:lnTo>
                  <a:lnTo>
                    <a:pt x="1613098" y="1738570"/>
                  </a:lnTo>
                  <a:lnTo>
                    <a:pt x="1578335" y="1766286"/>
                  </a:lnTo>
                  <a:lnTo>
                    <a:pt x="1542317" y="1792439"/>
                  </a:lnTo>
                  <a:lnTo>
                    <a:pt x="1505096" y="1816975"/>
                  </a:lnTo>
                  <a:lnTo>
                    <a:pt x="1466723" y="1839845"/>
                  </a:lnTo>
                  <a:lnTo>
                    <a:pt x="1427250" y="1860997"/>
                  </a:lnTo>
                  <a:lnTo>
                    <a:pt x="1386728" y="1880378"/>
                  </a:lnTo>
                  <a:lnTo>
                    <a:pt x="1345208" y="1897938"/>
                  </a:lnTo>
                  <a:lnTo>
                    <a:pt x="1302743" y="1913625"/>
                  </a:lnTo>
                  <a:lnTo>
                    <a:pt x="1259384" y="1927388"/>
                  </a:lnTo>
                  <a:lnTo>
                    <a:pt x="1215181" y="1939174"/>
                  </a:lnTo>
                  <a:lnTo>
                    <a:pt x="1170188" y="1948933"/>
                  </a:lnTo>
                  <a:lnTo>
                    <a:pt x="1124455" y="1956613"/>
                  </a:lnTo>
                  <a:lnTo>
                    <a:pt x="1078033" y="1962163"/>
                  </a:lnTo>
                  <a:lnTo>
                    <a:pt x="1030975" y="1965530"/>
                  </a:lnTo>
                  <a:lnTo>
                    <a:pt x="983332" y="1966664"/>
                  </a:lnTo>
                  <a:close/>
                </a:path>
              </a:pathLst>
            </a:custGeom>
            <a:solidFill>
              <a:srgbClr val="37C8EF"/>
            </a:solidFill>
          </p:spPr>
          <p:txBody>
            <a:bodyPr wrap="square" lIns="0" tIns="0" rIns="0" bIns="0" rtlCol="0"/>
            <a:lstStyle/>
            <a:p>
              <a:endParaRPr/>
            </a:p>
          </p:txBody>
        </p:sp>
      </p:grpSp>
      <p:sp>
        <p:nvSpPr>
          <p:cNvPr id="5" name="object 5"/>
          <p:cNvSpPr txBox="1">
            <a:spLocks noGrp="1"/>
          </p:cNvSpPr>
          <p:nvPr>
            <p:ph type="title"/>
          </p:nvPr>
        </p:nvSpPr>
        <p:spPr>
          <a:xfrm>
            <a:off x="2339401" y="1748490"/>
            <a:ext cx="5393055" cy="863600"/>
          </a:xfrm>
          <a:prstGeom prst="rect">
            <a:avLst/>
          </a:prstGeom>
        </p:spPr>
        <p:txBody>
          <a:bodyPr vert="horz" wrap="square" lIns="0" tIns="12700" rIns="0" bIns="0" rtlCol="0">
            <a:spAutoFit/>
          </a:bodyPr>
          <a:lstStyle/>
          <a:p>
            <a:pPr marL="12700">
              <a:lnSpc>
                <a:spcPct val="100000"/>
              </a:lnSpc>
              <a:spcBef>
                <a:spcPts val="100"/>
              </a:spcBef>
            </a:pPr>
            <a:r>
              <a:rPr sz="5500" i="0" spc="-225" dirty="0">
                <a:latin typeface="Tahoma"/>
                <a:cs typeface="Tahoma"/>
              </a:rPr>
              <a:t>INTRODUCTION</a:t>
            </a:r>
            <a:endParaRPr sz="5500">
              <a:latin typeface="Tahoma"/>
              <a:cs typeface="Tahoma"/>
            </a:endParaRPr>
          </a:p>
        </p:txBody>
      </p:sp>
      <p:sp>
        <p:nvSpPr>
          <p:cNvPr id="6" name="object 6"/>
          <p:cNvSpPr/>
          <p:nvPr/>
        </p:nvSpPr>
        <p:spPr>
          <a:xfrm>
            <a:off x="0" y="1"/>
            <a:ext cx="530860" cy="10271125"/>
          </a:xfrm>
          <a:custGeom>
            <a:avLst/>
            <a:gdLst/>
            <a:ahLst/>
            <a:cxnLst/>
            <a:rect l="l" t="t" r="r" b="b"/>
            <a:pathLst>
              <a:path w="530860" h="10271125">
                <a:moveTo>
                  <a:pt x="530423" y="10270925"/>
                </a:moveTo>
                <a:lnTo>
                  <a:pt x="0" y="10270925"/>
                </a:lnTo>
                <a:lnTo>
                  <a:pt x="0" y="0"/>
                </a:lnTo>
                <a:lnTo>
                  <a:pt x="530423" y="0"/>
                </a:lnTo>
                <a:lnTo>
                  <a:pt x="530423" y="10270925"/>
                </a:lnTo>
                <a:close/>
              </a:path>
            </a:pathLst>
          </a:custGeom>
          <a:solidFill>
            <a:srgbClr val="37C8EF"/>
          </a:solidFill>
        </p:spPr>
        <p:txBody>
          <a:bodyPr wrap="square" lIns="0" tIns="0" rIns="0" bIns="0" rtlCol="0"/>
          <a:lstStyle/>
          <a:p>
            <a:endParaRPr/>
          </a:p>
        </p:txBody>
      </p:sp>
      <p:sp>
        <p:nvSpPr>
          <p:cNvPr id="7" name="object 7"/>
          <p:cNvSpPr/>
          <p:nvPr/>
        </p:nvSpPr>
        <p:spPr>
          <a:xfrm>
            <a:off x="1028700" y="5783497"/>
            <a:ext cx="11964035" cy="0"/>
          </a:xfrm>
          <a:custGeom>
            <a:avLst/>
            <a:gdLst/>
            <a:ahLst/>
            <a:cxnLst/>
            <a:rect l="l" t="t" r="r" b="b"/>
            <a:pathLst>
              <a:path w="11964035">
                <a:moveTo>
                  <a:pt x="0" y="0"/>
                </a:moveTo>
                <a:lnTo>
                  <a:pt x="11963483" y="0"/>
                </a:lnTo>
              </a:path>
            </a:pathLst>
          </a:custGeom>
          <a:ln w="38099">
            <a:solidFill>
              <a:srgbClr val="000000"/>
            </a:solidFill>
          </a:ln>
        </p:spPr>
        <p:txBody>
          <a:bodyPr wrap="square" lIns="0" tIns="0" rIns="0" bIns="0" rtlCol="0"/>
          <a:lstStyle/>
          <a:p>
            <a:endParaRPr/>
          </a:p>
        </p:txBody>
      </p:sp>
      <p:sp>
        <p:nvSpPr>
          <p:cNvPr id="8" name="object 8"/>
          <p:cNvSpPr txBox="1"/>
          <p:nvPr/>
        </p:nvSpPr>
        <p:spPr>
          <a:xfrm>
            <a:off x="1367553" y="4845717"/>
            <a:ext cx="15852140" cy="4888865"/>
          </a:xfrm>
          <a:prstGeom prst="rect">
            <a:avLst/>
          </a:prstGeom>
        </p:spPr>
        <p:txBody>
          <a:bodyPr vert="horz" wrap="square" lIns="0" tIns="16510" rIns="0" bIns="0" rtlCol="0">
            <a:spAutoFit/>
          </a:bodyPr>
          <a:lstStyle/>
          <a:p>
            <a:pPr marL="12700">
              <a:lnSpc>
                <a:spcPct val="100000"/>
              </a:lnSpc>
              <a:spcBef>
                <a:spcPts val="130"/>
              </a:spcBef>
            </a:pPr>
            <a:r>
              <a:rPr sz="3450" b="1" dirty="0">
                <a:latin typeface="Tahoma"/>
                <a:cs typeface="Tahoma"/>
              </a:rPr>
              <a:t>AMAZON</a:t>
            </a:r>
            <a:endParaRPr sz="3450">
              <a:latin typeface="Tahoma"/>
              <a:cs typeface="Tahoma"/>
            </a:endParaRPr>
          </a:p>
          <a:p>
            <a:pPr>
              <a:lnSpc>
                <a:spcPct val="100000"/>
              </a:lnSpc>
              <a:spcBef>
                <a:spcPts val="15"/>
              </a:spcBef>
            </a:pPr>
            <a:endParaRPr sz="3400">
              <a:latin typeface="Tahoma"/>
              <a:cs typeface="Tahoma"/>
            </a:endParaRPr>
          </a:p>
          <a:p>
            <a:pPr marL="26670" marR="5080">
              <a:lnSpc>
                <a:spcPct val="115700"/>
              </a:lnSpc>
              <a:spcBef>
                <a:spcPts val="5"/>
              </a:spcBef>
            </a:pPr>
            <a:r>
              <a:rPr sz="2700" spc="70" dirty="0">
                <a:latin typeface="Tahoma"/>
                <a:cs typeface="Tahoma"/>
              </a:rPr>
              <a:t>Amazon</a:t>
            </a:r>
            <a:r>
              <a:rPr sz="2700" spc="-250" dirty="0">
                <a:latin typeface="Tahoma"/>
                <a:cs typeface="Tahoma"/>
              </a:rPr>
              <a:t> </a:t>
            </a:r>
            <a:r>
              <a:rPr sz="2700" spc="30" dirty="0">
                <a:latin typeface="Tahoma"/>
                <a:cs typeface="Tahoma"/>
              </a:rPr>
              <a:t>is</a:t>
            </a:r>
            <a:r>
              <a:rPr sz="2700" spc="-245" dirty="0">
                <a:latin typeface="Tahoma"/>
                <a:cs typeface="Tahoma"/>
              </a:rPr>
              <a:t> </a:t>
            </a:r>
            <a:r>
              <a:rPr sz="2700" spc="55" dirty="0">
                <a:latin typeface="Tahoma"/>
                <a:cs typeface="Tahoma"/>
              </a:rPr>
              <a:t>an</a:t>
            </a:r>
            <a:r>
              <a:rPr sz="2700" spc="-245" dirty="0">
                <a:latin typeface="Tahoma"/>
                <a:cs typeface="Tahoma"/>
              </a:rPr>
              <a:t> </a:t>
            </a:r>
            <a:r>
              <a:rPr sz="2700" spc="55" dirty="0">
                <a:latin typeface="Tahoma"/>
                <a:cs typeface="Tahoma"/>
              </a:rPr>
              <a:t>American</a:t>
            </a:r>
            <a:r>
              <a:rPr sz="2700" spc="-245" dirty="0">
                <a:latin typeface="Tahoma"/>
                <a:cs typeface="Tahoma"/>
              </a:rPr>
              <a:t> </a:t>
            </a:r>
            <a:r>
              <a:rPr sz="2700" spc="35" dirty="0">
                <a:latin typeface="Tahoma"/>
                <a:cs typeface="Tahoma"/>
              </a:rPr>
              <a:t>multinational</a:t>
            </a:r>
            <a:r>
              <a:rPr sz="2700" spc="-245" dirty="0">
                <a:latin typeface="Tahoma"/>
                <a:cs typeface="Tahoma"/>
              </a:rPr>
              <a:t> </a:t>
            </a:r>
            <a:r>
              <a:rPr sz="2700" spc="85" dirty="0">
                <a:latin typeface="Tahoma"/>
                <a:cs typeface="Tahoma"/>
              </a:rPr>
              <a:t>technology</a:t>
            </a:r>
            <a:r>
              <a:rPr sz="2700" spc="-245" dirty="0">
                <a:latin typeface="Tahoma"/>
                <a:cs typeface="Tahoma"/>
              </a:rPr>
              <a:t> </a:t>
            </a:r>
            <a:r>
              <a:rPr sz="2700" spc="90" dirty="0">
                <a:latin typeface="Tahoma"/>
                <a:cs typeface="Tahoma"/>
              </a:rPr>
              <a:t>company</a:t>
            </a:r>
            <a:r>
              <a:rPr sz="2700" spc="-245" dirty="0">
                <a:latin typeface="Tahoma"/>
                <a:cs typeface="Tahoma"/>
              </a:rPr>
              <a:t> </a:t>
            </a:r>
            <a:r>
              <a:rPr sz="2700" spc="75" dirty="0">
                <a:latin typeface="Tahoma"/>
                <a:cs typeface="Tahoma"/>
              </a:rPr>
              <a:t>focusing</a:t>
            </a:r>
            <a:r>
              <a:rPr sz="2700" spc="-245" dirty="0">
                <a:latin typeface="Tahoma"/>
                <a:cs typeface="Tahoma"/>
              </a:rPr>
              <a:t> </a:t>
            </a:r>
            <a:r>
              <a:rPr sz="2700" spc="105" dirty="0">
                <a:latin typeface="Tahoma"/>
                <a:cs typeface="Tahoma"/>
              </a:rPr>
              <a:t>on</a:t>
            </a:r>
            <a:r>
              <a:rPr sz="2700" spc="-250" dirty="0">
                <a:latin typeface="Tahoma"/>
                <a:cs typeface="Tahoma"/>
              </a:rPr>
              <a:t> </a:t>
            </a:r>
            <a:r>
              <a:rPr sz="2700" spc="15" dirty="0">
                <a:latin typeface="Tahoma"/>
                <a:cs typeface="Tahoma"/>
              </a:rPr>
              <a:t>e-commerce,</a:t>
            </a:r>
            <a:r>
              <a:rPr sz="2700" spc="-245" dirty="0">
                <a:latin typeface="Tahoma"/>
                <a:cs typeface="Tahoma"/>
              </a:rPr>
              <a:t> </a:t>
            </a:r>
            <a:r>
              <a:rPr sz="2700" spc="120" dirty="0">
                <a:latin typeface="Tahoma"/>
                <a:cs typeface="Tahoma"/>
              </a:rPr>
              <a:t>cloud</a:t>
            </a:r>
            <a:r>
              <a:rPr sz="2700" spc="-245" dirty="0">
                <a:latin typeface="Tahoma"/>
                <a:cs typeface="Tahoma"/>
              </a:rPr>
              <a:t> </a:t>
            </a:r>
            <a:r>
              <a:rPr sz="2700" spc="55" dirty="0">
                <a:latin typeface="Tahoma"/>
                <a:cs typeface="Tahoma"/>
              </a:rPr>
              <a:t>computing, </a:t>
            </a:r>
            <a:r>
              <a:rPr sz="2700" spc="-830" dirty="0">
                <a:latin typeface="Tahoma"/>
                <a:cs typeface="Tahoma"/>
              </a:rPr>
              <a:t> </a:t>
            </a:r>
            <a:r>
              <a:rPr sz="2700" spc="70" dirty="0">
                <a:latin typeface="Tahoma"/>
                <a:cs typeface="Tahoma"/>
              </a:rPr>
              <a:t>online</a:t>
            </a:r>
            <a:r>
              <a:rPr sz="2700" spc="-260" dirty="0">
                <a:latin typeface="Tahoma"/>
                <a:cs typeface="Tahoma"/>
              </a:rPr>
              <a:t> </a:t>
            </a:r>
            <a:r>
              <a:rPr sz="2700" spc="20" dirty="0">
                <a:latin typeface="Tahoma"/>
                <a:cs typeface="Tahoma"/>
              </a:rPr>
              <a:t>advertising,</a:t>
            </a:r>
            <a:r>
              <a:rPr sz="2700" spc="-260" dirty="0">
                <a:latin typeface="Tahoma"/>
                <a:cs typeface="Tahoma"/>
              </a:rPr>
              <a:t> </a:t>
            </a:r>
            <a:r>
              <a:rPr sz="2700" spc="55" dirty="0">
                <a:latin typeface="Tahoma"/>
                <a:cs typeface="Tahoma"/>
              </a:rPr>
              <a:t>digital</a:t>
            </a:r>
            <a:r>
              <a:rPr sz="2700" spc="-260" dirty="0">
                <a:latin typeface="Tahoma"/>
                <a:cs typeface="Tahoma"/>
              </a:rPr>
              <a:t> </a:t>
            </a:r>
            <a:r>
              <a:rPr sz="2700" spc="5" dirty="0">
                <a:latin typeface="Tahoma"/>
                <a:cs typeface="Tahoma"/>
              </a:rPr>
              <a:t>streaming,</a:t>
            </a:r>
            <a:r>
              <a:rPr sz="2700" spc="-260" dirty="0">
                <a:latin typeface="Tahoma"/>
                <a:cs typeface="Tahoma"/>
              </a:rPr>
              <a:t> </a:t>
            </a:r>
            <a:r>
              <a:rPr sz="2700" spc="95" dirty="0">
                <a:latin typeface="Tahoma"/>
                <a:cs typeface="Tahoma"/>
              </a:rPr>
              <a:t>and</a:t>
            </a:r>
            <a:r>
              <a:rPr sz="2700" spc="-260" dirty="0">
                <a:latin typeface="Tahoma"/>
                <a:cs typeface="Tahoma"/>
              </a:rPr>
              <a:t> </a:t>
            </a:r>
            <a:r>
              <a:rPr sz="2700" spc="10" dirty="0">
                <a:latin typeface="Tahoma"/>
                <a:cs typeface="Tahoma"/>
              </a:rPr>
              <a:t>artificial</a:t>
            </a:r>
            <a:r>
              <a:rPr sz="2700" spc="-260" dirty="0">
                <a:latin typeface="Tahoma"/>
                <a:cs typeface="Tahoma"/>
              </a:rPr>
              <a:t> </a:t>
            </a:r>
            <a:r>
              <a:rPr sz="2700" spc="40" dirty="0">
                <a:latin typeface="Tahoma"/>
                <a:cs typeface="Tahoma"/>
              </a:rPr>
              <a:t>intelligence.</a:t>
            </a:r>
            <a:endParaRPr sz="2700">
              <a:latin typeface="Tahoma"/>
              <a:cs typeface="Tahoma"/>
            </a:endParaRPr>
          </a:p>
          <a:p>
            <a:pPr marL="26670" marR="113664">
              <a:lnSpc>
                <a:spcPct val="115700"/>
              </a:lnSpc>
            </a:pPr>
            <a:r>
              <a:rPr sz="2700" spc="45" dirty="0">
                <a:latin typeface="Tahoma"/>
                <a:cs typeface="Tahoma"/>
              </a:rPr>
              <a:t>Amazon's</a:t>
            </a:r>
            <a:r>
              <a:rPr sz="2700" spc="-260" dirty="0">
                <a:latin typeface="Tahoma"/>
                <a:cs typeface="Tahoma"/>
              </a:rPr>
              <a:t> </a:t>
            </a:r>
            <a:r>
              <a:rPr sz="2700" spc="90" dirty="0">
                <a:latin typeface="Tahoma"/>
                <a:cs typeface="Tahoma"/>
              </a:rPr>
              <a:t>global</a:t>
            </a:r>
            <a:r>
              <a:rPr sz="2700" spc="-254" dirty="0">
                <a:latin typeface="Tahoma"/>
                <a:cs typeface="Tahoma"/>
              </a:rPr>
              <a:t> </a:t>
            </a:r>
            <a:r>
              <a:rPr sz="2700" spc="40" dirty="0">
                <a:latin typeface="Tahoma"/>
                <a:cs typeface="Tahoma"/>
              </a:rPr>
              <a:t>headquarters</a:t>
            </a:r>
            <a:r>
              <a:rPr sz="2700" spc="-254" dirty="0">
                <a:latin typeface="Tahoma"/>
                <a:cs typeface="Tahoma"/>
              </a:rPr>
              <a:t> </a:t>
            </a:r>
            <a:r>
              <a:rPr sz="2700" spc="-5" dirty="0">
                <a:latin typeface="Tahoma"/>
                <a:cs typeface="Tahoma"/>
              </a:rPr>
              <a:t>are</a:t>
            </a:r>
            <a:r>
              <a:rPr sz="2700" spc="-254" dirty="0">
                <a:latin typeface="Tahoma"/>
                <a:cs typeface="Tahoma"/>
              </a:rPr>
              <a:t> </a:t>
            </a:r>
            <a:r>
              <a:rPr sz="2700" spc="60" dirty="0">
                <a:latin typeface="Tahoma"/>
                <a:cs typeface="Tahoma"/>
              </a:rPr>
              <a:t>in</a:t>
            </a:r>
            <a:r>
              <a:rPr sz="2700" spc="-254" dirty="0">
                <a:latin typeface="Tahoma"/>
                <a:cs typeface="Tahoma"/>
              </a:rPr>
              <a:t> </a:t>
            </a:r>
            <a:r>
              <a:rPr sz="2700" spc="35" dirty="0">
                <a:latin typeface="Tahoma"/>
                <a:cs typeface="Tahoma"/>
              </a:rPr>
              <a:t>more</a:t>
            </a:r>
            <a:r>
              <a:rPr sz="2700" spc="-254" dirty="0">
                <a:latin typeface="Tahoma"/>
                <a:cs typeface="Tahoma"/>
              </a:rPr>
              <a:t> </a:t>
            </a:r>
            <a:r>
              <a:rPr sz="2700" spc="35" dirty="0">
                <a:latin typeface="Tahoma"/>
                <a:cs typeface="Tahoma"/>
              </a:rPr>
              <a:t>than</a:t>
            </a:r>
            <a:r>
              <a:rPr sz="2700" spc="-254" dirty="0">
                <a:latin typeface="Tahoma"/>
                <a:cs typeface="Tahoma"/>
              </a:rPr>
              <a:t> </a:t>
            </a:r>
            <a:r>
              <a:rPr sz="2700" spc="90" dirty="0">
                <a:latin typeface="Tahoma"/>
                <a:cs typeface="Tahoma"/>
              </a:rPr>
              <a:t>40</a:t>
            </a:r>
            <a:r>
              <a:rPr sz="2700" spc="-254" dirty="0">
                <a:latin typeface="Tahoma"/>
                <a:cs typeface="Tahoma"/>
              </a:rPr>
              <a:t> </a:t>
            </a:r>
            <a:r>
              <a:rPr sz="2700" spc="110" dirty="0">
                <a:latin typeface="Tahoma"/>
                <a:cs typeface="Tahoma"/>
              </a:rPr>
              <a:t>owned</a:t>
            </a:r>
            <a:r>
              <a:rPr sz="2700" spc="-254" dirty="0">
                <a:latin typeface="Tahoma"/>
                <a:cs typeface="Tahoma"/>
              </a:rPr>
              <a:t> </a:t>
            </a:r>
            <a:r>
              <a:rPr sz="2700" spc="95" dirty="0">
                <a:latin typeface="Tahoma"/>
                <a:cs typeface="Tahoma"/>
              </a:rPr>
              <a:t>and</a:t>
            </a:r>
            <a:r>
              <a:rPr sz="2700" spc="-254" dirty="0">
                <a:latin typeface="Tahoma"/>
                <a:cs typeface="Tahoma"/>
              </a:rPr>
              <a:t> </a:t>
            </a:r>
            <a:r>
              <a:rPr sz="2700" spc="65" dirty="0">
                <a:latin typeface="Tahoma"/>
                <a:cs typeface="Tahoma"/>
              </a:rPr>
              <a:t>leased</a:t>
            </a:r>
            <a:r>
              <a:rPr sz="2700" spc="-254" dirty="0">
                <a:latin typeface="Tahoma"/>
                <a:cs typeface="Tahoma"/>
              </a:rPr>
              <a:t> </a:t>
            </a:r>
            <a:r>
              <a:rPr sz="2700" spc="90" dirty="0">
                <a:latin typeface="Tahoma"/>
                <a:cs typeface="Tahoma"/>
              </a:rPr>
              <a:t>buildings</a:t>
            </a:r>
            <a:r>
              <a:rPr sz="2700" spc="-254" dirty="0">
                <a:latin typeface="Tahoma"/>
                <a:cs typeface="Tahoma"/>
              </a:rPr>
              <a:t> </a:t>
            </a:r>
            <a:r>
              <a:rPr sz="2700" spc="55" dirty="0">
                <a:latin typeface="Tahoma"/>
                <a:cs typeface="Tahoma"/>
              </a:rPr>
              <a:t>spread</a:t>
            </a:r>
            <a:r>
              <a:rPr sz="2700" spc="-254" dirty="0">
                <a:latin typeface="Tahoma"/>
                <a:cs typeface="Tahoma"/>
              </a:rPr>
              <a:t> </a:t>
            </a:r>
            <a:r>
              <a:rPr sz="2700" spc="50" dirty="0">
                <a:latin typeface="Tahoma"/>
                <a:cs typeface="Tahoma"/>
              </a:rPr>
              <a:t>across</a:t>
            </a:r>
            <a:r>
              <a:rPr sz="2700" spc="-254" dirty="0">
                <a:latin typeface="Tahoma"/>
                <a:cs typeface="Tahoma"/>
              </a:rPr>
              <a:t> </a:t>
            </a:r>
            <a:r>
              <a:rPr sz="2700" spc="5" dirty="0">
                <a:latin typeface="Tahoma"/>
                <a:cs typeface="Tahoma"/>
              </a:rPr>
              <a:t>Seattle's </a:t>
            </a:r>
            <a:r>
              <a:rPr sz="2700" spc="-830" dirty="0">
                <a:latin typeface="Tahoma"/>
                <a:cs typeface="Tahoma"/>
              </a:rPr>
              <a:t> </a:t>
            </a:r>
            <a:r>
              <a:rPr sz="2700" spc="40" dirty="0">
                <a:latin typeface="Tahoma"/>
                <a:cs typeface="Tahoma"/>
              </a:rPr>
              <a:t>adjacent</a:t>
            </a:r>
            <a:r>
              <a:rPr sz="2700" spc="-265" dirty="0">
                <a:latin typeface="Tahoma"/>
                <a:cs typeface="Tahoma"/>
              </a:rPr>
              <a:t> </a:t>
            </a:r>
            <a:r>
              <a:rPr sz="2700" spc="65" dirty="0">
                <a:latin typeface="Tahoma"/>
                <a:cs typeface="Tahoma"/>
              </a:rPr>
              <a:t>South</a:t>
            </a:r>
            <a:r>
              <a:rPr sz="2700" spc="-260" dirty="0">
                <a:latin typeface="Tahoma"/>
                <a:cs typeface="Tahoma"/>
              </a:rPr>
              <a:t> </a:t>
            </a:r>
            <a:r>
              <a:rPr sz="2700" spc="85" dirty="0">
                <a:latin typeface="Tahoma"/>
                <a:cs typeface="Tahoma"/>
              </a:rPr>
              <a:t>Lake</a:t>
            </a:r>
            <a:r>
              <a:rPr sz="2700" spc="-260" dirty="0">
                <a:latin typeface="Tahoma"/>
                <a:cs typeface="Tahoma"/>
              </a:rPr>
              <a:t> </a:t>
            </a:r>
            <a:r>
              <a:rPr sz="2700" spc="30" dirty="0">
                <a:latin typeface="Tahoma"/>
                <a:cs typeface="Tahoma"/>
              </a:rPr>
              <a:t>Unions.</a:t>
            </a:r>
            <a:endParaRPr sz="2700">
              <a:latin typeface="Tahoma"/>
              <a:cs typeface="Tahoma"/>
            </a:endParaRPr>
          </a:p>
          <a:p>
            <a:pPr marL="26670" marR="1043305">
              <a:lnSpc>
                <a:spcPct val="115700"/>
              </a:lnSpc>
            </a:pPr>
            <a:r>
              <a:rPr sz="2700" spc="60" dirty="0">
                <a:latin typeface="Tahoma"/>
                <a:cs typeface="Tahoma"/>
              </a:rPr>
              <a:t>Jeff</a:t>
            </a:r>
            <a:r>
              <a:rPr sz="2700" spc="-260" dirty="0">
                <a:latin typeface="Tahoma"/>
                <a:cs typeface="Tahoma"/>
              </a:rPr>
              <a:t> </a:t>
            </a:r>
            <a:r>
              <a:rPr sz="2700" spc="20" dirty="0">
                <a:latin typeface="Tahoma"/>
                <a:cs typeface="Tahoma"/>
              </a:rPr>
              <a:t>Bezos,</a:t>
            </a:r>
            <a:r>
              <a:rPr sz="2700" spc="-254" dirty="0">
                <a:latin typeface="Tahoma"/>
                <a:cs typeface="Tahoma"/>
              </a:rPr>
              <a:t> </a:t>
            </a:r>
            <a:r>
              <a:rPr sz="2700" spc="30" dirty="0">
                <a:latin typeface="Tahoma"/>
                <a:cs typeface="Tahoma"/>
              </a:rPr>
              <a:t>the</a:t>
            </a:r>
            <a:r>
              <a:rPr sz="2700" spc="-254" dirty="0">
                <a:latin typeface="Tahoma"/>
                <a:cs typeface="Tahoma"/>
              </a:rPr>
              <a:t> </a:t>
            </a:r>
            <a:r>
              <a:rPr sz="2700" spc="155" dirty="0">
                <a:latin typeface="Tahoma"/>
                <a:cs typeface="Tahoma"/>
              </a:rPr>
              <a:t>CFO</a:t>
            </a:r>
            <a:r>
              <a:rPr sz="2700" spc="-254" dirty="0">
                <a:latin typeface="Tahoma"/>
                <a:cs typeface="Tahoma"/>
              </a:rPr>
              <a:t> </a:t>
            </a:r>
            <a:r>
              <a:rPr sz="2700" spc="20" dirty="0">
                <a:latin typeface="Tahoma"/>
                <a:cs typeface="Tahoma"/>
              </a:rPr>
              <a:t>of</a:t>
            </a:r>
            <a:r>
              <a:rPr sz="2700" spc="-254" dirty="0">
                <a:latin typeface="Tahoma"/>
                <a:cs typeface="Tahoma"/>
              </a:rPr>
              <a:t> </a:t>
            </a:r>
            <a:r>
              <a:rPr sz="2700" spc="55" dirty="0">
                <a:latin typeface="Tahoma"/>
                <a:cs typeface="Tahoma"/>
              </a:rPr>
              <a:t>amazon</a:t>
            </a:r>
            <a:r>
              <a:rPr sz="2700" spc="-260" dirty="0">
                <a:latin typeface="Tahoma"/>
                <a:cs typeface="Tahoma"/>
              </a:rPr>
              <a:t> </a:t>
            </a:r>
            <a:r>
              <a:rPr sz="2700" spc="50" dirty="0">
                <a:latin typeface="Tahoma"/>
                <a:cs typeface="Tahoma"/>
              </a:rPr>
              <a:t>has</a:t>
            </a:r>
            <a:r>
              <a:rPr sz="2700" spc="-254" dirty="0">
                <a:latin typeface="Tahoma"/>
                <a:cs typeface="Tahoma"/>
              </a:rPr>
              <a:t> </a:t>
            </a:r>
            <a:r>
              <a:rPr sz="2700" spc="10" dirty="0">
                <a:latin typeface="Tahoma"/>
                <a:cs typeface="Tahoma"/>
              </a:rPr>
              <a:t>different</a:t>
            </a:r>
            <a:r>
              <a:rPr sz="2700" spc="-254" dirty="0">
                <a:latin typeface="Tahoma"/>
                <a:cs typeface="Tahoma"/>
              </a:rPr>
              <a:t> </a:t>
            </a:r>
            <a:r>
              <a:rPr sz="2700" spc="35" dirty="0">
                <a:latin typeface="Tahoma"/>
                <a:cs typeface="Tahoma"/>
              </a:rPr>
              <a:t>roles</a:t>
            </a:r>
            <a:r>
              <a:rPr sz="2700" spc="-254" dirty="0">
                <a:latin typeface="Tahoma"/>
                <a:cs typeface="Tahoma"/>
              </a:rPr>
              <a:t> </a:t>
            </a:r>
            <a:r>
              <a:rPr sz="2700" spc="60" dirty="0">
                <a:latin typeface="Tahoma"/>
                <a:cs typeface="Tahoma"/>
              </a:rPr>
              <a:t>in</a:t>
            </a:r>
            <a:r>
              <a:rPr sz="2700" spc="-254" dirty="0">
                <a:latin typeface="Tahoma"/>
                <a:cs typeface="Tahoma"/>
              </a:rPr>
              <a:t> </a:t>
            </a:r>
            <a:r>
              <a:rPr sz="2700" spc="30" dirty="0">
                <a:latin typeface="Tahoma"/>
                <a:cs typeface="Tahoma"/>
              </a:rPr>
              <a:t>the</a:t>
            </a:r>
            <a:r>
              <a:rPr sz="2700" spc="-254" dirty="0">
                <a:latin typeface="Tahoma"/>
                <a:cs typeface="Tahoma"/>
              </a:rPr>
              <a:t> </a:t>
            </a:r>
            <a:r>
              <a:rPr sz="2700" spc="65" dirty="0">
                <a:latin typeface="Tahoma"/>
                <a:cs typeface="Tahoma"/>
              </a:rPr>
              <a:t>stock</a:t>
            </a:r>
            <a:r>
              <a:rPr sz="2700" spc="-260" dirty="0">
                <a:latin typeface="Tahoma"/>
                <a:cs typeface="Tahoma"/>
              </a:rPr>
              <a:t> </a:t>
            </a:r>
            <a:r>
              <a:rPr sz="2700" spc="5" dirty="0">
                <a:latin typeface="Tahoma"/>
                <a:cs typeface="Tahoma"/>
              </a:rPr>
              <a:t>market</a:t>
            </a:r>
            <a:r>
              <a:rPr sz="2700" spc="-254" dirty="0">
                <a:latin typeface="Tahoma"/>
                <a:cs typeface="Tahoma"/>
              </a:rPr>
              <a:t> </a:t>
            </a:r>
            <a:r>
              <a:rPr sz="2700" spc="80" dirty="0">
                <a:latin typeface="Tahoma"/>
                <a:cs typeface="Tahoma"/>
              </a:rPr>
              <a:t>worldwide</a:t>
            </a:r>
            <a:r>
              <a:rPr sz="2700" spc="-254" dirty="0">
                <a:latin typeface="Tahoma"/>
                <a:cs typeface="Tahoma"/>
              </a:rPr>
              <a:t> </a:t>
            </a:r>
            <a:r>
              <a:rPr sz="2700" spc="95" dirty="0">
                <a:latin typeface="Tahoma"/>
                <a:cs typeface="Tahoma"/>
              </a:rPr>
              <a:t>and</a:t>
            </a:r>
            <a:r>
              <a:rPr sz="2700" spc="-254" dirty="0">
                <a:latin typeface="Tahoma"/>
                <a:cs typeface="Tahoma"/>
              </a:rPr>
              <a:t> </a:t>
            </a:r>
            <a:r>
              <a:rPr sz="2700" spc="50" dirty="0">
                <a:latin typeface="Tahoma"/>
                <a:cs typeface="Tahoma"/>
              </a:rPr>
              <a:t>has</a:t>
            </a:r>
            <a:r>
              <a:rPr sz="2700" spc="-254" dirty="0">
                <a:latin typeface="Tahoma"/>
                <a:cs typeface="Tahoma"/>
              </a:rPr>
              <a:t> </a:t>
            </a:r>
            <a:r>
              <a:rPr sz="2700" spc="95" dirty="0">
                <a:latin typeface="Tahoma"/>
                <a:cs typeface="Tahoma"/>
              </a:rPr>
              <a:t>been</a:t>
            </a:r>
            <a:r>
              <a:rPr sz="2700" spc="-260" dirty="0">
                <a:latin typeface="Tahoma"/>
                <a:cs typeface="Tahoma"/>
              </a:rPr>
              <a:t> </a:t>
            </a:r>
            <a:r>
              <a:rPr sz="2700" spc="55" dirty="0">
                <a:latin typeface="Tahoma"/>
                <a:cs typeface="Tahoma"/>
              </a:rPr>
              <a:t>an </a:t>
            </a:r>
            <a:r>
              <a:rPr sz="2700" spc="-825" dirty="0">
                <a:latin typeface="Tahoma"/>
                <a:cs typeface="Tahoma"/>
              </a:rPr>
              <a:t> </a:t>
            </a:r>
            <a:r>
              <a:rPr sz="2700" spc="40" dirty="0">
                <a:latin typeface="Tahoma"/>
                <a:cs typeface="Tahoma"/>
              </a:rPr>
              <a:t>inspiration</a:t>
            </a:r>
            <a:r>
              <a:rPr sz="2700" spc="-265" dirty="0">
                <a:latin typeface="Tahoma"/>
                <a:cs typeface="Tahoma"/>
              </a:rPr>
              <a:t> </a:t>
            </a:r>
            <a:r>
              <a:rPr sz="2700" spc="30" dirty="0">
                <a:latin typeface="Tahoma"/>
                <a:cs typeface="Tahoma"/>
              </a:rPr>
              <a:t>to</a:t>
            </a:r>
            <a:r>
              <a:rPr sz="2700" spc="-260" dirty="0">
                <a:latin typeface="Tahoma"/>
                <a:cs typeface="Tahoma"/>
              </a:rPr>
              <a:t> </a:t>
            </a:r>
            <a:r>
              <a:rPr sz="2700" spc="-10" dirty="0">
                <a:latin typeface="Tahoma"/>
                <a:cs typeface="Tahoma"/>
              </a:rPr>
              <a:t>many.</a:t>
            </a:r>
            <a:endParaRPr sz="2700">
              <a:latin typeface="Tahoma"/>
              <a:cs typeface="Tahoma"/>
            </a:endParaRPr>
          </a:p>
          <a:p>
            <a:pPr marL="26670" marR="320040">
              <a:lnSpc>
                <a:spcPct val="115700"/>
              </a:lnSpc>
            </a:pPr>
            <a:r>
              <a:rPr sz="2700" spc="-30" dirty="0">
                <a:latin typeface="Tahoma"/>
                <a:cs typeface="Tahoma"/>
              </a:rPr>
              <a:t>Initially,</a:t>
            </a:r>
            <a:r>
              <a:rPr sz="2700" spc="-254" dirty="0">
                <a:latin typeface="Tahoma"/>
                <a:cs typeface="Tahoma"/>
              </a:rPr>
              <a:t> </a:t>
            </a:r>
            <a:r>
              <a:rPr sz="2700" spc="-20" dirty="0">
                <a:latin typeface="Tahoma"/>
                <a:cs typeface="Tahoma"/>
              </a:rPr>
              <a:t>it</a:t>
            </a:r>
            <a:r>
              <a:rPr sz="2700" spc="-250" dirty="0">
                <a:latin typeface="Tahoma"/>
                <a:cs typeface="Tahoma"/>
              </a:rPr>
              <a:t> </a:t>
            </a:r>
            <a:r>
              <a:rPr sz="2700" spc="55" dirty="0">
                <a:latin typeface="Tahoma"/>
                <a:cs typeface="Tahoma"/>
              </a:rPr>
              <a:t>was</a:t>
            </a:r>
            <a:r>
              <a:rPr sz="2700" spc="-254" dirty="0">
                <a:latin typeface="Tahoma"/>
                <a:cs typeface="Tahoma"/>
              </a:rPr>
              <a:t> </a:t>
            </a:r>
            <a:r>
              <a:rPr sz="2700" spc="55" dirty="0">
                <a:latin typeface="Tahoma"/>
                <a:cs typeface="Tahoma"/>
              </a:rPr>
              <a:t>an</a:t>
            </a:r>
            <a:r>
              <a:rPr sz="2700" spc="-250" dirty="0">
                <a:latin typeface="Tahoma"/>
                <a:cs typeface="Tahoma"/>
              </a:rPr>
              <a:t> </a:t>
            </a:r>
            <a:r>
              <a:rPr sz="2700" spc="70" dirty="0">
                <a:latin typeface="Tahoma"/>
                <a:cs typeface="Tahoma"/>
              </a:rPr>
              <a:t>online</a:t>
            </a:r>
            <a:r>
              <a:rPr sz="2700" spc="-250" dirty="0">
                <a:latin typeface="Tahoma"/>
                <a:cs typeface="Tahoma"/>
              </a:rPr>
              <a:t> </a:t>
            </a:r>
            <a:r>
              <a:rPr sz="2700" spc="45" dirty="0">
                <a:latin typeface="Tahoma"/>
                <a:cs typeface="Tahoma"/>
              </a:rPr>
              <a:t>marketplace</a:t>
            </a:r>
            <a:r>
              <a:rPr sz="2700" spc="-254" dirty="0">
                <a:latin typeface="Tahoma"/>
                <a:cs typeface="Tahoma"/>
              </a:rPr>
              <a:t> </a:t>
            </a:r>
            <a:r>
              <a:rPr sz="2700" spc="-15" dirty="0">
                <a:latin typeface="Tahoma"/>
                <a:cs typeface="Tahoma"/>
              </a:rPr>
              <a:t>for</a:t>
            </a:r>
            <a:r>
              <a:rPr sz="2700" spc="-250" dirty="0">
                <a:latin typeface="Tahoma"/>
                <a:cs typeface="Tahoma"/>
              </a:rPr>
              <a:t> </a:t>
            </a:r>
            <a:r>
              <a:rPr sz="2700" spc="40" dirty="0">
                <a:latin typeface="Tahoma"/>
                <a:cs typeface="Tahoma"/>
              </a:rPr>
              <a:t>books,</a:t>
            </a:r>
            <a:r>
              <a:rPr sz="2700" spc="-250" dirty="0">
                <a:latin typeface="Tahoma"/>
                <a:cs typeface="Tahoma"/>
              </a:rPr>
              <a:t> </a:t>
            </a:r>
            <a:r>
              <a:rPr sz="2700" spc="-5" dirty="0">
                <a:latin typeface="Tahoma"/>
                <a:cs typeface="Tahoma"/>
              </a:rPr>
              <a:t>later</a:t>
            </a:r>
            <a:r>
              <a:rPr sz="2700" spc="-254" dirty="0">
                <a:latin typeface="Tahoma"/>
                <a:cs typeface="Tahoma"/>
              </a:rPr>
              <a:t> </a:t>
            </a:r>
            <a:r>
              <a:rPr sz="2700" spc="30" dirty="0">
                <a:latin typeface="Tahoma"/>
                <a:cs typeface="Tahoma"/>
              </a:rPr>
              <a:t>the</a:t>
            </a:r>
            <a:r>
              <a:rPr sz="2700" spc="-250" dirty="0">
                <a:latin typeface="Tahoma"/>
                <a:cs typeface="Tahoma"/>
              </a:rPr>
              <a:t> </a:t>
            </a:r>
            <a:r>
              <a:rPr sz="2700" spc="55" dirty="0">
                <a:latin typeface="Tahoma"/>
                <a:cs typeface="Tahoma"/>
              </a:rPr>
              <a:t>amazon</a:t>
            </a:r>
            <a:r>
              <a:rPr sz="2700" spc="-250" dirty="0">
                <a:latin typeface="Tahoma"/>
                <a:cs typeface="Tahoma"/>
              </a:rPr>
              <a:t> </a:t>
            </a:r>
            <a:r>
              <a:rPr sz="2700" spc="50" dirty="0">
                <a:latin typeface="Tahoma"/>
                <a:cs typeface="Tahoma"/>
              </a:rPr>
              <a:t>buyer</a:t>
            </a:r>
            <a:r>
              <a:rPr sz="2700" spc="-254" dirty="0">
                <a:latin typeface="Tahoma"/>
                <a:cs typeface="Tahoma"/>
              </a:rPr>
              <a:t> </a:t>
            </a:r>
            <a:r>
              <a:rPr sz="2700" spc="45" dirty="0">
                <a:latin typeface="Tahoma"/>
                <a:cs typeface="Tahoma"/>
              </a:rPr>
              <a:t>Sales</a:t>
            </a:r>
            <a:r>
              <a:rPr sz="2700" spc="-250" dirty="0">
                <a:latin typeface="Tahoma"/>
                <a:cs typeface="Tahoma"/>
              </a:rPr>
              <a:t> </a:t>
            </a:r>
            <a:r>
              <a:rPr sz="2700" spc="80" dirty="0">
                <a:latin typeface="Tahoma"/>
                <a:cs typeface="Tahoma"/>
              </a:rPr>
              <a:t>approach</a:t>
            </a:r>
            <a:r>
              <a:rPr sz="2700" spc="-250" dirty="0">
                <a:latin typeface="Tahoma"/>
                <a:cs typeface="Tahoma"/>
              </a:rPr>
              <a:t> </a:t>
            </a:r>
            <a:r>
              <a:rPr sz="2700" spc="50" dirty="0">
                <a:latin typeface="Tahoma"/>
                <a:cs typeface="Tahoma"/>
              </a:rPr>
              <a:t>warmed</a:t>
            </a:r>
            <a:r>
              <a:rPr sz="2700" spc="-254" dirty="0">
                <a:latin typeface="Tahoma"/>
                <a:cs typeface="Tahoma"/>
              </a:rPr>
              <a:t> </a:t>
            </a:r>
            <a:r>
              <a:rPr sz="2700" spc="125" dirty="0">
                <a:latin typeface="Tahoma"/>
                <a:cs typeface="Tahoma"/>
              </a:rPr>
              <a:t>up</a:t>
            </a:r>
            <a:r>
              <a:rPr sz="2700" spc="-250" dirty="0">
                <a:latin typeface="Tahoma"/>
                <a:cs typeface="Tahoma"/>
              </a:rPr>
              <a:t> </a:t>
            </a:r>
            <a:r>
              <a:rPr sz="2700" spc="75" dirty="0">
                <a:latin typeface="Tahoma"/>
                <a:cs typeface="Tahoma"/>
              </a:rPr>
              <a:t>so </a:t>
            </a:r>
            <a:r>
              <a:rPr sz="2700" spc="-830" dirty="0">
                <a:latin typeface="Tahoma"/>
                <a:cs typeface="Tahoma"/>
              </a:rPr>
              <a:t> </a:t>
            </a:r>
            <a:r>
              <a:rPr sz="2700" spc="10" dirty="0">
                <a:latin typeface="Tahoma"/>
                <a:cs typeface="Tahoma"/>
              </a:rPr>
              <a:t>well,</a:t>
            </a:r>
            <a:r>
              <a:rPr sz="2700" spc="-260" dirty="0">
                <a:latin typeface="Tahoma"/>
                <a:cs typeface="Tahoma"/>
              </a:rPr>
              <a:t> </a:t>
            </a:r>
            <a:r>
              <a:rPr sz="2700" spc="30" dirty="0">
                <a:latin typeface="Tahoma"/>
                <a:cs typeface="Tahoma"/>
              </a:rPr>
              <a:t>the</a:t>
            </a:r>
            <a:r>
              <a:rPr sz="2700" spc="-260" dirty="0">
                <a:latin typeface="Tahoma"/>
                <a:cs typeface="Tahoma"/>
              </a:rPr>
              <a:t> </a:t>
            </a:r>
            <a:r>
              <a:rPr sz="2700" spc="90" dirty="0">
                <a:latin typeface="Tahoma"/>
                <a:cs typeface="Tahoma"/>
              </a:rPr>
              <a:t>company</a:t>
            </a:r>
            <a:r>
              <a:rPr sz="2700" spc="-260" dirty="0">
                <a:latin typeface="Tahoma"/>
                <a:cs typeface="Tahoma"/>
              </a:rPr>
              <a:t> </a:t>
            </a:r>
            <a:r>
              <a:rPr sz="2700" spc="55" dirty="0">
                <a:latin typeface="Tahoma"/>
                <a:cs typeface="Tahoma"/>
              </a:rPr>
              <a:t>surpassed</a:t>
            </a:r>
            <a:r>
              <a:rPr sz="2700" spc="-260" dirty="0">
                <a:latin typeface="Tahoma"/>
                <a:cs typeface="Tahoma"/>
              </a:rPr>
              <a:t> </a:t>
            </a:r>
            <a:r>
              <a:rPr sz="2700" spc="35" dirty="0">
                <a:latin typeface="Tahoma"/>
                <a:cs typeface="Tahoma"/>
              </a:rPr>
              <a:t>all</a:t>
            </a:r>
            <a:r>
              <a:rPr sz="2700" spc="-260" dirty="0">
                <a:latin typeface="Tahoma"/>
                <a:cs typeface="Tahoma"/>
              </a:rPr>
              <a:t> </a:t>
            </a:r>
            <a:r>
              <a:rPr sz="2700" spc="-25" dirty="0">
                <a:latin typeface="Tahoma"/>
                <a:cs typeface="Tahoma"/>
              </a:rPr>
              <a:t>it's</a:t>
            </a:r>
            <a:r>
              <a:rPr sz="2700" spc="-260" dirty="0">
                <a:latin typeface="Tahoma"/>
                <a:cs typeface="Tahoma"/>
              </a:rPr>
              <a:t> </a:t>
            </a:r>
            <a:r>
              <a:rPr sz="2700" spc="45" dirty="0">
                <a:latin typeface="Tahoma"/>
                <a:cs typeface="Tahoma"/>
              </a:rPr>
              <a:t>competitors</a:t>
            </a:r>
            <a:r>
              <a:rPr sz="2700" spc="-260" dirty="0">
                <a:latin typeface="Tahoma"/>
                <a:cs typeface="Tahoma"/>
              </a:rPr>
              <a:t> </a:t>
            </a:r>
            <a:r>
              <a:rPr sz="2700" spc="60" dirty="0">
                <a:latin typeface="Tahoma"/>
                <a:cs typeface="Tahoma"/>
              </a:rPr>
              <a:t>in</a:t>
            </a:r>
            <a:r>
              <a:rPr sz="2700" spc="-254" dirty="0">
                <a:latin typeface="Tahoma"/>
                <a:cs typeface="Tahoma"/>
              </a:rPr>
              <a:t> </a:t>
            </a:r>
            <a:r>
              <a:rPr sz="2700" spc="20" dirty="0">
                <a:latin typeface="Tahoma"/>
                <a:cs typeface="Tahoma"/>
              </a:rPr>
              <a:t>a</a:t>
            </a:r>
            <a:r>
              <a:rPr sz="2700" spc="-260" dirty="0">
                <a:latin typeface="Tahoma"/>
                <a:cs typeface="Tahoma"/>
              </a:rPr>
              <a:t> </a:t>
            </a:r>
            <a:r>
              <a:rPr sz="2700" spc="15" dirty="0">
                <a:latin typeface="Tahoma"/>
                <a:cs typeface="Tahoma"/>
              </a:rPr>
              <a:t>very</a:t>
            </a:r>
            <a:r>
              <a:rPr sz="2700" spc="-260" dirty="0">
                <a:latin typeface="Tahoma"/>
                <a:cs typeface="Tahoma"/>
              </a:rPr>
              <a:t> </a:t>
            </a:r>
            <a:r>
              <a:rPr sz="2700" spc="20" dirty="0">
                <a:latin typeface="Tahoma"/>
                <a:cs typeface="Tahoma"/>
              </a:rPr>
              <a:t>short</a:t>
            </a:r>
            <a:r>
              <a:rPr sz="2700" spc="-260" dirty="0">
                <a:latin typeface="Tahoma"/>
                <a:cs typeface="Tahoma"/>
              </a:rPr>
              <a:t> </a:t>
            </a:r>
            <a:r>
              <a:rPr sz="2700" spc="-35" dirty="0">
                <a:latin typeface="Tahoma"/>
                <a:cs typeface="Tahoma"/>
              </a:rPr>
              <a:t>time.</a:t>
            </a:r>
            <a:endParaRPr sz="2700">
              <a:latin typeface="Tahoma"/>
              <a:cs typeface="Tahoma"/>
            </a:endParaRPr>
          </a:p>
        </p:txBody>
      </p:sp>
      <p:pic>
        <p:nvPicPr>
          <p:cNvPr id="9" name="object 9"/>
          <p:cNvPicPr/>
          <p:nvPr/>
        </p:nvPicPr>
        <p:blipFill>
          <a:blip r:embed="rId3" cstate="print"/>
          <a:stretch>
            <a:fillRect/>
          </a:stretch>
        </p:blipFill>
        <p:spPr>
          <a:xfrm>
            <a:off x="1114274" y="6166783"/>
            <a:ext cx="104775" cy="104774"/>
          </a:xfrm>
          <a:prstGeom prst="rect">
            <a:avLst/>
          </a:prstGeom>
        </p:spPr>
      </p:pic>
      <p:pic>
        <p:nvPicPr>
          <p:cNvPr id="10" name="object 10"/>
          <p:cNvPicPr/>
          <p:nvPr/>
        </p:nvPicPr>
        <p:blipFill>
          <a:blip r:embed="rId3" cstate="print"/>
          <a:stretch>
            <a:fillRect/>
          </a:stretch>
        </p:blipFill>
        <p:spPr>
          <a:xfrm>
            <a:off x="1114274" y="7119284"/>
            <a:ext cx="104775" cy="104774"/>
          </a:xfrm>
          <a:prstGeom prst="rect">
            <a:avLst/>
          </a:prstGeom>
        </p:spPr>
      </p:pic>
      <p:pic>
        <p:nvPicPr>
          <p:cNvPr id="11" name="object 11"/>
          <p:cNvPicPr/>
          <p:nvPr/>
        </p:nvPicPr>
        <p:blipFill>
          <a:blip r:embed="rId3" cstate="print"/>
          <a:stretch>
            <a:fillRect/>
          </a:stretch>
        </p:blipFill>
        <p:spPr>
          <a:xfrm>
            <a:off x="1114274" y="8071783"/>
            <a:ext cx="104775" cy="104774"/>
          </a:xfrm>
          <a:prstGeom prst="rect">
            <a:avLst/>
          </a:prstGeom>
        </p:spPr>
      </p:pic>
      <p:pic>
        <p:nvPicPr>
          <p:cNvPr id="12" name="object 12"/>
          <p:cNvPicPr/>
          <p:nvPr/>
        </p:nvPicPr>
        <p:blipFill>
          <a:blip r:embed="rId3" cstate="print"/>
          <a:stretch>
            <a:fillRect/>
          </a:stretch>
        </p:blipFill>
        <p:spPr>
          <a:xfrm>
            <a:off x="1114274" y="9024283"/>
            <a:ext cx="104775" cy="104774"/>
          </a:xfrm>
          <a:prstGeom prst="rect">
            <a:avLst/>
          </a:prstGeom>
        </p:spPr>
      </p:pic>
      <p:sp>
        <p:nvSpPr>
          <p:cNvPr id="13" name="object 33">
            <a:extLst>
              <a:ext uri="{FF2B5EF4-FFF2-40B4-BE49-F238E27FC236}">
                <a16:creationId xmlns:a16="http://schemas.microsoft.com/office/drawing/2014/main" id="{8047DFDE-C27E-39A6-07D7-A1AD152BE7DE}"/>
              </a:ext>
            </a:extLst>
          </p:cNvPr>
          <p:cNvSpPr/>
          <p:nvPr/>
        </p:nvSpPr>
        <p:spPr>
          <a:xfrm>
            <a:off x="168887" y="9395336"/>
            <a:ext cx="700826" cy="678492"/>
          </a:xfrm>
          <a:custGeom>
            <a:avLst/>
            <a:gdLst/>
            <a:ahLst/>
            <a:cxnLst/>
            <a:rect l="l" t="t" r="r" b="b"/>
            <a:pathLst>
              <a:path w="619760" h="619759">
                <a:moveTo>
                  <a:pt x="315276" y="619679"/>
                </a:moveTo>
                <a:lnTo>
                  <a:pt x="269421" y="617123"/>
                </a:lnTo>
                <a:lnTo>
                  <a:pt x="225550" y="608129"/>
                </a:lnTo>
                <a:lnTo>
                  <a:pt x="184141" y="593170"/>
                </a:lnTo>
                <a:lnTo>
                  <a:pt x="145680" y="572717"/>
                </a:lnTo>
                <a:lnTo>
                  <a:pt x="110657" y="547241"/>
                </a:lnTo>
                <a:lnTo>
                  <a:pt x="79558" y="517213"/>
                </a:lnTo>
                <a:lnTo>
                  <a:pt x="52871" y="483103"/>
                </a:lnTo>
                <a:lnTo>
                  <a:pt x="31084" y="445382"/>
                </a:lnTo>
                <a:lnTo>
                  <a:pt x="14685" y="404521"/>
                </a:lnTo>
                <a:lnTo>
                  <a:pt x="4161" y="360992"/>
                </a:lnTo>
                <a:lnTo>
                  <a:pt x="0" y="315265"/>
                </a:lnTo>
                <a:lnTo>
                  <a:pt x="2557" y="269420"/>
                </a:lnTo>
                <a:lnTo>
                  <a:pt x="11551" y="225550"/>
                </a:lnTo>
                <a:lnTo>
                  <a:pt x="26509" y="184140"/>
                </a:lnTo>
                <a:lnTo>
                  <a:pt x="46962" y="145680"/>
                </a:lnTo>
                <a:lnTo>
                  <a:pt x="72438" y="110657"/>
                </a:lnTo>
                <a:lnTo>
                  <a:pt x="102467" y="79558"/>
                </a:lnTo>
                <a:lnTo>
                  <a:pt x="136577" y="52871"/>
                </a:lnTo>
                <a:lnTo>
                  <a:pt x="174297"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7"/>
                </a:lnTo>
                <a:lnTo>
                  <a:pt x="604995" y="215158"/>
                </a:lnTo>
                <a:lnTo>
                  <a:pt x="615519" y="258687"/>
                </a:lnTo>
                <a:lnTo>
                  <a:pt x="619680" y="304413"/>
                </a:lnTo>
                <a:lnTo>
                  <a:pt x="617123" y="350259"/>
                </a:lnTo>
                <a:lnTo>
                  <a:pt x="608129" y="394129"/>
                </a:lnTo>
                <a:lnTo>
                  <a:pt x="593170" y="435539"/>
                </a:lnTo>
                <a:lnTo>
                  <a:pt x="572718" y="473999"/>
                </a:lnTo>
                <a:lnTo>
                  <a:pt x="547241" y="509023"/>
                </a:lnTo>
                <a:lnTo>
                  <a:pt x="517213" y="540122"/>
                </a:lnTo>
                <a:lnTo>
                  <a:pt x="483103" y="566808"/>
                </a:lnTo>
                <a:lnTo>
                  <a:pt x="445382" y="588595"/>
                </a:lnTo>
                <a:lnTo>
                  <a:pt x="404522" y="604995"/>
                </a:lnTo>
                <a:lnTo>
                  <a:pt x="360993" y="615519"/>
                </a:lnTo>
                <a:lnTo>
                  <a:pt x="315276" y="619679"/>
                </a:lnTo>
                <a:close/>
              </a:path>
            </a:pathLst>
          </a:custGeom>
          <a:solidFill>
            <a:srgbClr val="78DDE3"/>
          </a:solidFill>
        </p:spPr>
        <p:txBody>
          <a:bodyPr wrap="square" lIns="0" tIns="0" rIns="0" bIns="0" rtlCol="0"/>
          <a:lstStyle/>
          <a:p>
            <a:endParaRPr/>
          </a:p>
        </p:txBody>
      </p:sp>
      <p:sp>
        <p:nvSpPr>
          <p:cNvPr id="14" name="TextBox 13">
            <a:extLst>
              <a:ext uri="{FF2B5EF4-FFF2-40B4-BE49-F238E27FC236}">
                <a16:creationId xmlns:a16="http://schemas.microsoft.com/office/drawing/2014/main" id="{29578AA8-2553-48DA-48D9-04CD0B0CC143}"/>
              </a:ext>
            </a:extLst>
          </p:cNvPr>
          <p:cNvSpPr txBox="1"/>
          <p:nvPr/>
        </p:nvSpPr>
        <p:spPr>
          <a:xfrm>
            <a:off x="321283" y="9473499"/>
            <a:ext cx="413934" cy="461665"/>
          </a:xfrm>
          <a:prstGeom prst="rect">
            <a:avLst/>
          </a:prstGeom>
          <a:noFill/>
        </p:spPr>
        <p:txBody>
          <a:bodyPr wrap="square" rtlCol="0">
            <a:spAutoFit/>
          </a:bodyPr>
          <a:lstStyle/>
          <a:p>
            <a:r>
              <a:rPr lang="en-US" sz="2400" b="1"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488922" y="230061"/>
            <a:ext cx="10753725" cy="1308735"/>
          </a:xfrm>
          <a:custGeom>
            <a:avLst/>
            <a:gdLst/>
            <a:ahLst/>
            <a:cxnLst/>
            <a:rect l="l" t="t" r="r" b="b"/>
            <a:pathLst>
              <a:path w="10753725" h="1308735">
                <a:moveTo>
                  <a:pt x="0" y="1308642"/>
                </a:moveTo>
                <a:lnTo>
                  <a:pt x="10753129" y="1308642"/>
                </a:lnTo>
                <a:lnTo>
                  <a:pt x="10753129" y="0"/>
                </a:lnTo>
                <a:lnTo>
                  <a:pt x="0" y="0"/>
                </a:lnTo>
                <a:lnTo>
                  <a:pt x="0" y="1308642"/>
                </a:lnTo>
                <a:close/>
              </a:path>
            </a:pathLst>
          </a:custGeom>
          <a:solidFill>
            <a:srgbClr val="78DDE3"/>
          </a:solidFill>
        </p:spPr>
        <p:txBody>
          <a:bodyPr wrap="square" lIns="0" tIns="0" rIns="0" bIns="0" rtlCol="0"/>
          <a:lstStyle/>
          <a:p>
            <a:endParaRPr/>
          </a:p>
        </p:txBody>
      </p:sp>
      <p:sp>
        <p:nvSpPr>
          <p:cNvPr id="3" name="object 3"/>
          <p:cNvSpPr txBox="1"/>
          <p:nvPr/>
        </p:nvSpPr>
        <p:spPr>
          <a:xfrm>
            <a:off x="7701375" y="569786"/>
            <a:ext cx="7009130" cy="659765"/>
          </a:xfrm>
          <a:prstGeom prst="rect">
            <a:avLst/>
          </a:prstGeom>
        </p:spPr>
        <p:txBody>
          <a:bodyPr vert="horz" wrap="square" lIns="0" tIns="27305" rIns="0" bIns="0" rtlCol="0">
            <a:spAutoFit/>
          </a:bodyPr>
          <a:lstStyle/>
          <a:p>
            <a:pPr marL="12700" marR="5080">
              <a:lnSpc>
                <a:spcPts val="2480"/>
              </a:lnSpc>
              <a:spcBef>
                <a:spcPts val="215"/>
              </a:spcBef>
            </a:pPr>
            <a:r>
              <a:rPr sz="2100" b="1" spc="20" dirty="0">
                <a:latin typeface="Tahoma"/>
                <a:cs typeface="Tahoma"/>
              </a:rPr>
              <a:t>T</a:t>
            </a:r>
            <a:r>
              <a:rPr sz="2100" b="1" spc="-15" dirty="0">
                <a:latin typeface="Tahoma"/>
                <a:cs typeface="Tahoma"/>
              </a:rPr>
              <a:t>O</a:t>
            </a:r>
            <a:r>
              <a:rPr sz="2100" b="1" spc="-210" dirty="0">
                <a:latin typeface="Tahoma"/>
                <a:cs typeface="Tahoma"/>
              </a:rPr>
              <a:t> </a:t>
            </a:r>
            <a:r>
              <a:rPr sz="2100" b="1" spc="-405" dirty="0">
                <a:latin typeface="Tahoma"/>
                <a:cs typeface="Tahoma"/>
              </a:rPr>
              <a:t>I</a:t>
            </a:r>
            <a:r>
              <a:rPr sz="2100" b="1" spc="5" dirty="0">
                <a:latin typeface="Tahoma"/>
                <a:cs typeface="Tahoma"/>
              </a:rPr>
              <a:t>M</a:t>
            </a:r>
            <a:r>
              <a:rPr sz="2100" b="1" spc="-75" dirty="0">
                <a:latin typeface="Tahoma"/>
                <a:cs typeface="Tahoma"/>
              </a:rPr>
              <a:t>P</a:t>
            </a:r>
            <a:r>
              <a:rPr sz="2100" b="1" spc="-15" dirty="0">
                <a:latin typeface="Tahoma"/>
                <a:cs typeface="Tahoma"/>
              </a:rPr>
              <a:t>O</a:t>
            </a:r>
            <a:r>
              <a:rPr sz="2100" b="1" spc="-155" dirty="0">
                <a:latin typeface="Tahoma"/>
                <a:cs typeface="Tahoma"/>
              </a:rPr>
              <a:t>R</a:t>
            </a:r>
            <a:r>
              <a:rPr sz="2100" b="1" spc="20" dirty="0">
                <a:latin typeface="Tahoma"/>
                <a:cs typeface="Tahoma"/>
              </a:rPr>
              <a:t>T</a:t>
            </a:r>
            <a:r>
              <a:rPr sz="2100" b="1" spc="-210" dirty="0">
                <a:latin typeface="Tahoma"/>
                <a:cs typeface="Tahoma"/>
              </a:rPr>
              <a:t> </a:t>
            </a:r>
            <a:r>
              <a:rPr sz="2100" b="1" spc="-30" dirty="0">
                <a:latin typeface="Tahoma"/>
                <a:cs typeface="Tahoma"/>
              </a:rPr>
              <a:t>K</a:t>
            </a:r>
            <a:r>
              <a:rPr sz="2100" b="1" dirty="0">
                <a:latin typeface="Tahoma"/>
                <a:cs typeface="Tahoma"/>
              </a:rPr>
              <a:t>E</a:t>
            </a:r>
            <a:r>
              <a:rPr sz="2100" b="1" spc="-95" dirty="0">
                <a:latin typeface="Tahoma"/>
                <a:cs typeface="Tahoma"/>
              </a:rPr>
              <a:t>Y</a:t>
            </a:r>
            <a:r>
              <a:rPr sz="2100" b="1" spc="-210" dirty="0">
                <a:latin typeface="Tahoma"/>
                <a:cs typeface="Tahoma"/>
              </a:rPr>
              <a:t> </a:t>
            </a:r>
            <a:r>
              <a:rPr sz="2100" b="1" spc="-405" dirty="0">
                <a:latin typeface="Tahoma"/>
                <a:cs typeface="Tahoma"/>
              </a:rPr>
              <a:t>I</a:t>
            </a:r>
            <a:r>
              <a:rPr sz="2100" b="1" spc="-25" dirty="0">
                <a:latin typeface="Tahoma"/>
                <a:cs typeface="Tahoma"/>
              </a:rPr>
              <a:t>N</a:t>
            </a:r>
            <a:r>
              <a:rPr sz="2100" b="1" spc="-55" dirty="0">
                <a:latin typeface="Tahoma"/>
                <a:cs typeface="Tahoma"/>
              </a:rPr>
              <a:t>S</a:t>
            </a:r>
            <a:r>
              <a:rPr sz="2100" b="1" spc="-405" dirty="0">
                <a:latin typeface="Tahoma"/>
                <a:cs typeface="Tahoma"/>
              </a:rPr>
              <a:t>I</a:t>
            </a:r>
            <a:r>
              <a:rPr sz="2100" b="1" spc="-20" dirty="0">
                <a:latin typeface="Tahoma"/>
                <a:cs typeface="Tahoma"/>
              </a:rPr>
              <a:t>G</a:t>
            </a:r>
            <a:r>
              <a:rPr sz="2100" b="1" spc="-30" dirty="0">
                <a:latin typeface="Tahoma"/>
                <a:cs typeface="Tahoma"/>
              </a:rPr>
              <a:t>H</a:t>
            </a:r>
            <a:r>
              <a:rPr sz="2100" b="1" spc="20" dirty="0">
                <a:latin typeface="Tahoma"/>
                <a:cs typeface="Tahoma"/>
              </a:rPr>
              <a:t>T</a:t>
            </a:r>
            <a:r>
              <a:rPr sz="2100" b="1" spc="-55" dirty="0">
                <a:latin typeface="Tahoma"/>
                <a:cs typeface="Tahoma"/>
              </a:rPr>
              <a:t>S</a:t>
            </a:r>
            <a:r>
              <a:rPr sz="2100" b="1" spc="-210" dirty="0">
                <a:latin typeface="Tahoma"/>
                <a:cs typeface="Tahoma"/>
              </a:rPr>
              <a:t> </a:t>
            </a:r>
            <a:r>
              <a:rPr sz="2100" b="1" spc="25" dirty="0">
                <a:latin typeface="Tahoma"/>
                <a:cs typeface="Tahoma"/>
              </a:rPr>
              <a:t>F</a:t>
            </a:r>
            <a:r>
              <a:rPr sz="2100" b="1" spc="-155" dirty="0">
                <a:latin typeface="Tahoma"/>
                <a:cs typeface="Tahoma"/>
              </a:rPr>
              <a:t>R</a:t>
            </a:r>
            <a:r>
              <a:rPr sz="2100" b="1" spc="-15" dirty="0">
                <a:latin typeface="Tahoma"/>
                <a:cs typeface="Tahoma"/>
              </a:rPr>
              <a:t>O</a:t>
            </a:r>
            <a:r>
              <a:rPr sz="2100" b="1" spc="5" dirty="0">
                <a:latin typeface="Tahoma"/>
                <a:cs typeface="Tahoma"/>
              </a:rPr>
              <a:t>M</a:t>
            </a:r>
            <a:r>
              <a:rPr sz="2100" b="1" spc="-210" dirty="0">
                <a:latin typeface="Tahoma"/>
                <a:cs typeface="Tahoma"/>
              </a:rPr>
              <a:t> </a:t>
            </a:r>
            <a:r>
              <a:rPr sz="2100" b="1" spc="20" dirty="0">
                <a:latin typeface="Tahoma"/>
                <a:cs typeface="Tahoma"/>
              </a:rPr>
              <a:t>T</a:t>
            </a:r>
            <a:r>
              <a:rPr sz="2100" b="1" spc="-30" dirty="0">
                <a:latin typeface="Tahoma"/>
                <a:cs typeface="Tahoma"/>
              </a:rPr>
              <a:t>H</a:t>
            </a:r>
            <a:r>
              <a:rPr sz="2100" b="1" dirty="0">
                <a:latin typeface="Tahoma"/>
                <a:cs typeface="Tahoma"/>
              </a:rPr>
              <a:t>E</a:t>
            </a:r>
            <a:r>
              <a:rPr sz="2100" b="1" spc="-210" dirty="0">
                <a:latin typeface="Tahoma"/>
                <a:cs typeface="Tahoma"/>
              </a:rPr>
              <a:t> </a:t>
            </a:r>
            <a:r>
              <a:rPr sz="2100" b="1" spc="-20" dirty="0">
                <a:latin typeface="Tahoma"/>
                <a:cs typeface="Tahoma"/>
              </a:rPr>
              <a:t>A</a:t>
            </a:r>
            <a:r>
              <a:rPr sz="2100" b="1" spc="25" dirty="0">
                <a:latin typeface="Tahoma"/>
                <a:cs typeface="Tahoma"/>
              </a:rPr>
              <a:t>V</a:t>
            </a:r>
            <a:r>
              <a:rPr sz="2100" b="1" spc="-20" dirty="0">
                <a:latin typeface="Tahoma"/>
                <a:cs typeface="Tahoma"/>
              </a:rPr>
              <a:t>A</a:t>
            </a:r>
            <a:r>
              <a:rPr sz="2100" b="1" spc="-405" dirty="0">
                <a:latin typeface="Tahoma"/>
                <a:cs typeface="Tahoma"/>
              </a:rPr>
              <a:t>I</a:t>
            </a:r>
            <a:r>
              <a:rPr sz="2100" b="1" spc="65" dirty="0">
                <a:latin typeface="Tahoma"/>
                <a:cs typeface="Tahoma"/>
              </a:rPr>
              <a:t>L</a:t>
            </a:r>
            <a:r>
              <a:rPr sz="2100" b="1" spc="-20" dirty="0">
                <a:latin typeface="Tahoma"/>
                <a:cs typeface="Tahoma"/>
              </a:rPr>
              <a:t>A</a:t>
            </a:r>
            <a:r>
              <a:rPr sz="2100" b="1" spc="-65" dirty="0">
                <a:latin typeface="Tahoma"/>
                <a:cs typeface="Tahoma"/>
              </a:rPr>
              <a:t>B</a:t>
            </a:r>
            <a:r>
              <a:rPr sz="2100" b="1" spc="65" dirty="0">
                <a:latin typeface="Tahoma"/>
                <a:cs typeface="Tahoma"/>
              </a:rPr>
              <a:t>L</a:t>
            </a:r>
            <a:r>
              <a:rPr sz="2100" b="1" dirty="0">
                <a:latin typeface="Tahoma"/>
                <a:cs typeface="Tahoma"/>
              </a:rPr>
              <a:t>E  </a:t>
            </a:r>
            <a:r>
              <a:rPr sz="2100" b="1" spc="-60" dirty="0">
                <a:latin typeface="Tahoma"/>
                <a:cs typeface="Tahoma"/>
              </a:rPr>
              <a:t>D</a:t>
            </a:r>
            <a:r>
              <a:rPr sz="2100" b="1" spc="-20" dirty="0">
                <a:latin typeface="Tahoma"/>
                <a:cs typeface="Tahoma"/>
              </a:rPr>
              <a:t>A</a:t>
            </a:r>
            <a:r>
              <a:rPr sz="2100" b="1" spc="20" dirty="0">
                <a:latin typeface="Tahoma"/>
                <a:cs typeface="Tahoma"/>
              </a:rPr>
              <a:t>T</a:t>
            </a:r>
            <a:r>
              <a:rPr sz="2100" b="1" spc="-20" dirty="0">
                <a:latin typeface="Tahoma"/>
                <a:cs typeface="Tahoma"/>
              </a:rPr>
              <a:t>A</a:t>
            </a:r>
            <a:r>
              <a:rPr sz="2100" b="1" spc="-55" dirty="0">
                <a:latin typeface="Tahoma"/>
                <a:cs typeface="Tahoma"/>
              </a:rPr>
              <a:t>S</a:t>
            </a:r>
            <a:r>
              <a:rPr sz="2100" b="1" dirty="0">
                <a:latin typeface="Tahoma"/>
                <a:cs typeface="Tahoma"/>
              </a:rPr>
              <a:t>E</a:t>
            </a:r>
            <a:r>
              <a:rPr sz="2100" b="1" spc="20" dirty="0">
                <a:latin typeface="Tahoma"/>
                <a:cs typeface="Tahoma"/>
              </a:rPr>
              <a:t>T</a:t>
            </a:r>
            <a:r>
              <a:rPr sz="2100" b="1" spc="-55" dirty="0">
                <a:latin typeface="Tahoma"/>
                <a:cs typeface="Tahoma"/>
              </a:rPr>
              <a:t>S</a:t>
            </a:r>
            <a:r>
              <a:rPr sz="2100" b="1" spc="-210" dirty="0">
                <a:latin typeface="Tahoma"/>
                <a:cs typeface="Tahoma"/>
              </a:rPr>
              <a:t> </a:t>
            </a:r>
            <a:r>
              <a:rPr sz="2100" b="1" spc="20" dirty="0">
                <a:latin typeface="Tahoma"/>
                <a:cs typeface="Tahoma"/>
              </a:rPr>
              <a:t>T</a:t>
            </a:r>
            <a:r>
              <a:rPr sz="2100" b="1" spc="-15" dirty="0">
                <a:latin typeface="Tahoma"/>
                <a:cs typeface="Tahoma"/>
              </a:rPr>
              <a:t>O</a:t>
            </a:r>
            <a:r>
              <a:rPr sz="2100" b="1" spc="-210" dirty="0">
                <a:latin typeface="Tahoma"/>
                <a:cs typeface="Tahoma"/>
              </a:rPr>
              <a:t> </a:t>
            </a:r>
            <a:r>
              <a:rPr sz="2100" b="1" spc="5" dirty="0">
                <a:latin typeface="Tahoma"/>
                <a:cs typeface="Tahoma"/>
              </a:rPr>
              <a:t>M</a:t>
            </a:r>
            <a:r>
              <a:rPr sz="2100" b="1" spc="-20" dirty="0">
                <a:latin typeface="Tahoma"/>
                <a:cs typeface="Tahoma"/>
              </a:rPr>
              <a:t>A</a:t>
            </a:r>
            <a:r>
              <a:rPr sz="2100" b="1" spc="-30" dirty="0">
                <a:latin typeface="Tahoma"/>
                <a:cs typeface="Tahoma"/>
              </a:rPr>
              <a:t>K</a:t>
            </a:r>
            <a:r>
              <a:rPr sz="2100" b="1" dirty="0">
                <a:latin typeface="Tahoma"/>
                <a:cs typeface="Tahoma"/>
              </a:rPr>
              <a:t>E</a:t>
            </a:r>
            <a:r>
              <a:rPr sz="2100" b="1" spc="-210" dirty="0">
                <a:latin typeface="Tahoma"/>
                <a:cs typeface="Tahoma"/>
              </a:rPr>
              <a:t> </a:t>
            </a:r>
            <a:r>
              <a:rPr sz="2100" b="1" spc="-405" dirty="0">
                <a:latin typeface="Tahoma"/>
                <a:cs typeface="Tahoma"/>
              </a:rPr>
              <a:t>I</a:t>
            </a:r>
            <a:r>
              <a:rPr sz="2100" b="1" spc="-25" dirty="0">
                <a:latin typeface="Tahoma"/>
                <a:cs typeface="Tahoma"/>
              </a:rPr>
              <a:t>N</a:t>
            </a:r>
            <a:r>
              <a:rPr sz="2100" b="1" spc="25" dirty="0">
                <a:latin typeface="Tahoma"/>
                <a:cs typeface="Tahoma"/>
              </a:rPr>
              <a:t>F</a:t>
            </a:r>
            <a:r>
              <a:rPr sz="2100" b="1" spc="-15" dirty="0">
                <a:latin typeface="Tahoma"/>
                <a:cs typeface="Tahoma"/>
              </a:rPr>
              <a:t>O</a:t>
            </a:r>
            <a:r>
              <a:rPr sz="2100" b="1" spc="-155" dirty="0">
                <a:latin typeface="Tahoma"/>
                <a:cs typeface="Tahoma"/>
              </a:rPr>
              <a:t>R</a:t>
            </a:r>
            <a:r>
              <a:rPr sz="2100" b="1" spc="5" dirty="0">
                <a:latin typeface="Tahoma"/>
                <a:cs typeface="Tahoma"/>
              </a:rPr>
              <a:t>M</a:t>
            </a:r>
            <a:r>
              <a:rPr sz="2100" b="1" dirty="0">
                <a:latin typeface="Tahoma"/>
                <a:cs typeface="Tahoma"/>
              </a:rPr>
              <a:t>E</a:t>
            </a:r>
            <a:r>
              <a:rPr sz="2100" b="1" spc="-60" dirty="0">
                <a:latin typeface="Tahoma"/>
                <a:cs typeface="Tahoma"/>
              </a:rPr>
              <a:t>D</a:t>
            </a:r>
            <a:r>
              <a:rPr sz="2100" b="1" spc="-210" dirty="0">
                <a:latin typeface="Tahoma"/>
                <a:cs typeface="Tahoma"/>
              </a:rPr>
              <a:t> </a:t>
            </a:r>
            <a:r>
              <a:rPr sz="2100" b="1" spc="-65" dirty="0">
                <a:latin typeface="Tahoma"/>
                <a:cs typeface="Tahoma"/>
              </a:rPr>
              <a:t>B</a:t>
            </a:r>
            <a:r>
              <a:rPr sz="2100" b="1" spc="-80" dirty="0">
                <a:latin typeface="Tahoma"/>
                <a:cs typeface="Tahoma"/>
              </a:rPr>
              <a:t>U</a:t>
            </a:r>
            <a:r>
              <a:rPr sz="2100" b="1" spc="-55" dirty="0">
                <a:latin typeface="Tahoma"/>
                <a:cs typeface="Tahoma"/>
              </a:rPr>
              <a:t>S</a:t>
            </a:r>
            <a:r>
              <a:rPr sz="2100" b="1" spc="-405" dirty="0">
                <a:latin typeface="Tahoma"/>
                <a:cs typeface="Tahoma"/>
              </a:rPr>
              <a:t>I</a:t>
            </a:r>
            <a:r>
              <a:rPr sz="2100" b="1" spc="-25" dirty="0">
                <a:latin typeface="Tahoma"/>
                <a:cs typeface="Tahoma"/>
              </a:rPr>
              <a:t>N</a:t>
            </a:r>
            <a:r>
              <a:rPr sz="2100" b="1" dirty="0">
                <a:latin typeface="Tahoma"/>
                <a:cs typeface="Tahoma"/>
              </a:rPr>
              <a:t>E</a:t>
            </a:r>
            <a:r>
              <a:rPr sz="2100" b="1" spc="-55" dirty="0">
                <a:latin typeface="Tahoma"/>
                <a:cs typeface="Tahoma"/>
              </a:rPr>
              <a:t>SS</a:t>
            </a:r>
            <a:r>
              <a:rPr sz="2100" b="1" spc="-210" dirty="0">
                <a:latin typeface="Tahoma"/>
                <a:cs typeface="Tahoma"/>
              </a:rPr>
              <a:t> </a:t>
            </a:r>
            <a:r>
              <a:rPr sz="2100" b="1" spc="-60" dirty="0">
                <a:latin typeface="Tahoma"/>
                <a:cs typeface="Tahoma"/>
              </a:rPr>
              <a:t>D</a:t>
            </a:r>
            <a:r>
              <a:rPr sz="2100" b="1" dirty="0">
                <a:latin typeface="Tahoma"/>
                <a:cs typeface="Tahoma"/>
              </a:rPr>
              <a:t>E</a:t>
            </a:r>
            <a:r>
              <a:rPr sz="2100" b="1" spc="105" dirty="0">
                <a:latin typeface="Tahoma"/>
                <a:cs typeface="Tahoma"/>
              </a:rPr>
              <a:t>C</a:t>
            </a:r>
            <a:r>
              <a:rPr sz="2100" b="1" spc="-405" dirty="0">
                <a:latin typeface="Tahoma"/>
                <a:cs typeface="Tahoma"/>
              </a:rPr>
              <a:t>I</a:t>
            </a:r>
            <a:r>
              <a:rPr sz="2100" b="1" spc="-55" dirty="0">
                <a:latin typeface="Tahoma"/>
                <a:cs typeface="Tahoma"/>
              </a:rPr>
              <a:t>S</a:t>
            </a:r>
            <a:r>
              <a:rPr sz="2100" b="1" spc="-405" dirty="0">
                <a:latin typeface="Tahoma"/>
                <a:cs typeface="Tahoma"/>
              </a:rPr>
              <a:t>I</a:t>
            </a:r>
            <a:r>
              <a:rPr sz="2100" b="1" spc="-15" dirty="0">
                <a:latin typeface="Tahoma"/>
                <a:cs typeface="Tahoma"/>
              </a:rPr>
              <a:t>O</a:t>
            </a:r>
            <a:r>
              <a:rPr sz="2100" b="1" spc="-25" dirty="0">
                <a:latin typeface="Tahoma"/>
                <a:cs typeface="Tahoma"/>
              </a:rPr>
              <a:t>N</a:t>
            </a:r>
            <a:r>
              <a:rPr sz="2100" b="1" spc="-55" dirty="0">
                <a:latin typeface="Tahoma"/>
                <a:cs typeface="Tahoma"/>
              </a:rPr>
              <a:t>S</a:t>
            </a:r>
            <a:r>
              <a:rPr sz="2100" b="1" spc="-145" dirty="0">
                <a:latin typeface="Tahoma"/>
                <a:cs typeface="Tahoma"/>
              </a:rPr>
              <a:t>.</a:t>
            </a:r>
            <a:endParaRPr sz="2100">
              <a:latin typeface="Tahoma"/>
              <a:cs typeface="Tahoma"/>
            </a:endParaRPr>
          </a:p>
        </p:txBody>
      </p:sp>
      <p:sp>
        <p:nvSpPr>
          <p:cNvPr id="4" name="object 4"/>
          <p:cNvSpPr/>
          <p:nvPr/>
        </p:nvSpPr>
        <p:spPr>
          <a:xfrm>
            <a:off x="6761266" y="494040"/>
            <a:ext cx="625475" cy="625475"/>
          </a:xfrm>
          <a:custGeom>
            <a:avLst/>
            <a:gdLst/>
            <a:ahLst/>
            <a:cxnLst/>
            <a:rect l="l" t="t" r="r" b="b"/>
            <a:pathLst>
              <a:path w="625475" h="625475">
                <a:moveTo>
                  <a:pt x="312447" y="624895"/>
                </a:moveTo>
                <a:lnTo>
                  <a:pt x="266276" y="621508"/>
                </a:lnTo>
                <a:lnTo>
                  <a:pt x="222208" y="611667"/>
                </a:lnTo>
                <a:lnTo>
                  <a:pt x="180727" y="595856"/>
                </a:lnTo>
                <a:lnTo>
                  <a:pt x="142316" y="574558"/>
                </a:lnTo>
                <a:lnTo>
                  <a:pt x="107458" y="548257"/>
                </a:lnTo>
                <a:lnTo>
                  <a:pt x="76637" y="517436"/>
                </a:lnTo>
                <a:lnTo>
                  <a:pt x="50336" y="482579"/>
                </a:lnTo>
                <a:lnTo>
                  <a:pt x="29038" y="444167"/>
                </a:lnTo>
                <a:lnTo>
                  <a:pt x="13227" y="402686"/>
                </a:lnTo>
                <a:lnTo>
                  <a:pt x="3386" y="358618"/>
                </a:lnTo>
                <a:lnTo>
                  <a:pt x="0" y="312458"/>
                </a:lnTo>
                <a:lnTo>
                  <a:pt x="3386" y="266276"/>
                </a:lnTo>
                <a:lnTo>
                  <a:pt x="13227" y="222208"/>
                </a:lnTo>
                <a:lnTo>
                  <a:pt x="29038" y="180727"/>
                </a:lnTo>
                <a:lnTo>
                  <a:pt x="50336" y="142316"/>
                </a:lnTo>
                <a:lnTo>
                  <a:pt x="76637" y="107458"/>
                </a:lnTo>
                <a:lnTo>
                  <a:pt x="107458" y="76637"/>
                </a:lnTo>
                <a:lnTo>
                  <a:pt x="142316" y="50336"/>
                </a:lnTo>
                <a:lnTo>
                  <a:pt x="180727" y="29038"/>
                </a:lnTo>
                <a:lnTo>
                  <a:pt x="222208" y="13227"/>
                </a:lnTo>
                <a:lnTo>
                  <a:pt x="266276" y="3386"/>
                </a:lnTo>
                <a:lnTo>
                  <a:pt x="312437" y="0"/>
                </a:lnTo>
                <a:lnTo>
                  <a:pt x="358618" y="3386"/>
                </a:lnTo>
                <a:lnTo>
                  <a:pt x="402686" y="13227"/>
                </a:lnTo>
                <a:lnTo>
                  <a:pt x="444167" y="29038"/>
                </a:lnTo>
                <a:lnTo>
                  <a:pt x="482578" y="50336"/>
                </a:lnTo>
                <a:lnTo>
                  <a:pt x="517436" y="76637"/>
                </a:lnTo>
                <a:lnTo>
                  <a:pt x="548257" y="107458"/>
                </a:lnTo>
                <a:lnTo>
                  <a:pt x="574558" y="142316"/>
                </a:lnTo>
                <a:lnTo>
                  <a:pt x="595856" y="180727"/>
                </a:lnTo>
                <a:lnTo>
                  <a:pt x="611667" y="222208"/>
                </a:lnTo>
                <a:lnTo>
                  <a:pt x="621508" y="266276"/>
                </a:lnTo>
                <a:lnTo>
                  <a:pt x="624895" y="312436"/>
                </a:lnTo>
                <a:lnTo>
                  <a:pt x="621508" y="358618"/>
                </a:lnTo>
                <a:lnTo>
                  <a:pt x="611667" y="402686"/>
                </a:lnTo>
                <a:lnTo>
                  <a:pt x="595856" y="444167"/>
                </a:lnTo>
                <a:lnTo>
                  <a:pt x="574558" y="482579"/>
                </a:lnTo>
                <a:lnTo>
                  <a:pt x="548257" y="517436"/>
                </a:lnTo>
                <a:lnTo>
                  <a:pt x="517436" y="548257"/>
                </a:lnTo>
                <a:lnTo>
                  <a:pt x="482578" y="574558"/>
                </a:lnTo>
                <a:lnTo>
                  <a:pt x="444167" y="595856"/>
                </a:lnTo>
                <a:lnTo>
                  <a:pt x="402686" y="611667"/>
                </a:lnTo>
                <a:lnTo>
                  <a:pt x="358618" y="621508"/>
                </a:lnTo>
                <a:lnTo>
                  <a:pt x="312447" y="624895"/>
                </a:lnTo>
                <a:close/>
              </a:path>
            </a:pathLst>
          </a:custGeom>
          <a:solidFill>
            <a:srgbClr val="FFFFFF"/>
          </a:solidFill>
        </p:spPr>
        <p:txBody>
          <a:bodyPr wrap="square" lIns="0" tIns="0" rIns="0" bIns="0" rtlCol="0"/>
          <a:lstStyle/>
          <a:p>
            <a:endParaRPr/>
          </a:p>
        </p:txBody>
      </p:sp>
      <p:sp>
        <p:nvSpPr>
          <p:cNvPr id="5" name="object 5"/>
          <p:cNvSpPr txBox="1"/>
          <p:nvPr/>
        </p:nvSpPr>
        <p:spPr>
          <a:xfrm>
            <a:off x="6957667" y="589354"/>
            <a:ext cx="231775" cy="421640"/>
          </a:xfrm>
          <a:prstGeom prst="rect">
            <a:avLst/>
          </a:prstGeom>
        </p:spPr>
        <p:txBody>
          <a:bodyPr vert="horz" wrap="square" lIns="0" tIns="12700" rIns="0" bIns="0" rtlCol="0">
            <a:spAutoFit/>
          </a:bodyPr>
          <a:lstStyle/>
          <a:p>
            <a:pPr marL="12700">
              <a:lnSpc>
                <a:spcPct val="100000"/>
              </a:lnSpc>
              <a:spcBef>
                <a:spcPts val="100"/>
              </a:spcBef>
            </a:pPr>
            <a:r>
              <a:rPr sz="2600" b="1" spc="-35" dirty="0">
                <a:solidFill>
                  <a:srgbClr val="78DDE3"/>
                </a:solidFill>
                <a:latin typeface="Tahoma"/>
                <a:cs typeface="Tahoma"/>
              </a:rPr>
              <a:t>1</a:t>
            </a:r>
            <a:endParaRPr sz="2600">
              <a:latin typeface="Tahoma"/>
              <a:cs typeface="Tahoma"/>
            </a:endParaRPr>
          </a:p>
        </p:txBody>
      </p:sp>
      <p:sp>
        <p:nvSpPr>
          <p:cNvPr id="6" name="object 6"/>
          <p:cNvSpPr/>
          <p:nvPr/>
        </p:nvSpPr>
        <p:spPr>
          <a:xfrm>
            <a:off x="6488922" y="1538704"/>
            <a:ext cx="10753725" cy="1161415"/>
          </a:xfrm>
          <a:custGeom>
            <a:avLst/>
            <a:gdLst/>
            <a:ahLst/>
            <a:cxnLst/>
            <a:rect l="l" t="t" r="r" b="b"/>
            <a:pathLst>
              <a:path w="10753725" h="1161414">
                <a:moveTo>
                  <a:pt x="0" y="1161347"/>
                </a:moveTo>
                <a:lnTo>
                  <a:pt x="10753128" y="1161347"/>
                </a:lnTo>
                <a:lnTo>
                  <a:pt x="10753128" y="0"/>
                </a:lnTo>
                <a:lnTo>
                  <a:pt x="0" y="0"/>
                </a:lnTo>
                <a:lnTo>
                  <a:pt x="0" y="1161347"/>
                </a:lnTo>
                <a:close/>
              </a:path>
            </a:pathLst>
          </a:custGeom>
          <a:solidFill>
            <a:srgbClr val="36D0D5"/>
          </a:solidFill>
        </p:spPr>
        <p:txBody>
          <a:bodyPr wrap="square" lIns="0" tIns="0" rIns="0" bIns="0" rtlCol="0"/>
          <a:lstStyle/>
          <a:p>
            <a:endParaRPr/>
          </a:p>
        </p:txBody>
      </p:sp>
      <p:sp>
        <p:nvSpPr>
          <p:cNvPr id="7" name="object 7"/>
          <p:cNvSpPr txBox="1"/>
          <p:nvPr/>
        </p:nvSpPr>
        <p:spPr>
          <a:xfrm>
            <a:off x="7701375" y="1792704"/>
            <a:ext cx="4705985" cy="659765"/>
          </a:xfrm>
          <a:prstGeom prst="rect">
            <a:avLst/>
          </a:prstGeom>
        </p:spPr>
        <p:txBody>
          <a:bodyPr vert="horz" wrap="square" lIns="0" tIns="27305" rIns="0" bIns="0" rtlCol="0">
            <a:spAutoFit/>
          </a:bodyPr>
          <a:lstStyle/>
          <a:p>
            <a:pPr marL="12700" marR="5080">
              <a:lnSpc>
                <a:spcPts val="2480"/>
              </a:lnSpc>
              <a:spcBef>
                <a:spcPts val="215"/>
              </a:spcBef>
            </a:pPr>
            <a:r>
              <a:rPr sz="2100" b="1" spc="20" dirty="0">
                <a:latin typeface="Tahoma"/>
                <a:cs typeface="Tahoma"/>
              </a:rPr>
              <a:t>T</a:t>
            </a:r>
            <a:r>
              <a:rPr sz="2100" b="1" spc="-15" dirty="0">
                <a:latin typeface="Tahoma"/>
                <a:cs typeface="Tahoma"/>
              </a:rPr>
              <a:t>O</a:t>
            </a:r>
            <a:r>
              <a:rPr sz="2100" b="1" spc="-210" dirty="0">
                <a:latin typeface="Tahoma"/>
                <a:cs typeface="Tahoma"/>
              </a:rPr>
              <a:t> </a:t>
            </a:r>
            <a:r>
              <a:rPr sz="2100" b="1" spc="105" dirty="0">
                <a:latin typeface="Tahoma"/>
                <a:cs typeface="Tahoma"/>
              </a:rPr>
              <a:t>C</a:t>
            </a:r>
            <a:r>
              <a:rPr sz="2100" b="1" spc="65" dirty="0">
                <a:latin typeface="Tahoma"/>
                <a:cs typeface="Tahoma"/>
              </a:rPr>
              <a:t>L</a:t>
            </a:r>
            <a:r>
              <a:rPr sz="2100" b="1" spc="-20" dirty="0">
                <a:latin typeface="Tahoma"/>
                <a:cs typeface="Tahoma"/>
              </a:rPr>
              <a:t>A</a:t>
            </a:r>
            <a:r>
              <a:rPr sz="2100" b="1" spc="-55" dirty="0">
                <a:latin typeface="Tahoma"/>
                <a:cs typeface="Tahoma"/>
              </a:rPr>
              <a:t>SS</a:t>
            </a:r>
            <a:r>
              <a:rPr sz="2100" b="1" spc="-405" dirty="0">
                <a:latin typeface="Tahoma"/>
                <a:cs typeface="Tahoma"/>
              </a:rPr>
              <a:t>I</a:t>
            </a:r>
            <a:r>
              <a:rPr sz="2100" b="1" spc="25" dirty="0">
                <a:latin typeface="Tahoma"/>
                <a:cs typeface="Tahoma"/>
              </a:rPr>
              <a:t>F</a:t>
            </a:r>
            <a:r>
              <a:rPr sz="2100" b="1" spc="-95" dirty="0">
                <a:latin typeface="Tahoma"/>
                <a:cs typeface="Tahoma"/>
              </a:rPr>
              <a:t>Y</a:t>
            </a:r>
            <a:r>
              <a:rPr sz="2100" b="1" spc="-210" dirty="0">
                <a:latin typeface="Tahoma"/>
                <a:cs typeface="Tahoma"/>
              </a:rPr>
              <a:t> </a:t>
            </a:r>
            <a:r>
              <a:rPr sz="2100" b="1" spc="20" dirty="0">
                <a:latin typeface="Tahoma"/>
                <a:cs typeface="Tahoma"/>
              </a:rPr>
              <a:t>T</a:t>
            </a:r>
            <a:r>
              <a:rPr sz="2100" b="1" spc="-30" dirty="0">
                <a:latin typeface="Tahoma"/>
                <a:cs typeface="Tahoma"/>
              </a:rPr>
              <a:t>H</a:t>
            </a:r>
            <a:r>
              <a:rPr sz="2100" b="1" dirty="0">
                <a:latin typeface="Tahoma"/>
                <a:cs typeface="Tahoma"/>
              </a:rPr>
              <a:t>E</a:t>
            </a:r>
            <a:r>
              <a:rPr sz="2100" b="1" spc="-210" dirty="0">
                <a:latin typeface="Tahoma"/>
                <a:cs typeface="Tahoma"/>
              </a:rPr>
              <a:t> </a:t>
            </a:r>
            <a:r>
              <a:rPr sz="2100" b="1" spc="-75" dirty="0">
                <a:latin typeface="Tahoma"/>
                <a:cs typeface="Tahoma"/>
              </a:rPr>
              <a:t>P</a:t>
            </a:r>
            <a:r>
              <a:rPr sz="2100" b="1" spc="-155" dirty="0">
                <a:latin typeface="Tahoma"/>
                <a:cs typeface="Tahoma"/>
              </a:rPr>
              <a:t>R</a:t>
            </a:r>
            <a:r>
              <a:rPr sz="2100" b="1" spc="-15" dirty="0">
                <a:latin typeface="Tahoma"/>
                <a:cs typeface="Tahoma"/>
              </a:rPr>
              <a:t>O</a:t>
            </a:r>
            <a:r>
              <a:rPr sz="2100" b="1" spc="-60" dirty="0">
                <a:latin typeface="Tahoma"/>
                <a:cs typeface="Tahoma"/>
              </a:rPr>
              <a:t>D</a:t>
            </a:r>
            <a:r>
              <a:rPr sz="2100" b="1" spc="-80" dirty="0">
                <a:latin typeface="Tahoma"/>
                <a:cs typeface="Tahoma"/>
              </a:rPr>
              <a:t>U</a:t>
            </a:r>
            <a:r>
              <a:rPr sz="2100" b="1" spc="105" dirty="0">
                <a:latin typeface="Tahoma"/>
                <a:cs typeface="Tahoma"/>
              </a:rPr>
              <a:t>C</a:t>
            </a:r>
            <a:r>
              <a:rPr sz="2100" b="1" spc="20" dirty="0">
                <a:latin typeface="Tahoma"/>
                <a:cs typeface="Tahoma"/>
              </a:rPr>
              <a:t>T</a:t>
            </a:r>
            <a:r>
              <a:rPr sz="2100" b="1" spc="-210" dirty="0">
                <a:latin typeface="Tahoma"/>
                <a:cs typeface="Tahoma"/>
              </a:rPr>
              <a:t> </a:t>
            </a:r>
            <a:r>
              <a:rPr sz="2100" b="1" spc="-155" dirty="0">
                <a:latin typeface="Tahoma"/>
                <a:cs typeface="Tahoma"/>
              </a:rPr>
              <a:t>R</a:t>
            </a:r>
            <a:r>
              <a:rPr sz="2100" b="1" dirty="0">
                <a:latin typeface="Tahoma"/>
                <a:cs typeface="Tahoma"/>
              </a:rPr>
              <a:t>E</a:t>
            </a:r>
            <a:r>
              <a:rPr sz="2100" b="1" spc="25" dirty="0">
                <a:latin typeface="Tahoma"/>
                <a:cs typeface="Tahoma"/>
              </a:rPr>
              <a:t>V</a:t>
            </a:r>
            <a:r>
              <a:rPr sz="2100" b="1" spc="-405" dirty="0">
                <a:latin typeface="Tahoma"/>
                <a:cs typeface="Tahoma"/>
              </a:rPr>
              <a:t>I</a:t>
            </a:r>
            <a:r>
              <a:rPr sz="2100" b="1" dirty="0">
                <a:latin typeface="Tahoma"/>
                <a:cs typeface="Tahoma"/>
              </a:rPr>
              <a:t>E</a:t>
            </a:r>
            <a:r>
              <a:rPr sz="2100" b="1" spc="-45" dirty="0">
                <a:latin typeface="Tahoma"/>
                <a:cs typeface="Tahoma"/>
              </a:rPr>
              <a:t>W  </a:t>
            </a:r>
            <a:r>
              <a:rPr sz="2100" b="1" spc="-65" dirty="0">
                <a:latin typeface="Tahoma"/>
                <a:cs typeface="Tahoma"/>
              </a:rPr>
              <a:t>B</a:t>
            </a:r>
            <a:r>
              <a:rPr sz="2100" b="1" spc="-20" dirty="0">
                <a:latin typeface="Tahoma"/>
                <a:cs typeface="Tahoma"/>
              </a:rPr>
              <a:t>A</a:t>
            </a:r>
            <a:r>
              <a:rPr sz="2100" b="1" spc="-55" dirty="0">
                <a:latin typeface="Tahoma"/>
                <a:cs typeface="Tahoma"/>
              </a:rPr>
              <a:t>S</a:t>
            </a:r>
            <a:r>
              <a:rPr sz="2100" b="1" dirty="0">
                <a:latin typeface="Tahoma"/>
                <a:cs typeface="Tahoma"/>
              </a:rPr>
              <a:t>E</a:t>
            </a:r>
            <a:r>
              <a:rPr sz="2100" b="1" spc="-60" dirty="0">
                <a:latin typeface="Tahoma"/>
                <a:cs typeface="Tahoma"/>
              </a:rPr>
              <a:t>D</a:t>
            </a:r>
            <a:r>
              <a:rPr sz="2100" b="1" spc="-210" dirty="0">
                <a:latin typeface="Tahoma"/>
                <a:cs typeface="Tahoma"/>
              </a:rPr>
              <a:t> </a:t>
            </a:r>
            <a:r>
              <a:rPr sz="2100" b="1" spc="-15" dirty="0">
                <a:latin typeface="Tahoma"/>
                <a:cs typeface="Tahoma"/>
              </a:rPr>
              <a:t>O</a:t>
            </a:r>
            <a:r>
              <a:rPr sz="2100" b="1" spc="-25" dirty="0">
                <a:latin typeface="Tahoma"/>
                <a:cs typeface="Tahoma"/>
              </a:rPr>
              <a:t>N</a:t>
            </a:r>
            <a:r>
              <a:rPr sz="2100" b="1" spc="-210" dirty="0">
                <a:latin typeface="Tahoma"/>
                <a:cs typeface="Tahoma"/>
              </a:rPr>
              <a:t> </a:t>
            </a:r>
            <a:r>
              <a:rPr sz="2100" b="1" spc="-55" dirty="0">
                <a:latin typeface="Tahoma"/>
                <a:cs typeface="Tahoma"/>
              </a:rPr>
              <a:t>S</a:t>
            </a:r>
            <a:r>
              <a:rPr sz="2100" b="1" dirty="0">
                <a:latin typeface="Tahoma"/>
                <a:cs typeface="Tahoma"/>
              </a:rPr>
              <a:t>E</a:t>
            </a:r>
            <a:r>
              <a:rPr sz="2100" b="1" spc="-25" dirty="0">
                <a:latin typeface="Tahoma"/>
                <a:cs typeface="Tahoma"/>
              </a:rPr>
              <a:t>N</a:t>
            </a:r>
            <a:r>
              <a:rPr sz="2100" b="1" spc="20" dirty="0">
                <a:latin typeface="Tahoma"/>
                <a:cs typeface="Tahoma"/>
              </a:rPr>
              <a:t>T</a:t>
            </a:r>
            <a:r>
              <a:rPr sz="2100" b="1" spc="-405" dirty="0">
                <a:latin typeface="Tahoma"/>
                <a:cs typeface="Tahoma"/>
              </a:rPr>
              <a:t>I</a:t>
            </a:r>
            <a:r>
              <a:rPr sz="2100" b="1" spc="5" dirty="0">
                <a:latin typeface="Tahoma"/>
                <a:cs typeface="Tahoma"/>
              </a:rPr>
              <a:t>M</a:t>
            </a:r>
            <a:r>
              <a:rPr sz="2100" b="1" dirty="0">
                <a:latin typeface="Tahoma"/>
                <a:cs typeface="Tahoma"/>
              </a:rPr>
              <a:t>E</a:t>
            </a:r>
            <a:r>
              <a:rPr sz="2100" b="1" spc="-25" dirty="0">
                <a:latin typeface="Tahoma"/>
                <a:cs typeface="Tahoma"/>
              </a:rPr>
              <a:t>N</a:t>
            </a:r>
            <a:r>
              <a:rPr sz="2100" b="1" spc="20" dirty="0">
                <a:latin typeface="Tahoma"/>
                <a:cs typeface="Tahoma"/>
              </a:rPr>
              <a:t>T</a:t>
            </a:r>
            <a:r>
              <a:rPr sz="2100" b="1" spc="-55" dirty="0">
                <a:latin typeface="Tahoma"/>
                <a:cs typeface="Tahoma"/>
              </a:rPr>
              <a:t>S</a:t>
            </a:r>
            <a:r>
              <a:rPr sz="2100" b="1" spc="-145" dirty="0">
                <a:latin typeface="Tahoma"/>
                <a:cs typeface="Tahoma"/>
              </a:rPr>
              <a:t>.</a:t>
            </a:r>
            <a:endParaRPr sz="2100">
              <a:latin typeface="Tahoma"/>
              <a:cs typeface="Tahoma"/>
            </a:endParaRPr>
          </a:p>
        </p:txBody>
      </p:sp>
      <p:sp>
        <p:nvSpPr>
          <p:cNvPr id="8" name="object 8"/>
          <p:cNvSpPr/>
          <p:nvPr/>
        </p:nvSpPr>
        <p:spPr>
          <a:xfrm>
            <a:off x="6488922" y="2700051"/>
            <a:ext cx="10753725" cy="1977389"/>
          </a:xfrm>
          <a:custGeom>
            <a:avLst/>
            <a:gdLst/>
            <a:ahLst/>
            <a:cxnLst/>
            <a:rect l="l" t="t" r="r" b="b"/>
            <a:pathLst>
              <a:path w="10753725" h="1977389">
                <a:moveTo>
                  <a:pt x="10753129" y="1977032"/>
                </a:moveTo>
                <a:lnTo>
                  <a:pt x="0" y="1977032"/>
                </a:lnTo>
                <a:lnTo>
                  <a:pt x="0" y="0"/>
                </a:lnTo>
                <a:lnTo>
                  <a:pt x="10753129" y="0"/>
                </a:lnTo>
                <a:lnTo>
                  <a:pt x="10753129" y="1977032"/>
                </a:lnTo>
                <a:close/>
              </a:path>
            </a:pathLst>
          </a:custGeom>
          <a:solidFill>
            <a:srgbClr val="37C8EF"/>
          </a:solidFill>
        </p:spPr>
        <p:txBody>
          <a:bodyPr wrap="square" lIns="0" tIns="0" rIns="0" bIns="0" rtlCol="0"/>
          <a:lstStyle/>
          <a:p>
            <a:endParaRPr/>
          </a:p>
        </p:txBody>
      </p:sp>
      <p:sp>
        <p:nvSpPr>
          <p:cNvPr id="9" name="object 9"/>
          <p:cNvSpPr txBox="1"/>
          <p:nvPr/>
        </p:nvSpPr>
        <p:spPr>
          <a:xfrm>
            <a:off x="7701375" y="3192176"/>
            <a:ext cx="7209790" cy="974090"/>
          </a:xfrm>
          <a:prstGeom prst="rect">
            <a:avLst/>
          </a:prstGeom>
        </p:spPr>
        <p:txBody>
          <a:bodyPr vert="horz" wrap="square" lIns="0" tIns="27305" rIns="0" bIns="0" rtlCol="0">
            <a:spAutoFit/>
          </a:bodyPr>
          <a:lstStyle/>
          <a:p>
            <a:pPr marL="12700" marR="5080" algn="just">
              <a:lnSpc>
                <a:spcPts val="2480"/>
              </a:lnSpc>
              <a:spcBef>
                <a:spcPts val="215"/>
              </a:spcBef>
            </a:pPr>
            <a:r>
              <a:rPr sz="2100" b="1" spc="5" dirty="0">
                <a:latin typeface="Tahoma"/>
                <a:cs typeface="Tahoma"/>
              </a:rPr>
              <a:t>TO</a:t>
            </a:r>
            <a:r>
              <a:rPr sz="2100" b="1" spc="-204" dirty="0">
                <a:latin typeface="Tahoma"/>
                <a:cs typeface="Tahoma"/>
              </a:rPr>
              <a:t> </a:t>
            </a:r>
            <a:r>
              <a:rPr sz="2100" b="1" spc="-15" dirty="0">
                <a:latin typeface="Tahoma"/>
                <a:cs typeface="Tahoma"/>
              </a:rPr>
              <a:t>CLUSTER</a:t>
            </a:r>
            <a:r>
              <a:rPr sz="2100" b="1" spc="-204" dirty="0">
                <a:latin typeface="Tahoma"/>
                <a:cs typeface="Tahoma"/>
              </a:rPr>
              <a:t> </a:t>
            </a:r>
            <a:r>
              <a:rPr sz="2100" b="1" spc="-5" dirty="0">
                <a:latin typeface="Tahoma"/>
                <a:cs typeface="Tahoma"/>
              </a:rPr>
              <a:t>THE</a:t>
            </a:r>
            <a:r>
              <a:rPr sz="2100" b="1" spc="-204" dirty="0">
                <a:latin typeface="Tahoma"/>
                <a:cs typeface="Tahoma"/>
              </a:rPr>
              <a:t> </a:t>
            </a:r>
            <a:r>
              <a:rPr sz="2100" b="1" spc="-40" dirty="0">
                <a:latin typeface="Tahoma"/>
                <a:cs typeface="Tahoma"/>
              </a:rPr>
              <a:t>PRODUCTS</a:t>
            </a:r>
            <a:r>
              <a:rPr sz="2100" b="1" spc="-204" dirty="0">
                <a:latin typeface="Tahoma"/>
                <a:cs typeface="Tahoma"/>
              </a:rPr>
              <a:t> </a:t>
            </a:r>
            <a:r>
              <a:rPr sz="2100" b="1" spc="-50" dirty="0">
                <a:latin typeface="Tahoma"/>
                <a:cs typeface="Tahoma"/>
              </a:rPr>
              <a:t>FOR</a:t>
            </a:r>
            <a:r>
              <a:rPr sz="2100" b="1" spc="-200" dirty="0">
                <a:latin typeface="Tahoma"/>
                <a:cs typeface="Tahoma"/>
              </a:rPr>
              <a:t> </a:t>
            </a:r>
            <a:r>
              <a:rPr sz="2100" b="1" spc="-50" dirty="0">
                <a:latin typeface="Tahoma"/>
                <a:cs typeface="Tahoma"/>
              </a:rPr>
              <a:t>RECOMMENDING</a:t>
            </a:r>
            <a:r>
              <a:rPr sz="2100" b="1" spc="-204" dirty="0">
                <a:latin typeface="Tahoma"/>
                <a:cs typeface="Tahoma"/>
              </a:rPr>
              <a:t> </a:t>
            </a:r>
            <a:r>
              <a:rPr sz="2100" b="1" spc="-5" dirty="0">
                <a:latin typeface="Tahoma"/>
                <a:cs typeface="Tahoma"/>
              </a:rPr>
              <a:t>THE </a:t>
            </a:r>
            <a:r>
              <a:rPr sz="2100" b="1" spc="-605" dirty="0">
                <a:latin typeface="Tahoma"/>
                <a:cs typeface="Tahoma"/>
              </a:rPr>
              <a:t> </a:t>
            </a:r>
            <a:r>
              <a:rPr sz="2100" b="1" spc="-25" dirty="0">
                <a:latin typeface="Tahoma"/>
                <a:cs typeface="Tahoma"/>
              </a:rPr>
              <a:t>BEST</a:t>
            </a:r>
            <a:r>
              <a:rPr sz="2100" b="1" spc="-210" dirty="0">
                <a:latin typeface="Tahoma"/>
                <a:cs typeface="Tahoma"/>
              </a:rPr>
              <a:t> </a:t>
            </a:r>
            <a:r>
              <a:rPr sz="2100" b="1" spc="-40" dirty="0">
                <a:latin typeface="Tahoma"/>
                <a:cs typeface="Tahoma"/>
              </a:rPr>
              <a:t>PRODUCTS</a:t>
            </a:r>
            <a:r>
              <a:rPr sz="2100" b="1" spc="-210" dirty="0">
                <a:latin typeface="Tahoma"/>
                <a:cs typeface="Tahoma"/>
              </a:rPr>
              <a:t> </a:t>
            </a:r>
            <a:r>
              <a:rPr sz="2100" b="1" spc="5" dirty="0">
                <a:latin typeface="Tahoma"/>
                <a:cs typeface="Tahoma"/>
              </a:rPr>
              <a:t>TO</a:t>
            </a:r>
            <a:r>
              <a:rPr sz="2100" b="1" spc="-210" dirty="0">
                <a:latin typeface="Tahoma"/>
                <a:cs typeface="Tahoma"/>
              </a:rPr>
              <a:t> </a:t>
            </a:r>
            <a:r>
              <a:rPr sz="2100" b="1" spc="-80" dirty="0">
                <a:latin typeface="Tahoma"/>
                <a:cs typeface="Tahoma"/>
              </a:rPr>
              <a:t>OUR</a:t>
            </a:r>
            <a:r>
              <a:rPr sz="2100" b="1" spc="-210" dirty="0">
                <a:latin typeface="Tahoma"/>
                <a:cs typeface="Tahoma"/>
              </a:rPr>
              <a:t> </a:t>
            </a:r>
            <a:r>
              <a:rPr sz="2100" b="1" spc="-25" dirty="0">
                <a:latin typeface="Tahoma"/>
                <a:cs typeface="Tahoma"/>
              </a:rPr>
              <a:t>CUSTOMERS</a:t>
            </a:r>
            <a:r>
              <a:rPr sz="2100" b="1" spc="-204" dirty="0">
                <a:latin typeface="Tahoma"/>
                <a:cs typeface="Tahoma"/>
              </a:rPr>
              <a:t> </a:t>
            </a:r>
            <a:r>
              <a:rPr sz="2100" b="1" spc="-35" dirty="0">
                <a:latin typeface="Tahoma"/>
                <a:cs typeface="Tahoma"/>
              </a:rPr>
              <a:t>AND</a:t>
            </a:r>
            <a:r>
              <a:rPr sz="2100" b="1" spc="-210" dirty="0">
                <a:latin typeface="Tahoma"/>
                <a:cs typeface="Tahoma"/>
              </a:rPr>
              <a:t> </a:t>
            </a:r>
            <a:r>
              <a:rPr sz="2100" b="1" spc="-120" dirty="0">
                <a:latin typeface="Tahoma"/>
                <a:cs typeface="Tahoma"/>
              </a:rPr>
              <a:t>IMPROVING </a:t>
            </a:r>
            <a:r>
              <a:rPr sz="2100" b="1" spc="-114" dirty="0">
                <a:latin typeface="Tahoma"/>
                <a:cs typeface="Tahoma"/>
              </a:rPr>
              <a:t> </a:t>
            </a:r>
            <a:r>
              <a:rPr sz="2100" b="1" spc="20" dirty="0">
                <a:latin typeface="Tahoma"/>
                <a:cs typeface="Tahoma"/>
              </a:rPr>
              <a:t>T</a:t>
            </a:r>
            <a:r>
              <a:rPr sz="2100" b="1" spc="-30" dirty="0">
                <a:latin typeface="Tahoma"/>
                <a:cs typeface="Tahoma"/>
              </a:rPr>
              <a:t>H</a:t>
            </a:r>
            <a:r>
              <a:rPr sz="2100" b="1" dirty="0">
                <a:latin typeface="Tahoma"/>
                <a:cs typeface="Tahoma"/>
              </a:rPr>
              <a:t>E</a:t>
            </a:r>
            <a:r>
              <a:rPr sz="2100" b="1" spc="-210" dirty="0">
                <a:latin typeface="Tahoma"/>
                <a:cs typeface="Tahoma"/>
              </a:rPr>
              <a:t> </a:t>
            </a:r>
            <a:r>
              <a:rPr sz="2100" b="1" spc="-65" dirty="0">
                <a:latin typeface="Tahoma"/>
                <a:cs typeface="Tahoma"/>
              </a:rPr>
              <a:t>B</a:t>
            </a:r>
            <a:r>
              <a:rPr sz="2100" b="1" spc="-20" dirty="0">
                <a:latin typeface="Tahoma"/>
                <a:cs typeface="Tahoma"/>
              </a:rPr>
              <a:t>A</a:t>
            </a:r>
            <a:r>
              <a:rPr sz="2100" b="1" spc="-60" dirty="0">
                <a:latin typeface="Tahoma"/>
                <a:cs typeface="Tahoma"/>
              </a:rPr>
              <a:t>D</a:t>
            </a:r>
            <a:r>
              <a:rPr sz="2100" b="1" spc="-210" dirty="0">
                <a:latin typeface="Tahoma"/>
                <a:cs typeface="Tahoma"/>
              </a:rPr>
              <a:t> </a:t>
            </a:r>
            <a:r>
              <a:rPr sz="2100" b="1" spc="-75" dirty="0">
                <a:latin typeface="Tahoma"/>
                <a:cs typeface="Tahoma"/>
              </a:rPr>
              <a:t>P</a:t>
            </a:r>
            <a:r>
              <a:rPr sz="2100" b="1" spc="-155" dirty="0">
                <a:latin typeface="Tahoma"/>
                <a:cs typeface="Tahoma"/>
              </a:rPr>
              <a:t>R</a:t>
            </a:r>
            <a:r>
              <a:rPr sz="2100" b="1" spc="-15" dirty="0">
                <a:latin typeface="Tahoma"/>
                <a:cs typeface="Tahoma"/>
              </a:rPr>
              <a:t>O</a:t>
            </a:r>
            <a:r>
              <a:rPr sz="2100" b="1" spc="-60" dirty="0">
                <a:latin typeface="Tahoma"/>
                <a:cs typeface="Tahoma"/>
              </a:rPr>
              <a:t>D</a:t>
            </a:r>
            <a:r>
              <a:rPr sz="2100" b="1" spc="-80" dirty="0">
                <a:latin typeface="Tahoma"/>
                <a:cs typeface="Tahoma"/>
              </a:rPr>
              <a:t>U</a:t>
            </a:r>
            <a:r>
              <a:rPr sz="2100" b="1" spc="105" dirty="0">
                <a:latin typeface="Tahoma"/>
                <a:cs typeface="Tahoma"/>
              </a:rPr>
              <a:t>C</a:t>
            </a:r>
            <a:r>
              <a:rPr sz="2100" b="1" spc="20" dirty="0">
                <a:latin typeface="Tahoma"/>
                <a:cs typeface="Tahoma"/>
              </a:rPr>
              <a:t>T</a:t>
            </a:r>
            <a:r>
              <a:rPr sz="2100" b="1" spc="-55" dirty="0">
                <a:latin typeface="Tahoma"/>
                <a:cs typeface="Tahoma"/>
              </a:rPr>
              <a:t>S</a:t>
            </a:r>
            <a:r>
              <a:rPr sz="2100" b="1" spc="-210" dirty="0">
                <a:latin typeface="Tahoma"/>
                <a:cs typeface="Tahoma"/>
              </a:rPr>
              <a:t> </a:t>
            </a:r>
            <a:r>
              <a:rPr sz="2100" b="1" spc="25" dirty="0">
                <a:latin typeface="Tahoma"/>
                <a:cs typeface="Tahoma"/>
              </a:rPr>
              <a:t>F</a:t>
            </a:r>
            <a:r>
              <a:rPr sz="2100" b="1" spc="-15" dirty="0">
                <a:latin typeface="Tahoma"/>
                <a:cs typeface="Tahoma"/>
              </a:rPr>
              <a:t>O</a:t>
            </a:r>
            <a:r>
              <a:rPr sz="2100" b="1" spc="-155" dirty="0">
                <a:latin typeface="Tahoma"/>
                <a:cs typeface="Tahoma"/>
              </a:rPr>
              <a:t>R</a:t>
            </a:r>
            <a:r>
              <a:rPr sz="2100" b="1" spc="-210" dirty="0">
                <a:latin typeface="Tahoma"/>
                <a:cs typeface="Tahoma"/>
              </a:rPr>
              <a:t> </a:t>
            </a:r>
            <a:r>
              <a:rPr sz="2100" b="1" spc="20" dirty="0">
                <a:latin typeface="Tahoma"/>
                <a:cs typeface="Tahoma"/>
              </a:rPr>
              <a:t>T</a:t>
            </a:r>
            <a:r>
              <a:rPr sz="2100" b="1" spc="-405" dirty="0">
                <a:latin typeface="Tahoma"/>
                <a:cs typeface="Tahoma"/>
              </a:rPr>
              <a:t>I</a:t>
            </a:r>
            <a:r>
              <a:rPr sz="2100" b="1" spc="5" dirty="0">
                <a:latin typeface="Tahoma"/>
                <a:cs typeface="Tahoma"/>
              </a:rPr>
              <a:t>M</a:t>
            </a:r>
            <a:r>
              <a:rPr sz="2100" b="1" dirty="0">
                <a:latin typeface="Tahoma"/>
                <a:cs typeface="Tahoma"/>
              </a:rPr>
              <a:t>E</a:t>
            </a:r>
            <a:r>
              <a:rPr sz="2100" b="1" spc="-210" dirty="0">
                <a:latin typeface="Tahoma"/>
                <a:cs typeface="Tahoma"/>
              </a:rPr>
              <a:t> </a:t>
            </a:r>
            <a:r>
              <a:rPr sz="2100" b="1" spc="-20" dirty="0">
                <a:latin typeface="Tahoma"/>
                <a:cs typeface="Tahoma"/>
              </a:rPr>
              <a:t>A</a:t>
            </a:r>
            <a:r>
              <a:rPr sz="2100" b="1" spc="-30" dirty="0">
                <a:latin typeface="Tahoma"/>
                <a:cs typeface="Tahoma"/>
              </a:rPr>
              <a:t>H</a:t>
            </a:r>
            <a:r>
              <a:rPr sz="2100" b="1" dirty="0">
                <a:latin typeface="Tahoma"/>
                <a:cs typeface="Tahoma"/>
              </a:rPr>
              <a:t>E</a:t>
            </a:r>
            <a:r>
              <a:rPr sz="2100" b="1" spc="-20" dirty="0">
                <a:latin typeface="Tahoma"/>
                <a:cs typeface="Tahoma"/>
              </a:rPr>
              <a:t>A</a:t>
            </a:r>
            <a:r>
              <a:rPr sz="2100" b="1" spc="-60" dirty="0">
                <a:latin typeface="Tahoma"/>
                <a:cs typeface="Tahoma"/>
              </a:rPr>
              <a:t>D</a:t>
            </a:r>
            <a:r>
              <a:rPr sz="2100" b="1" spc="-145" dirty="0">
                <a:latin typeface="Tahoma"/>
                <a:cs typeface="Tahoma"/>
              </a:rPr>
              <a:t>.</a:t>
            </a:r>
            <a:endParaRPr sz="2100">
              <a:latin typeface="Tahoma"/>
              <a:cs typeface="Tahoma"/>
            </a:endParaRPr>
          </a:p>
        </p:txBody>
      </p:sp>
      <p:sp>
        <p:nvSpPr>
          <p:cNvPr id="10" name="object 10"/>
          <p:cNvSpPr/>
          <p:nvPr/>
        </p:nvSpPr>
        <p:spPr>
          <a:xfrm>
            <a:off x="6761266" y="3389119"/>
            <a:ext cx="625475" cy="625475"/>
          </a:xfrm>
          <a:custGeom>
            <a:avLst/>
            <a:gdLst/>
            <a:ahLst/>
            <a:cxnLst/>
            <a:rect l="l" t="t" r="r" b="b"/>
            <a:pathLst>
              <a:path w="625475" h="625475">
                <a:moveTo>
                  <a:pt x="312447" y="624896"/>
                </a:moveTo>
                <a:lnTo>
                  <a:pt x="266276" y="621508"/>
                </a:lnTo>
                <a:lnTo>
                  <a:pt x="222208" y="611667"/>
                </a:lnTo>
                <a:lnTo>
                  <a:pt x="180727" y="595856"/>
                </a:lnTo>
                <a:lnTo>
                  <a:pt x="142316" y="574558"/>
                </a:lnTo>
                <a:lnTo>
                  <a:pt x="107458" y="548257"/>
                </a:lnTo>
                <a:lnTo>
                  <a:pt x="76637" y="517436"/>
                </a:lnTo>
                <a:lnTo>
                  <a:pt x="50336" y="482579"/>
                </a:lnTo>
                <a:lnTo>
                  <a:pt x="29038" y="444168"/>
                </a:lnTo>
                <a:lnTo>
                  <a:pt x="13227" y="402686"/>
                </a:lnTo>
                <a:lnTo>
                  <a:pt x="3386" y="358619"/>
                </a:lnTo>
                <a:lnTo>
                  <a:pt x="0" y="312458"/>
                </a:lnTo>
                <a:lnTo>
                  <a:pt x="3386" y="266276"/>
                </a:lnTo>
                <a:lnTo>
                  <a:pt x="13227" y="222208"/>
                </a:lnTo>
                <a:lnTo>
                  <a:pt x="29038" y="180727"/>
                </a:lnTo>
                <a:lnTo>
                  <a:pt x="50336" y="142316"/>
                </a:lnTo>
                <a:lnTo>
                  <a:pt x="76637" y="107458"/>
                </a:lnTo>
                <a:lnTo>
                  <a:pt x="107458" y="76637"/>
                </a:lnTo>
                <a:lnTo>
                  <a:pt x="142316" y="50336"/>
                </a:lnTo>
                <a:lnTo>
                  <a:pt x="180727" y="29039"/>
                </a:lnTo>
                <a:lnTo>
                  <a:pt x="222208" y="13228"/>
                </a:lnTo>
                <a:lnTo>
                  <a:pt x="266276" y="3387"/>
                </a:lnTo>
                <a:lnTo>
                  <a:pt x="312439" y="0"/>
                </a:lnTo>
                <a:lnTo>
                  <a:pt x="358618" y="3387"/>
                </a:lnTo>
                <a:lnTo>
                  <a:pt x="402686" y="13228"/>
                </a:lnTo>
                <a:lnTo>
                  <a:pt x="444167" y="29039"/>
                </a:lnTo>
                <a:lnTo>
                  <a:pt x="482578" y="50336"/>
                </a:lnTo>
                <a:lnTo>
                  <a:pt x="517436" y="76637"/>
                </a:lnTo>
                <a:lnTo>
                  <a:pt x="548257" y="107458"/>
                </a:lnTo>
                <a:lnTo>
                  <a:pt x="574558" y="142316"/>
                </a:lnTo>
                <a:lnTo>
                  <a:pt x="595856" y="180727"/>
                </a:lnTo>
                <a:lnTo>
                  <a:pt x="611667" y="222208"/>
                </a:lnTo>
                <a:lnTo>
                  <a:pt x="621508" y="266276"/>
                </a:lnTo>
                <a:lnTo>
                  <a:pt x="624895" y="312437"/>
                </a:lnTo>
                <a:lnTo>
                  <a:pt x="621508" y="358619"/>
                </a:lnTo>
                <a:lnTo>
                  <a:pt x="611667" y="402686"/>
                </a:lnTo>
                <a:lnTo>
                  <a:pt x="595856" y="444168"/>
                </a:lnTo>
                <a:lnTo>
                  <a:pt x="574558" y="482579"/>
                </a:lnTo>
                <a:lnTo>
                  <a:pt x="548257" y="517436"/>
                </a:lnTo>
                <a:lnTo>
                  <a:pt x="517436" y="548257"/>
                </a:lnTo>
                <a:lnTo>
                  <a:pt x="482578" y="574558"/>
                </a:lnTo>
                <a:lnTo>
                  <a:pt x="444167" y="595856"/>
                </a:lnTo>
                <a:lnTo>
                  <a:pt x="402686" y="611667"/>
                </a:lnTo>
                <a:lnTo>
                  <a:pt x="358618" y="621508"/>
                </a:lnTo>
                <a:lnTo>
                  <a:pt x="312447" y="624896"/>
                </a:lnTo>
                <a:close/>
              </a:path>
            </a:pathLst>
          </a:custGeom>
          <a:solidFill>
            <a:srgbClr val="FFFFFF"/>
          </a:solidFill>
        </p:spPr>
        <p:txBody>
          <a:bodyPr wrap="square" lIns="0" tIns="0" rIns="0" bIns="0" rtlCol="0"/>
          <a:lstStyle/>
          <a:p>
            <a:endParaRPr/>
          </a:p>
        </p:txBody>
      </p:sp>
      <p:sp>
        <p:nvSpPr>
          <p:cNvPr id="11" name="object 11"/>
          <p:cNvSpPr txBox="1"/>
          <p:nvPr/>
        </p:nvSpPr>
        <p:spPr>
          <a:xfrm>
            <a:off x="6957667" y="3484433"/>
            <a:ext cx="231775" cy="421640"/>
          </a:xfrm>
          <a:prstGeom prst="rect">
            <a:avLst/>
          </a:prstGeom>
        </p:spPr>
        <p:txBody>
          <a:bodyPr vert="horz" wrap="square" lIns="0" tIns="12700" rIns="0" bIns="0" rtlCol="0">
            <a:spAutoFit/>
          </a:bodyPr>
          <a:lstStyle/>
          <a:p>
            <a:pPr marL="12700">
              <a:lnSpc>
                <a:spcPct val="100000"/>
              </a:lnSpc>
              <a:spcBef>
                <a:spcPts val="100"/>
              </a:spcBef>
            </a:pPr>
            <a:r>
              <a:rPr sz="2600" b="1" spc="-35" dirty="0">
                <a:solidFill>
                  <a:srgbClr val="37C8EF"/>
                </a:solidFill>
                <a:latin typeface="Tahoma"/>
                <a:cs typeface="Tahoma"/>
              </a:rPr>
              <a:t>3</a:t>
            </a:r>
            <a:endParaRPr sz="2600">
              <a:latin typeface="Tahoma"/>
              <a:cs typeface="Tahoma"/>
            </a:endParaRPr>
          </a:p>
        </p:txBody>
      </p:sp>
      <p:sp>
        <p:nvSpPr>
          <p:cNvPr id="12" name="object 12"/>
          <p:cNvSpPr/>
          <p:nvPr/>
        </p:nvSpPr>
        <p:spPr>
          <a:xfrm>
            <a:off x="6488922" y="4671241"/>
            <a:ext cx="10753725" cy="1951355"/>
          </a:xfrm>
          <a:custGeom>
            <a:avLst/>
            <a:gdLst/>
            <a:ahLst/>
            <a:cxnLst/>
            <a:rect l="l" t="t" r="r" b="b"/>
            <a:pathLst>
              <a:path w="10753725" h="1951354">
                <a:moveTo>
                  <a:pt x="0" y="1951285"/>
                </a:moveTo>
                <a:lnTo>
                  <a:pt x="10753129" y="1951285"/>
                </a:lnTo>
                <a:lnTo>
                  <a:pt x="10753129" y="0"/>
                </a:lnTo>
                <a:lnTo>
                  <a:pt x="0" y="0"/>
                </a:lnTo>
                <a:lnTo>
                  <a:pt x="0" y="1951285"/>
                </a:lnTo>
                <a:close/>
              </a:path>
            </a:pathLst>
          </a:custGeom>
          <a:solidFill>
            <a:srgbClr val="2B91D5"/>
          </a:solidFill>
        </p:spPr>
        <p:txBody>
          <a:bodyPr wrap="square" lIns="0" tIns="0" rIns="0" bIns="0" rtlCol="0"/>
          <a:lstStyle/>
          <a:p>
            <a:endParaRPr/>
          </a:p>
        </p:txBody>
      </p:sp>
      <p:sp>
        <p:nvSpPr>
          <p:cNvPr id="13" name="object 13"/>
          <p:cNvSpPr txBox="1"/>
          <p:nvPr/>
        </p:nvSpPr>
        <p:spPr>
          <a:xfrm>
            <a:off x="7701375" y="5096691"/>
            <a:ext cx="8761730" cy="1288415"/>
          </a:xfrm>
          <a:prstGeom prst="rect">
            <a:avLst/>
          </a:prstGeom>
        </p:spPr>
        <p:txBody>
          <a:bodyPr vert="horz" wrap="square" lIns="0" tIns="27305" rIns="0" bIns="0" rtlCol="0">
            <a:spAutoFit/>
          </a:bodyPr>
          <a:lstStyle/>
          <a:p>
            <a:pPr marL="12700" marR="5080">
              <a:lnSpc>
                <a:spcPts val="2480"/>
              </a:lnSpc>
              <a:spcBef>
                <a:spcPts val="215"/>
              </a:spcBef>
            </a:pPr>
            <a:r>
              <a:rPr sz="2100" b="1" spc="5" dirty="0">
                <a:latin typeface="Tahoma"/>
                <a:cs typeface="Tahoma"/>
              </a:rPr>
              <a:t>TO </a:t>
            </a:r>
            <a:r>
              <a:rPr sz="2100" b="1" spc="-80" dirty="0">
                <a:latin typeface="Tahoma"/>
                <a:cs typeface="Tahoma"/>
              </a:rPr>
              <a:t>DEFINE </a:t>
            </a:r>
            <a:r>
              <a:rPr sz="2100" b="1" spc="-20" dirty="0">
                <a:latin typeface="Tahoma"/>
                <a:cs typeface="Tahoma"/>
              </a:rPr>
              <a:t>CUSTOMER </a:t>
            </a:r>
            <a:r>
              <a:rPr sz="2100" b="1" spc="-45" dirty="0">
                <a:latin typeface="Tahoma"/>
                <a:cs typeface="Tahoma"/>
              </a:rPr>
              <a:t>SEGMENTATION </a:t>
            </a:r>
            <a:r>
              <a:rPr sz="2100" b="1" spc="5" dirty="0">
                <a:latin typeface="Tahoma"/>
                <a:cs typeface="Tahoma"/>
              </a:rPr>
              <a:t>TO </a:t>
            </a:r>
            <a:r>
              <a:rPr sz="2100" b="1" spc="-30" dirty="0">
                <a:latin typeface="Tahoma"/>
                <a:cs typeface="Tahoma"/>
              </a:rPr>
              <a:t>ADOPT </a:t>
            </a:r>
            <a:r>
              <a:rPr sz="2100" b="1" spc="-45" dirty="0">
                <a:latin typeface="Tahoma"/>
                <a:cs typeface="Tahoma"/>
              </a:rPr>
              <a:t>MEASURES </a:t>
            </a:r>
            <a:r>
              <a:rPr sz="2100" b="1" spc="-50" dirty="0">
                <a:latin typeface="Tahoma"/>
                <a:cs typeface="Tahoma"/>
              </a:rPr>
              <a:t>FOR </a:t>
            </a:r>
            <a:r>
              <a:rPr sz="2100" b="1" spc="-605" dirty="0">
                <a:latin typeface="Tahoma"/>
                <a:cs typeface="Tahoma"/>
              </a:rPr>
              <a:t> </a:t>
            </a:r>
            <a:r>
              <a:rPr sz="2100" b="1" spc="-125" dirty="0">
                <a:latin typeface="Tahoma"/>
                <a:cs typeface="Tahoma"/>
              </a:rPr>
              <a:t>DISSATISFIED </a:t>
            </a:r>
            <a:r>
              <a:rPr sz="2100" b="1" spc="-25" dirty="0">
                <a:latin typeface="Tahoma"/>
                <a:cs typeface="Tahoma"/>
              </a:rPr>
              <a:t>CUSTOMERS </a:t>
            </a:r>
            <a:r>
              <a:rPr sz="2100" b="1" spc="-95" dirty="0">
                <a:latin typeface="Tahoma"/>
                <a:cs typeface="Tahoma"/>
              </a:rPr>
              <a:t>LIKE </a:t>
            </a:r>
            <a:r>
              <a:rPr sz="2100" b="1" spc="-75" dirty="0">
                <a:latin typeface="Tahoma"/>
                <a:cs typeface="Tahoma"/>
              </a:rPr>
              <a:t>PROMOTION </a:t>
            </a:r>
            <a:r>
              <a:rPr sz="2100" b="1" spc="-65" dirty="0">
                <a:latin typeface="Tahoma"/>
                <a:cs typeface="Tahoma"/>
              </a:rPr>
              <a:t>CAMPAIGNS, </a:t>
            </a:r>
            <a:r>
              <a:rPr sz="2100" b="1" spc="-35" dirty="0">
                <a:latin typeface="Tahoma"/>
                <a:cs typeface="Tahoma"/>
              </a:rPr>
              <a:t>AND </a:t>
            </a:r>
            <a:r>
              <a:rPr sz="2100" b="1" spc="-30" dirty="0">
                <a:latin typeface="Tahoma"/>
                <a:cs typeface="Tahoma"/>
              </a:rPr>
              <a:t> </a:t>
            </a:r>
            <a:r>
              <a:rPr sz="2100" b="1" spc="-65" dirty="0">
                <a:latin typeface="Tahoma"/>
                <a:cs typeface="Tahoma"/>
              </a:rPr>
              <a:t>DISCOUNTS</a:t>
            </a:r>
            <a:r>
              <a:rPr sz="2100" b="1" spc="-210" dirty="0">
                <a:latin typeface="Tahoma"/>
                <a:cs typeface="Tahoma"/>
              </a:rPr>
              <a:t> </a:t>
            </a:r>
            <a:r>
              <a:rPr sz="2100" b="1" spc="-35" dirty="0">
                <a:latin typeface="Tahoma"/>
                <a:cs typeface="Tahoma"/>
              </a:rPr>
              <a:t>SO</a:t>
            </a:r>
            <a:r>
              <a:rPr sz="2100" b="1" spc="-210" dirty="0">
                <a:latin typeface="Tahoma"/>
                <a:cs typeface="Tahoma"/>
              </a:rPr>
              <a:t> </a:t>
            </a:r>
            <a:r>
              <a:rPr sz="2100" b="1" dirty="0">
                <a:latin typeface="Tahoma"/>
                <a:cs typeface="Tahoma"/>
              </a:rPr>
              <a:t>THAT</a:t>
            </a:r>
            <a:r>
              <a:rPr sz="2100" b="1" spc="-210" dirty="0">
                <a:latin typeface="Tahoma"/>
                <a:cs typeface="Tahoma"/>
              </a:rPr>
              <a:t> </a:t>
            </a:r>
            <a:r>
              <a:rPr sz="2100" b="1" spc="-25" dirty="0">
                <a:latin typeface="Tahoma"/>
                <a:cs typeface="Tahoma"/>
              </a:rPr>
              <a:t>THEY</a:t>
            </a:r>
            <a:r>
              <a:rPr sz="2100" b="1" spc="-210" dirty="0">
                <a:latin typeface="Tahoma"/>
                <a:cs typeface="Tahoma"/>
              </a:rPr>
              <a:t> </a:t>
            </a:r>
            <a:r>
              <a:rPr sz="2100" b="1" spc="-35" dirty="0">
                <a:latin typeface="Tahoma"/>
                <a:cs typeface="Tahoma"/>
              </a:rPr>
              <a:t>DO</a:t>
            </a:r>
            <a:r>
              <a:rPr sz="2100" b="1" spc="-210" dirty="0">
                <a:latin typeface="Tahoma"/>
                <a:cs typeface="Tahoma"/>
              </a:rPr>
              <a:t> </a:t>
            </a:r>
            <a:r>
              <a:rPr sz="2100" b="1" spc="-5" dirty="0">
                <a:latin typeface="Tahoma"/>
                <a:cs typeface="Tahoma"/>
              </a:rPr>
              <a:t>NOT</a:t>
            </a:r>
            <a:r>
              <a:rPr sz="2100" b="1" spc="-210" dirty="0">
                <a:latin typeface="Tahoma"/>
                <a:cs typeface="Tahoma"/>
              </a:rPr>
              <a:t> </a:t>
            </a:r>
            <a:r>
              <a:rPr sz="2100" b="1" spc="-35" dirty="0">
                <a:latin typeface="Tahoma"/>
                <a:cs typeface="Tahoma"/>
              </a:rPr>
              <a:t>CHURN</a:t>
            </a:r>
            <a:r>
              <a:rPr sz="2100" b="1" spc="-204" dirty="0">
                <a:latin typeface="Tahoma"/>
                <a:cs typeface="Tahoma"/>
              </a:rPr>
              <a:t> </a:t>
            </a:r>
            <a:r>
              <a:rPr sz="2100" b="1" spc="-25" dirty="0">
                <a:latin typeface="Tahoma"/>
                <a:cs typeface="Tahoma"/>
              </a:rPr>
              <a:t>OUT</a:t>
            </a:r>
            <a:r>
              <a:rPr sz="2100" b="1" spc="-210" dirty="0">
                <a:latin typeface="Tahoma"/>
                <a:cs typeface="Tahoma"/>
              </a:rPr>
              <a:t> </a:t>
            </a:r>
            <a:r>
              <a:rPr sz="2100" b="1" spc="-35" dirty="0">
                <a:latin typeface="Tahoma"/>
                <a:cs typeface="Tahoma"/>
              </a:rPr>
              <a:t>AND</a:t>
            </a:r>
            <a:r>
              <a:rPr sz="2100" b="1" spc="-210" dirty="0">
                <a:latin typeface="Tahoma"/>
                <a:cs typeface="Tahoma"/>
              </a:rPr>
              <a:t> </a:t>
            </a:r>
            <a:r>
              <a:rPr sz="2100" b="1" spc="-100" dirty="0">
                <a:latin typeface="Tahoma"/>
                <a:cs typeface="Tahoma"/>
              </a:rPr>
              <a:t>GIVE</a:t>
            </a:r>
            <a:r>
              <a:rPr sz="2100" b="1" spc="-210" dirty="0">
                <a:latin typeface="Tahoma"/>
                <a:cs typeface="Tahoma"/>
              </a:rPr>
              <a:t> </a:t>
            </a:r>
            <a:r>
              <a:rPr sz="2100" b="1" spc="-10" dirty="0">
                <a:latin typeface="Tahoma"/>
                <a:cs typeface="Tahoma"/>
              </a:rPr>
              <a:t>LOYALTY </a:t>
            </a:r>
            <a:r>
              <a:rPr sz="2100" b="1" spc="-600" dirty="0">
                <a:latin typeface="Tahoma"/>
                <a:cs typeface="Tahoma"/>
              </a:rPr>
              <a:t> </a:t>
            </a:r>
            <a:r>
              <a:rPr sz="2100" b="1" spc="-65" dirty="0">
                <a:latin typeface="Tahoma"/>
                <a:cs typeface="Tahoma"/>
              </a:rPr>
              <a:t>B</a:t>
            </a:r>
            <a:r>
              <a:rPr sz="2100" b="1" dirty="0">
                <a:latin typeface="Tahoma"/>
                <a:cs typeface="Tahoma"/>
              </a:rPr>
              <a:t>E</a:t>
            </a:r>
            <a:r>
              <a:rPr sz="2100" b="1" spc="-25" dirty="0">
                <a:latin typeface="Tahoma"/>
                <a:cs typeface="Tahoma"/>
              </a:rPr>
              <a:t>N</a:t>
            </a:r>
            <a:r>
              <a:rPr sz="2100" b="1" dirty="0">
                <a:latin typeface="Tahoma"/>
                <a:cs typeface="Tahoma"/>
              </a:rPr>
              <a:t>E</a:t>
            </a:r>
            <a:r>
              <a:rPr sz="2100" b="1" spc="25" dirty="0">
                <a:latin typeface="Tahoma"/>
                <a:cs typeface="Tahoma"/>
              </a:rPr>
              <a:t>F</a:t>
            </a:r>
            <a:r>
              <a:rPr sz="2100" b="1" spc="-405" dirty="0">
                <a:latin typeface="Tahoma"/>
                <a:cs typeface="Tahoma"/>
              </a:rPr>
              <a:t>I</a:t>
            </a:r>
            <a:r>
              <a:rPr sz="2100" b="1" spc="20" dirty="0">
                <a:latin typeface="Tahoma"/>
                <a:cs typeface="Tahoma"/>
              </a:rPr>
              <a:t>T</a:t>
            </a:r>
            <a:r>
              <a:rPr sz="2100" b="1" spc="-55" dirty="0">
                <a:latin typeface="Tahoma"/>
                <a:cs typeface="Tahoma"/>
              </a:rPr>
              <a:t>S</a:t>
            </a:r>
            <a:r>
              <a:rPr sz="2100" b="1" spc="-210" dirty="0">
                <a:latin typeface="Tahoma"/>
                <a:cs typeface="Tahoma"/>
              </a:rPr>
              <a:t> </a:t>
            </a:r>
            <a:r>
              <a:rPr sz="2100" b="1" spc="20" dirty="0">
                <a:latin typeface="Tahoma"/>
                <a:cs typeface="Tahoma"/>
              </a:rPr>
              <a:t>T</a:t>
            </a:r>
            <a:r>
              <a:rPr sz="2100" b="1" spc="-15" dirty="0">
                <a:latin typeface="Tahoma"/>
                <a:cs typeface="Tahoma"/>
              </a:rPr>
              <a:t>O</a:t>
            </a:r>
            <a:r>
              <a:rPr sz="2100" b="1" spc="-210" dirty="0">
                <a:latin typeface="Tahoma"/>
                <a:cs typeface="Tahoma"/>
              </a:rPr>
              <a:t> </a:t>
            </a:r>
            <a:r>
              <a:rPr sz="2100" b="1" spc="20" dirty="0">
                <a:latin typeface="Tahoma"/>
                <a:cs typeface="Tahoma"/>
              </a:rPr>
              <a:t>T</a:t>
            </a:r>
            <a:r>
              <a:rPr sz="2100" b="1" spc="-30" dirty="0">
                <a:latin typeface="Tahoma"/>
                <a:cs typeface="Tahoma"/>
              </a:rPr>
              <a:t>H</a:t>
            </a:r>
            <a:r>
              <a:rPr sz="2100" b="1" dirty="0">
                <a:latin typeface="Tahoma"/>
                <a:cs typeface="Tahoma"/>
              </a:rPr>
              <a:t>E</a:t>
            </a:r>
            <a:r>
              <a:rPr sz="2100" b="1" spc="-210" dirty="0">
                <a:latin typeface="Tahoma"/>
                <a:cs typeface="Tahoma"/>
              </a:rPr>
              <a:t> </a:t>
            </a:r>
            <a:r>
              <a:rPr sz="2100" b="1" spc="-55" dirty="0">
                <a:latin typeface="Tahoma"/>
                <a:cs typeface="Tahoma"/>
              </a:rPr>
              <a:t>S</a:t>
            </a:r>
            <a:r>
              <a:rPr sz="2100" b="1" spc="-20" dirty="0">
                <a:latin typeface="Tahoma"/>
                <a:cs typeface="Tahoma"/>
              </a:rPr>
              <a:t>A</a:t>
            </a:r>
            <a:r>
              <a:rPr sz="2100" b="1" spc="20" dirty="0">
                <a:latin typeface="Tahoma"/>
                <a:cs typeface="Tahoma"/>
              </a:rPr>
              <a:t>T</a:t>
            </a:r>
            <a:r>
              <a:rPr sz="2100" b="1" spc="-405" dirty="0">
                <a:latin typeface="Tahoma"/>
                <a:cs typeface="Tahoma"/>
              </a:rPr>
              <a:t>I</a:t>
            </a:r>
            <a:r>
              <a:rPr sz="2100" b="1" spc="-55" dirty="0">
                <a:latin typeface="Tahoma"/>
                <a:cs typeface="Tahoma"/>
              </a:rPr>
              <a:t>S</a:t>
            </a:r>
            <a:r>
              <a:rPr sz="2100" b="1" spc="25" dirty="0">
                <a:latin typeface="Tahoma"/>
                <a:cs typeface="Tahoma"/>
              </a:rPr>
              <a:t>F</a:t>
            </a:r>
            <a:r>
              <a:rPr sz="2100" b="1" spc="-405" dirty="0">
                <a:latin typeface="Tahoma"/>
                <a:cs typeface="Tahoma"/>
              </a:rPr>
              <a:t>I</a:t>
            </a:r>
            <a:r>
              <a:rPr sz="2100" b="1" dirty="0">
                <a:latin typeface="Tahoma"/>
                <a:cs typeface="Tahoma"/>
              </a:rPr>
              <a:t>E</a:t>
            </a:r>
            <a:r>
              <a:rPr sz="2100" b="1" spc="-60" dirty="0">
                <a:latin typeface="Tahoma"/>
                <a:cs typeface="Tahoma"/>
              </a:rPr>
              <a:t>D</a:t>
            </a:r>
            <a:r>
              <a:rPr sz="2100" b="1" spc="-210" dirty="0">
                <a:latin typeface="Tahoma"/>
                <a:cs typeface="Tahoma"/>
              </a:rPr>
              <a:t> </a:t>
            </a:r>
            <a:r>
              <a:rPr sz="2100" b="1" spc="105" dirty="0">
                <a:latin typeface="Tahoma"/>
                <a:cs typeface="Tahoma"/>
              </a:rPr>
              <a:t>C</a:t>
            </a:r>
            <a:r>
              <a:rPr sz="2100" b="1" spc="-80" dirty="0">
                <a:latin typeface="Tahoma"/>
                <a:cs typeface="Tahoma"/>
              </a:rPr>
              <a:t>U</a:t>
            </a:r>
            <a:r>
              <a:rPr sz="2100" b="1" spc="-55" dirty="0">
                <a:latin typeface="Tahoma"/>
                <a:cs typeface="Tahoma"/>
              </a:rPr>
              <a:t>S</a:t>
            </a:r>
            <a:r>
              <a:rPr sz="2100" b="1" spc="20" dirty="0">
                <a:latin typeface="Tahoma"/>
                <a:cs typeface="Tahoma"/>
              </a:rPr>
              <a:t>T</a:t>
            </a:r>
            <a:r>
              <a:rPr sz="2100" b="1" spc="-15" dirty="0">
                <a:latin typeface="Tahoma"/>
                <a:cs typeface="Tahoma"/>
              </a:rPr>
              <a:t>O</a:t>
            </a:r>
            <a:r>
              <a:rPr sz="2100" b="1" spc="5" dirty="0">
                <a:latin typeface="Tahoma"/>
                <a:cs typeface="Tahoma"/>
              </a:rPr>
              <a:t>M</a:t>
            </a:r>
            <a:r>
              <a:rPr sz="2100" b="1" dirty="0">
                <a:latin typeface="Tahoma"/>
                <a:cs typeface="Tahoma"/>
              </a:rPr>
              <a:t>E</a:t>
            </a:r>
            <a:r>
              <a:rPr sz="2100" b="1" spc="-155" dirty="0">
                <a:latin typeface="Tahoma"/>
                <a:cs typeface="Tahoma"/>
              </a:rPr>
              <a:t>R</a:t>
            </a:r>
            <a:r>
              <a:rPr sz="2100" b="1" spc="-55" dirty="0">
                <a:latin typeface="Tahoma"/>
                <a:cs typeface="Tahoma"/>
              </a:rPr>
              <a:t>S</a:t>
            </a:r>
            <a:r>
              <a:rPr sz="2100" b="1" spc="-145" dirty="0">
                <a:latin typeface="Tahoma"/>
                <a:cs typeface="Tahoma"/>
              </a:rPr>
              <a:t>.</a:t>
            </a:r>
            <a:endParaRPr sz="2100">
              <a:latin typeface="Tahoma"/>
              <a:cs typeface="Tahoma"/>
            </a:endParaRPr>
          </a:p>
        </p:txBody>
      </p:sp>
      <p:sp>
        <p:nvSpPr>
          <p:cNvPr id="14" name="object 14"/>
          <p:cNvSpPr/>
          <p:nvPr/>
        </p:nvSpPr>
        <p:spPr>
          <a:xfrm>
            <a:off x="6761266" y="5340405"/>
            <a:ext cx="625475" cy="625475"/>
          </a:xfrm>
          <a:custGeom>
            <a:avLst/>
            <a:gdLst/>
            <a:ahLst/>
            <a:cxnLst/>
            <a:rect l="l" t="t" r="r" b="b"/>
            <a:pathLst>
              <a:path w="625475" h="625475">
                <a:moveTo>
                  <a:pt x="312447" y="624896"/>
                </a:moveTo>
                <a:lnTo>
                  <a:pt x="266276" y="621508"/>
                </a:lnTo>
                <a:lnTo>
                  <a:pt x="222208" y="611667"/>
                </a:lnTo>
                <a:lnTo>
                  <a:pt x="180727" y="595856"/>
                </a:lnTo>
                <a:lnTo>
                  <a:pt x="142316" y="574558"/>
                </a:lnTo>
                <a:lnTo>
                  <a:pt x="107458" y="548258"/>
                </a:lnTo>
                <a:lnTo>
                  <a:pt x="76637" y="517437"/>
                </a:lnTo>
                <a:lnTo>
                  <a:pt x="50336" y="482579"/>
                </a:lnTo>
                <a:lnTo>
                  <a:pt x="29038" y="444168"/>
                </a:lnTo>
                <a:lnTo>
                  <a:pt x="13227" y="402687"/>
                </a:lnTo>
                <a:lnTo>
                  <a:pt x="3386" y="358619"/>
                </a:lnTo>
                <a:lnTo>
                  <a:pt x="0" y="312458"/>
                </a:lnTo>
                <a:lnTo>
                  <a:pt x="3386" y="266276"/>
                </a:lnTo>
                <a:lnTo>
                  <a:pt x="13227" y="222208"/>
                </a:lnTo>
                <a:lnTo>
                  <a:pt x="29038" y="180727"/>
                </a:lnTo>
                <a:lnTo>
                  <a:pt x="50336" y="142316"/>
                </a:lnTo>
                <a:lnTo>
                  <a:pt x="76637" y="107459"/>
                </a:lnTo>
                <a:lnTo>
                  <a:pt x="107458" y="76638"/>
                </a:lnTo>
                <a:lnTo>
                  <a:pt x="142316" y="50337"/>
                </a:lnTo>
                <a:lnTo>
                  <a:pt x="180727" y="29039"/>
                </a:lnTo>
                <a:lnTo>
                  <a:pt x="222208" y="13228"/>
                </a:lnTo>
                <a:lnTo>
                  <a:pt x="266276" y="3387"/>
                </a:lnTo>
                <a:lnTo>
                  <a:pt x="312445" y="0"/>
                </a:lnTo>
                <a:lnTo>
                  <a:pt x="358618" y="3387"/>
                </a:lnTo>
                <a:lnTo>
                  <a:pt x="402686" y="13228"/>
                </a:lnTo>
                <a:lnTo>
                  <a:pt x="444167" y="29039"/>
                </a:lnTo>
                <a:lnTo>
                  <a:pt x="482578" y="50337"/>
                </a:lnTo>
                <a:lnTo>
                  <a:pt x="517436" y="76638"/>
                </a:lnTo>
                <a:lnTo>
                  <a:pt x="548257" y="107459"/>
                </a:lnTo>
                <a:lnTo>
                  <a:pt x="574558" y="142316"/>
                </a:lnTo>
                <a:lnTo>
                  <a:pt x="595856" y="180727"/>
                </a:lnTo>
                <a:lnTo>
                  <a:pt x="611667" y="222208"/>
                </a:lnTo>
                <a:lnTo>
                  <a:pt x="621508" y="266276"/>
                </a:lnTo>
                <a:lnTo>
                  <a:pt x="624895" y="312437"/>
                </a:lnTo>
                <a:lnTo>
                  <a:pt x="621508" y="358619"/>
                </a:lnTo>
                <a:lnTo>
                  <a:pt x="611667" y="402687"/>
                </a:lnTo>
                <a:lnTo>
                  <a:pt x="595856" y="444168"/>
                </a:lnTo>
                <a:lnTo>
                  <a:pt x="574558" y="482579"/>
                </a:lnTo>
                <a:lnTo>
                  <a:pt x="548257" y="517437"/>
                </a:lnTo>
                <a:lnTo>
                  <a:pt x="517436" y="548258"/>
                </a:lnTo>
                <a:lnTo>
                  <a:pt x="482578" y="574558"/>
                </a:lnTo>
                <a:lnTo>
                  <a:pt x="444167" y="595856"/>
                </a:lnTo>
                <a:lnTo>
                  <a:pt x="402686" y="611667"/>
                </a:lnTo>
                <a:lnTo>
                  <a:pt x="358618" y="621508"/>
                </a:lnTo>
                <a:lnTo>
                  <a:pt x="312447" y="624896"/>
                </a:lnTo>
                <a:close/>
              </a:path>
            </a:pathLst>
          </a:custGeom>
          <a:solidFill>
            <a:srgbClr val="FFFFFF"/>
          </a:solidFill>
        </p:spPr>
        <p:txBody>
          <a:bodyPr wrap="square" lIns="0" tIns="0" rIns="0" bIns="0" rtlCol="0"/>
          <a:lstStyle/>
          <a:p>
            <a:endParaRPr/>
          </a:p>
        </p:txBody>
      </p:sp>
      <p:sp>
        <p:nvSpPr>
          <p:cNvPr id="15" name="object 15"/>
          <p:cNvSpPr txBox="1"/>
          <p:nvPr/>
        </p:nvSpPr>
        <p:spPr>
          <a:xfrm>
            <a:off x="6957667" y="5435718"/>
            <a:ext cx="231775" cy="421640"/>
          </a:xfrm>
          <a:prstGeom prst="rect">
            <a:avLst/>
          </a:prstGeom>
        </p:spPr>
        <p:txBody>
          <a:bodyPr vert="horz" wrap="square" lIns="0" tIns="12700" rIns="0" bIns="0" rtlCol="0">
            <a:spAutoFit/>
          </a:bodyPr>
          <a:lstStyle/>
          <a:p>
            <a:pPr marL="12700">
              <a:lnSpc>
                <a:spcPct val="100000"/>
              </a:lnSpc>
              <a:spcBef>
                <a:spcPts val="100"/>
              </a:spcBef>
            </a:pPr>
            <a:r>
              <a:rPr sz="2600" b="1" spc="-35" dirty="0">
                <a:solidFill>
                  <a:srgbClr val="2B91D5"/>
                </a:solidFill>
                <a:latin typeface="Tahoma"/>
                <a:cs typeface="Tahoma"/>
              </a:rPr>
              <a:t>4</a:t>
            </a:r>
            <a:endParaRPr sz="2600">
              <a:latin typeface="Tahoma"/>
              <a:cs typeface="Tahoma"/>
            </a:endParaRPr>
          </a:p>
        </p:txBody>
      </p:sp>
      <p:sp>
        <p:nvSpPr>
          <p:cNvPr id="16" name="object 16"/>
          <p:cNvSpPr/>
          <p:nvPr/>
        </p:nvSpPr>
        <p:spPr>
          <a:xfrm>
            <a:off x="6488922" y="6622526"/>
            <a:ext cx="10753725" cy="1726564"/>
          </a:xfrm>
          <a:custGeom>
            <a:avLst/>
            <a:gdLst/>
            <a:ahLst/>
            <a:cxnLst/>
            <a:rect l="l" t="t" r="r" b="b"/>
            <a:pathLst>
              <a:path w="10753725" h="1726565">
                <a:moveTo>
                  <a:pt x="0" y="0"/>
                </a:moveTo>
                <a:lnTo>
                  <a:pt x="10753128" y="0"/>
                </a:lnTo>
                <a:lnTo>
                  <a:pt x="10753128" y="1725989"/>
                </a:lnTo>
                <a:lnTo>
                  <a:pt x="0" y="1725989"/>
                </a:lnTo>
                <a:lnTo>
                  <a:pt x="0" y="0"/>
                </a:lnTo>
                <a:close/>
              </a:path>
            </a:pathLst>
          </a:custGeom>
          <a:solidFill>
            <a:srgbClr val="40A1CD"/>
          </a:solidFill>
        </p:spPr>
        <p:txBody>
          <a:bodyPr wrap="square" lIns="0" tIns="0" rIns="0" bIns="0" rtlCol="0"/>
          <a:lstStyle/>
          <a:p>
            <a:endParaRPr/>
          </a:p>
        </p:txBody>
      </p:sp>
      <p:sp>
        <p:nvSpPr>
          <p:cNvPr id="17" name="object 17"/>
          <p:cNvSpPr txBox="1"/>
          <p:nvPr/>
        </p:nvSpPr>
        <p:spPr>
          <a:xfrm>
            <a:off x="7642142" y="7130558"/>
            <a:ext cx="6156325" cy="694055"/>
          </a:xfrm>
          <a:prstGeom prst="rect">
            <a:avLst/>
          </a:prstGeom>
        </p:spPr>
        <p:txBody>
          <a:bodyPr vert="horz" wrap="square" lIns="0" tIns="24765" rIns="0" bIns="0" rtlCol="0">
            <a:spAutoFit/>
          </a:bodyPr>
          <a:lstStyle/>
          <a:p>
            <a:pPr marL="12700" marR="5080">
              <a:lnSpc>
                <a:spcPts val="2630"/>
              </a:lnSpc>
              <a:spcBef>
                <a:spcPts val="195"/>
              </a:spcBef>
            </a:pPr>
            <a:r>
              <a:rPr sz="2200" b="1" spc="15" dirty="0">
                <a:latin typeface="Tahoma"/>
                <a:cs typeface="Tahoma"/>
              </a:rPr>
              <a:t>T</a:t>
            </a:r>
            <a:r>
              <a:rPr sz="2200" b="1" spc="-15" dirty="0">
                <a:latin typeface="Tahoma"/>
                <a:cs typeface="Tahoma"/>
              </a:rPr>
              <a:t>O</a:t>
            </a:r>
            <a:r>
              <a:rPr sz="2200" b="1" spc="-220" dirty="0">
                <a:latin typeface="Tahoma"/>
                <a:cs typeface="Tahoma"/>
              </a:rPr>
              <a:t> </a:t>
            </a:r>
            <a:r>
              <a:rPr sz="2200" b="1" spc="-165" dirty="0">
                <a:latin typeface="Tahoma"/>
                <a:cs typeface="Tahoma"/>
              </a:rPr>
              <a:t>R</a:t>
            </a:r>
            <a:r>
              <a:rPr sz="2200" b="1" spc="-5" dirty="0">
                <a:latin typeface="Tahoma"/>
                <a:cs typeface="Tahoma"/>
              </a:rPr>
              <a:t>E</a:t>
            </a:r>
            <a:r>
              <a:rPr sz="2200" b="1" spc="105" dirty="0">
                <a:latin typeface="Tahoma"/>
                <a:cs typeface="Tahoma"/>
              </a:rPr>
              <a:t>C</a:t>
            </a:r>
            <a:r>
              <a:rPr sz="2200" b="1" spc="-20" dirty="0">
                <a:latin typeface="Tahoma"/>
                <a:cs typeface="Tahoma"/>
              </a:rPr>
              <a:t>O</a:t>
            </a:r>
            <a:r>
              <a:rPr sz="2200" b="1" dirty="0">
                <a:latin typeface="Tahoma"/>
                <a:cs typeface="Tahoma"/>
              </a:rPr>
              <a:t>MM</a:t>
            </a:r>
            <a:r>
              <a:rPr sz="2200" b="1" spc="-5" dirty="0">
                <a:latin typeface="Tahoma"/>
                <a:cs typeface="Tahoma"/>
              </a:rPr>
              <a:t>E</a:t>
            </a:r>
            <a:r>
              <a:rPr sz="2200" b="1" spc="-30" dirty="0">
                <a:latin typeface="Tahoma"/>
                <a:cs typeface="Tahoma"/>
              </a:rPr>
              <a:t>N</a:t>
            </a:r>
            <a:r>
              <a:rPr sz="2200" b="1" spc="-60" dirty="0">
                <a:latin typeface="Tahoma"/>
                <a:cs typeface="Tahoma"/>
              </a:rPr>
              <a:t>D</a:t>
            </a:r>
            <a:r>
              <a:rPr sz="2200" b="1" spc="-220" dirty="0">
                <a:latin typeface="Tahoma"/>
                <a:cs typeface="Tahoma"/>
              </a:rPr>
              <a:t> </a:t>
            </a:r>
            <a:r>
              <a:rPr sz="2200" b="1" spc="60" dirty="0">
                <a:latin typeface="Tahoma"/>
                <a:cs typeface="Tahoma"/>
              </a:rPr>
              <a:t>L</a:t>
            </a:r>
            <a:r>
              <a:rPr sz="2200" b="1" spc="-425" dirty="0">
                <a:latin typeface="Tahoma"/>
                <a:cs typeface="Tahoma"/>
              </a:rPr>
              <a:t>I</a:t>
            </a:r>
            <a:r>
              <a:rPr sz="2200" b="1" spc="-35" dirty="0">
                <a:latin typeface="Tahoma"/>
                <a:cs typeface="Tahoma"/>
              </a:rPr>
              <a:t>K</a:t>
            </a:r>
            <a:r>
              <a:rPr sz="2200" b="1" spc="-25" dirty="0">
                <a:latin typeface="Tahoma"/>
                <a:cs typeface="Tahoma"/>
              </a:rPr>
              <a:t>A</a:t>
            </a:r>
            <a:r>
              <a:rPr sz="2200" b="1" spc="-70" dirty="0">
                <a:latin typeface="Tahoma"/>
                <a:cs typeface="Tahoma"/>
              </a:rPr>
              <a:t>B</a:t>
            </a:r>
            <a:r>
              <a:rPr sz="2200" b="1" spc="60" dirty="0">
                <a:latin typeface="Tahoma"/>
                <a:cs typeface="Tahoma"/>
              </a:rPr>
              <a:t>L</a:t>
            </a:r>
            <a:r>
              <a:rPr sz="2200" b="1" dirty="0">
                <a:latin typeface="Tahoma"/>
                <a:cs typeface="Tahoma"/>
              </a:rPr>
              <a:t>E</a:t>
            </a:r>
            <a:r>
              <a:rPr sz="2200" b="1" spc="-220" dirty="0">
                <a:latin typeface="Tahoma"/>
                <a:cs typeface="Tahoma"/>
              </a:rPr>
              <a:t> </a:t>
            </a:r>
            <a:r>
              <a:rPr sz="2200" b="1" spc="-85" dirty="0">
                <a:latin typeface="Tahoma"/>
                <a:cs typeface="Tahoma"/>
              </a:rPr>
              <a:t>P</a:t>
            </a:r>
            <a:r>
              <a:rPr sz="2200" b="1" spc="-165" dirty="0">
                <a:latin typeface="Tahoma"/>
                <a:cs typeface="Tahoma"/>
              </a:rPr>
              <a:t>R</a:t>
            </a:r>
            <a:r>
              <a:rPr sz="2200" b="1" spc="-20" dirty="0">
                <a:latin typeface="Tahoma"/>
                <a:cs typeface="Tahoma"/>
              </a:rPr>
              <a:t>O</a:t>
            </a:r>
            <a:r>
              <a:rPr sz="2200" b="1" spc="-65" dirty="0">
                <a:latin typeface="Tahoma"/>
                <a:cs typeface="Tahoma"/>
              </a:rPr>
              <a:t>D</a:t>
            </a:r>
            <a:r>
              <a:rPr sz="2200" b="1" spc="-90" dirty="0">
                <a:latin typeface="Tahoma"/>
                <a:cs typeface="Tahoma"/>
              </a:rPr>
              <a:t>U</a:t>
            </a:r>
            <a:r>
              <a:rPr sz="2200" b="1" spc="105" dirty="0">
                <a:latin typeface="Tahoma"/>
                <a:cs typeface="Tahoma"/>
              </a:rPr>
              <a:t>C</a:t>
            </a:r>
            <a:r>
              <a:rPr sz="2200" b="1" spc="15" dirty="0">
                <a:latin typeface="Tahoma"/>
                <a:cs typeface="Tahoma"/>
              </a:rPr>
              <a:t>T</a:t>
            </a:r>
            <a:r>
              <a:rPr sz="2200" b="1" spc="-60" dirty="0">
                <a:latin typeface="Tahoma"/>
                <a:cs typeface="Tahoma"/>
              </a:rPr>
              <a:t>S</a:t>
            </a:r>
            <a:r>
              <a:rPr sz="2200" b="1" spc="-220" dirty="0">
                <a:latin typeface="Tahoma"/>
                <a:cs typeface="Tahoma"/>
              </a:rPr>
              <a:t> </a:t>
            </a:r>
            <a:r>
              <a:rPr sz="2200" b="1" spc="15" dirty="0">
                <a:latin typeface="Tahoma"/>
                <a:cs typeface="Tahoma"/>
              </a:rPr>
              <a:t>T</a:t>
            </a:r>
            <a:r>
              <a:rPr sz="2200" b="1" spc="-15" dirty="0">
                <a:latin typeface="Tahoma"/>
                <a:cs typeface="Tahoma"/>
              </a:rPr>
              <a:t>O</a:t>
            </a:r>
            <a:r>
              <a:rPr sz="2200" b="1" spc="-220" dirty="0">
                <a:latin typeface="Tahoma"/>
                <a:cs typeface="Tahoma"/>
              </a:rPr>
              <a:t> </a:t>
            </a:r>
            <a:r>
              <a:rPr sz="2200" b="1" spc="15" dirty="0">
                <a:latin typeface="Tahoma"/>
                <a:cs typeface="Tahoma"/>
              </a:rPr>
              <a:t>T</a:t>
            </a:r>
            <a:r>
              <a:rPr sz="2200" b="1" spc="-35" dirty="0">
                <a:latin typeface="Tahoma"/>
                <a:cs typeface="Tahoma"/>
              </a:rPr>
              <a:t>H</a:t>
            </a:r>
            <a:r>
              <a:rPr sz="2200" b="1" dirty="0">
                <a:latin typeface="Tahoma"/>
                <a:cs typeface="Tahoma"/>
              </a:rPr>
              <a:t>E  </a:t>
            </a:r>
            <a:r>
              <a:rPr sz="2200" b="1" spc="-45" dirty="0">
                <a:latin typeface="Tahoma"/>
                <a:cs typeface="Tahoma"/>
              </a:rPr>
              <a:t>CUSTOMERS.</a:t>
            </a:r>
            <a:endParaRPr sz="2200">
              <a:latin typeface="Tahoma"/>
              <a:cs typeface="Tahoma"/>
            </a:endParaRPr>
          </a:p>
        </p:txBody>
      </p:sp>
      <p:sp>
        <p:nvSpPr>
          <p:cNvPr id="18" name="object 18"/>
          <p:cNvSpPr/>
          <p:nvPr/>
        </p:nvSpPr>
        <p:spPr>
          <a:xfrm>
            <a:off x="6761266" y="7235246"/>
            <a:ext cx="625475" cy="625475"/>
          </a:xfrm>
          <a:custGeom>
            <a:avLst/>
            <a:gdLst/>
            <a:ahLst/>
            <a:cxnLst/>
            <a:rect l="l" t="t" r="r" b="b"/>
            <a:pathLst>
              <a:path w="625475" h="625475">
                <a:moveTo>
                  <a:pt x="312447" y="624896"/>
                </a:moveTo>
                <a:lnTo>
                  <a:pt x="266276" y="621508"/>
                </a:lnTo>
                <a:lnTo>
                  <a:pt x="222208" y="611667"/>
                </a:lnTo>
                <a:lnTo>
                  <a:pt x="180727" y="595856"/>
                </a:lnTo>
                <a:lnTo>
                  <a:pt x="142316" y="574559"/>
                </a:lnTo>
                <a:lnTo>
                  <a:pt x="107458" y="548258"/>
                </a:lnTo>
                <a:lnTo>
                  <a:pt x="76637" y="517437"/>
                </a:lnTo>
                <a:lnTo>
                  <a:pt x="50336" y="482579"/>
                </a:lnTo>
                <a:lnTo>
                  <a:pt x="29038" y="444168"/>
                </a:lnTo>
                <a:lnTo>
                  <a:pt x="13227" y="402687"/>
                </a:lnTo>
                <a:lnTo>
                  <a:pt x="3386" y="358619"/>
                </a:lnTo>
                <a:lnTo>
                  <a:pt x="0" y="312437"/>
                </a:lnTo>
                <a:lnTo>
                  <a:pt x="3386" y="266276"/>
                </a:lnTo>
                <a:lnTo>
                  <a:pt x="13227" y="222209"/>
                </a:lnTo>
                <a:lnTo>
                  <a:pt x="29038" y="180727"/>
                </a:lnTo>
                <a:lnTo>
                  <a:pt x="50336" y="142316"/>
                </a:lnTo>
                <a:lnTo>
                  <a:pt x="76637" y="107459"/>
                </a:lnTo>
                <a:lnTo>
                  <a:pt x="107458" y="76638"/>
                </a:lnTo>
                <a:lnTo>
                  <a:pt x="142316" y="50337"/>
                </a:lnTo>
                <a:lnTo>
                  <a:pt x="180727" y="29039"/>
                </a:lnTo>
                <a:lnTo>
                  <a:pt x="222208" y="13228"/>
                </a:lnTo>
                <a:lnTo>
                  <a:pt x="266276" y="3387"/>
                </a:lnTo>
                <a:lnTo>
                  <a:pt x="312447" y="0"/>
                </a:lnTo>
                <a:lnTo>
                  <a:pt x="358618" y="3387"/>
                </a:lnTo>
                <a:lnTo>
                  <a:pt x="402686" y="13228"/>
                </a:lnTo>
                <a:lnTo>
                  <a:pt x="444167" y="29039"/>
                </a:lnTo>
                <a:lnTo>
                  <a:pt x="482578" y="50337"/>
                </a:lnTo>
                <a:lnTo>
                  <a:pt x="517436" y="76638"/>
                </a:lnTo>
                <a:lnTo>
                  <a:pt x="548257" y="107459"/>
                </a:lnTo>
                <a:lnTo>
                  <a:pt x="574558" y="142316"/>
                </a:lnTo>
                <a:lnTo>
                  <a:pt x="595856" y="180727"/>
                </a:lnTo>
                <a:lnTo>
                  <a:pt x="611667" y="222209"/>
                </a:lnTo>
                <a:lnTo>
                  <a:pt x="621508" y="266276"/>
                </a:lnTo>
                <a:lnTo>
                  <a:pt x="624894" y="312448"/>
                </a:lnTo>
                <a:lnTo>
                  <a:pt x="621508" y="358619"/>
                </a:lnTo>
                <a:lnTo>
                  <a:pt x="611667" y="402687"/>
                </a:lnTo>
                <a:lnTo>
                  <a:pt x="595856" y="444168"/>
                </a:lnTo>
                <a:lnTo>
                  <a:pt x="574558" y="482579"/>
                </a:lnTo>
                <a:lnTo>
                  <a:pt x="548257" y="517437"/>
                </a:lnTo>
                <a:lnTo>
                  <a:pt x="517436" y="548258"/>
                </a:lnTo>
                <a:lnTo>
                  <a:pt x="482578" y="574559"/>
                </a:lnTo>
                <a:lnTo>
                  <a:pt x="444167" y="595856"/>
                </a:lnTo>
                <a:lnTo>
                  <a:pt x="402686" y="611667"/>
                </a:lnTo>
                <a:lnTo>
                  <a:pt x="358618" y="621508"/>
                </a:lnTo>
                <a:lnTo>
                  <a:pt x="312447" y="624896"/>
                </a:lnTo>
                <a:close/>
              </a:path>
            </a:pathLst>
          </a:custGeom>
          <a:solidFill>
            <a:srgbClr val="FFFFFF"/>
          </a:solidFill>
        </p:spPr>
        <p:txBody>
          <a:bodyPr wrap="square" lIns="0" tIns="0" rIns="0" bIns="0" rtlCol="0"/>
          <a:lstStyle/>
          <a:p>
            <a:endParaRPr/>
          </a:p>
        </p:txBody>
      </p:sp>
      <p:sp>
        <p:nvSpPr>
          <p:cNvPr id="19" name="object 19"/>
          <p:cNvSpPr txBox="1"/>
          <p:nvPr/>
        </p:nvSpPr>
        <p:spPr>
          <a:xfrm>
            <a:off x="6957667" y="7330559"/>
            <a:ext cx="231775" cy="421640"/>
          </a:xfrm>
          <a:prstGeom prst="rect">
            <a:avLst/>
          </a:prstGeom>
        </p:spPr>
        <p:txBody>
          <a:bodyPr vert="horz" wrap="square" lIns="0" tIns="12700" rIns="0" bIns="0" rtlCol="0">
            <a:spAutoFit/>
          </a:bodyPr>
          <a:lstStyle/>
          <a:p>
            <a:pPr marL="12700">
              <a:lnSpc>
                <a:spcPct val="100000"/>
              </a:lnSpc>
              <a:spcBef>
                <a:spcPts val="100"/>
              </a:spcBef>
            </a:pPr>
            <a:r>
              <a:rPr sz="2600" b="1" spc="-35" dirty="0">
                <a:solidFill>
                  <a:srgbClr val="12538A"/>
                </a:solidFill>
                <a:latin typeface="Tahoma"/>
                <a:cs typeface="Tahoma"/>
              </a:rPr>
              <a:t>5</a:t>
            </a:r>
            <a:endParaRPr sz="2600">
              <a:latin typeface="Tahoma"/>
              <a:cs typeface="Tahoma"/>
            </a:endParaRPr>
          </a:p>
        </p:txBody>
      </p:sp>
      <p:sp>
        <p:nvSpPr>
          <p:cNvPr id="20" name="object 20"/>
          <p:cNvSpPr/>
          <p:nvPr/>
        </p:nvSpPr>
        <p:spPr>
          <a:xfrm>
            <a:off x="6488922" y="8348519"/>
            <a:ext cx="10753725" cy="1774189"/>
          </a:xfrm>
          <a:custGeom>
            <a:avLst/>
            <a:gdLst/>
            <a:ahLst/>
            <a:cxnLst/>
            <a:rect l="l" t="t" r="r" b="b"/>
            <a:pathLst>
              <a:path w="10753725" h="1774190">
                <a:moveTo>
                  <a:pt x="0" y="0"/>
                </a:moveTo>
                <a:lnTo>
                  <a:pt x="10753128" y="0"/>
                </a:lnTo>
                <a:lnTo>
                  <a:pt x="10753128" y="1774189"/>
                </a:lnTo>
                <a:lnTo>
                  <a:pt x="0" y="1774189"/>
                </a:lnTo>
                <a:lnTo>
                  <a:pt x="0" y="0"/>
                </a:lnTo>
                <a:close/>
              </a:path>
            </a:pathLst>
          </a:custGeom>
          <a:solidFill>
            <a:srgbClr val="37C8EF"/>
          </a:solidFill>
        </p:spPr>
        <p:txBody>
          <a:bodyPr wrap="square" lIns="0" tIns="0" rIns="0" bIns="0" rtlCol="0"/>
          <a:lstStyle/>
          <a:p>
            <a:endParaRPr/>
          </a:p>
        </p:txBody>
      </p:sp>
      <p:sp>
        <p:nvSpPr>
          <p:cNvPr id="21" name="object 21"/>
          <p:cNvSpPr txBox="1"/>
          <p:nvPr/>
        </p:nvSpPr>
        <p:spPr>
          <a:xfrm>
            <a:off x="7597940" y="8535844"/>
            <a:ext cx="7125334" cy="974090"/>
          </a:xfrm>
          <a:prstGeom prst="rect">
            <a:avLst/>
          </a:prstGeom>
        </p:spPr>
        <p:txBody>
          <a:bodyPr vert="horz" wrap="square" lIns="0" tIns="27305" rIns="0" bIns="0" rtlCol="0">
            <a:spAutoFit/>
          </a:bodyPr>
          <a:lstStyle/>
          <a:p>
            <a:pPr marL="12700" marR="5080" algn="just">
              <a:lnSpc>
                <a:spcPts val="2480"/>
              </a:lnSpc>
              <a:spcBef>
                <a:spcPts val="215"/>
              </a:spcBef>
            </a:pPr>
            <a:r>
              <a:rPr sz="2100" b="1" spc="20" dirty="0">
                <a:latin typeface="Tahoma"/>
                <a:cs typeface="Tahoma"/>
              </a:rPr>
              <a:t>T</a:t>
            </a:r>
            <a:r>
              <a:rPr sz="2100" b="1" spc="-405" dirty="0">
                <a:latin typeface="Tahoma"/>
                <a:cs typeface="Tahoma"/>
              </a:rPr>
              <a:t>I</a:t>
            </a:r>
            <a:r>
              <a:rPr sz="2100" b="1" spc="5" dirty="0">
                <a:latin typeface="Tahoma"/>
                <a:cs typeface="Tahoma"/>
              </a:rPr>
              <a:t>M</a:t>
            </a:r>
            <a:r>
              <a:rPr sz="2100" b="1" dirty="0">
                <a:latin typeface="Tahoma"/>
                <a:cs typeface="Tahoma"/>
              </a:rPr>
              <a:t>E</a:t>
            </a:r>
            <a:r>
              <a:rPr sz="2100" b="1" spc="-210" dirty="0">
                <a:latin typeface="Tahoma"/>
                <a:cs typeface="Tahoma"/>
              </a:rPr>
              <a:t> </a:t>
            </a:r>
            <a:r>
              <a:rPr sz="2100" b="1" spc="-55" dirty="0">
                <a:latin typeface="Tahoma"/>
                <a:cs typeface="Tahoma"/>
              </a:rPr>
              <a:t>S</a:t>
            </a:r>
            <a:r>
              <a:rPr sz="2100" b="1" dirty="0">
                <a:latin typeface="Tahoma"/>
                <a:cs typeface="Tahoma"/>
              </a:rPr>
              <a:t>E</a:t>
            </a:r>
            <a:r>
              <a:rPr sz="2100" b="1" spc="-155" dirty="0">
                <a:latin typeface="Tahoma"/>
                <a:cs typeface="Tahoma"/>
              </a:rPr>
              <a:t>R</a:t>
            </a:r>
            <a:r>
              <a:rPr sz="2100" b="1" spc="-405" dirty="0">
                <a:latin typeface="Tahoma"/>
                <a:cs typeface="Tahoma"/>
              </a:rPr>
              <a:t>I</a:t>
            </a:r>
            <a:r>
              <a:rPr sz="2100" b="1" dirty="0">
                <a:latin typeface="Tahoma"/>
                <a:cs typeface="Tahoma"/>
              </a:rPr>
              <a:t>E</a:t>
            </a:r>
            <a:r>
              <a:rPr sz="2100" b="1" spc="-55" dirty="0">
                <a:latin typeface="Tahoma"/>
                <a:cs typeface="Tahoma"/>
              </a:rPr>
              <a:t>S</a:t>
            </a:r>
            <a:r>
              <a:rPr sz="2100" b="1" spc="-210" dirty="0">
                <a:latin typeface="Tahoma"/>
                <a:cs typeface="Tahoma"/>
              </a:rPr>
              <a:t> </a:t>
            </a:r>
            <a:r>
              <a:rPr sz="2100" b="1" spc="-20" dirty="0">
                <a:latin typeface="Tahoma"/>
                <a:cs typeface="Tahoma"/>
              </a:rPr>
              <a:t>A</a:t>
            </a:r>
            <a:r>
              <a:rPr sz="2100" b="1" spc="-25" dirty="0">
                <a:latin typeface="Tahoma"/>
                <a:cs typeface="Tahoma"/>
              </a:rPr>
              <a:t>N</a:t>
            </a:r>
            <a:r>
              <a:rPr sz="2100" b="1" spc="-20" dirty="0">
                <a:latin typeface="Tahoma"/>
                <a:cs typeface="Tahoma"/>
              </a:rPr>
              <a:t>A</a:t>
            </a:r>
            <a:r>
              <a:rPr sz="2100" b="1" spc="65" dirty="0">
                <a:latin typeface="Tahoma"/>
                <a:cs typeface="Tahoma"/>
              </a:rPr>
              <a:t>L</a:t>
            </a:r>
            <a:r>
              <a:rPr sz="2100" b="1" spc="-95" dirty="0">
                <a:latin typeface="Tahoma"/>
                <a:cs typeface="Tahoma"/>
              </a:rPr>
              <a:t>Y</a:t>
            </a:r>
            <a:r>
              <a:rPr sz="2100" b="1" spc="-55" dirty="0">
                <a:latin typeface="Tahoma"/>
                <a:cs typeface="Tahoma"/>
              </a:rPr>
              <a:t>S</a:t>
            </a:r>
            <a:r>
              <a:rPr sz="2100" b="1" spc="-405" dirty="0">
                <a:latin typeface="Tahoma"/>
                <a:cs typeface="Tahoma"/>
              </a:rPr>
              <a:t>I</a:t>
            </a:r>
            <a:r>
              <a:rPr sz="2100" b="1" spc="-55" dirty="0">
                <a:latin typeface="Tahoma"/>
                <a:cs typeface="Tahoma"/>
              </a:rPr>
              <a:t>S</a:t>
            </a:r>
            <a:r>
              <a:rPr sz="2100" b="1" spc="-210" dirty="0">
                <a:latin typeface="Tahoma"/>
                <a:cs typeface="Tahoma"/>
              </a:rPr>
              <a:t> </a:t>
            </a:r>
            <a:r>
              <a:rPr sz="2100" b="1" spc="-15" dirty="0">
                <a:latin typeface="Tahoma"/>
                <a:cs typeface="Tahoma"/>
              </a:rPr>
              <a:t>O</a:t>
            </a:r>
            <a:r>
              <a:rPr sz="2100" b="1" spc="25" dirty="0">
                <a:latin typeface="Tahoma"/>
                <a:cs typeface="Tahoma"/>
              </a:rPr>
              <a:t>F</a:t>
            </a:r>
            <a:r>
              <a:rPr sz="2100" b="1" spc="-210" dirty="0">
                <a:latin typeface="Tahoma"/>
                <a:cs typeface="Tahoma"/>
              </a:rPr>
              <a:t> </a:t>
            </a:r>
            <a:r>
              <a:rPr sz="2100" b="1" spc="105" dirty="0">
                <a:latin typeface="Tahoma"/>
                <a:cs typeface="Tahoma"/>
              </a:rPr>
              <a:t>C</a:t>
            </a:r>
            <a:r>
              <a:rPr sz="2100" b="1" spc="-80" dirty="0">
                <a:latin typeface="Tahoma"/>
                <a:cs typeface="Tahoma"/>
              </a:rPr>
              <a:t>U</a:t>
            </a:r>
            <a:r>
              <a:rPr sz="2100" b="1" spc="-55" dirty="0">
                <a:latin typeface="Tahoma"/>
                <a:cs typeface="Tahoma"/>
              </a:rPr>
              <a:t>S</a:t>
            </a:r>
            <a:r>
              <a:rPr sz="2100" b="1" spc="20" dirty="0">
                <a:latin typeface="Tahoma"/>
                <a:cs typeface="Tahoma"/>
              </a:rPr>
              <a:t>T</a:t>
            </a:r>
            <a:r>
              <a:rPr sz="2100" b="1" spc="-15" dirty="0">
                <a:latin typeface="Tahoma"/>
                <a:cs typeface="Tahoma"/>
              </a:rPr>
              <a:t>O</a:t>
            </a:r>
            <a:r>
              <a:rPr sz="2100" b="1" spc="5" dirty="0">
                <a:latin typeface="Tahoma"/>
                <a:cs typeface="Tahoma"/>
              </a:rPr>
              <a:t>M</a:t>
            </a:r>
            <a:r>
              <a:rPr sz="2100" b="1" dirty="0">
                <a:latin typeface="Tahoma"/>
                <a:cs typeface="Tahoma"/>
              </a:rPr>
              <a:t>E</a:t>
            </a:r>
            <a:r>
              <a:rPr sz="2100" b="1" spc="-155" dirty="0">
                <a:latin typeface="Tahoma"/>
                <a:cs typeface="Tahoma"/>
              </a:rPr>
              <a:t>R</a:t>
            </a:r>
            <a:r>
              <a:rPr sz="2100" b="1" spc="-210" dirty="0">
                <a:latin typeface="Tahoma"/>
                <a:cs typeface="Tahoma"/>
              </a:rPr>
              <a:t> </a:t>
            </a:r>
            <a:r>
              <a:rPr sz="2100" b="1" spc="-55" dirty="0">
                <a:latin typeface="Tahoma"/>
                <a:cs typeface="Tahoma"/>
              </a:rPr>
              <a:t>S</a:t>
            </a:r>
            <a:r>
              <a:rPr sz="2100" b="1" dirty="0">
                <a:latin typeface="Tahoma"/>
                <a:cs typeface="Tahoma"/>
              </a:rPr>
              <a:t>E</a:t>
            </a:r>
            <a:r>
              <a:rPr sz="2100" b="1" spc="-25" dirty="0">
                <a:latin typeface="Tahoma"/>
                <a:cs typeface="Tahoma"/>
              </a:rPr>
              <a:t>N</a:t>
            </a:r>
            <a:r>
              <a:rPr sz="2100" b="1" spc="20" dirty="0">
                <a:latin typeface="Tahoma"/>
                <a:cs typeface="Tahoma"/>
              </a:rPr>
              <a:t>T</a:t>
            </a:r>
            <a:r>
              <a:rPr sz="2100" b="1" spc="-405" dirty="0">
                <a:latin typeface="Tahoma"/>
                <a:cs typeface="Tahoma"/>
              </a:rPr>
              <a:t>I</a:t>
            </a:r>
            <a:r>
              <a:rPr sz="2100" b="1" spc="5" dirty="0">
                <a:latin typeface="Tahoma"/>
                <a:cs typeface="Tahoma"/>
              </a:rPr>
              <a:t>M</a:t>
            </a:r>
            <a:r>
              <a:rPr sz="2100" b="1" dirty="0">
                <a:latin typeface="Tahoma"/>
                <a:cs typeface="Tahoma"/>
              </a:rPr>
              <a:t>E</a:t>
            </a:r>
            <a:r>
              <a:rPr sz="2100" b="1" spc="-25" dirty="0">
                <a:latin typeface="Tahoma"/>
                <a:cs typeface="Tahoma"/>
              </a:rPr>
              <a:t>N</a:t>
            </a:r>
            <a:r>
              <a:rPr sz="2100" b="1" spc="20" dirty="0">
                <a:latin typeface="Tahoma"/>
                <a:cs typeface="Tahoma"/>
              </a:rPr>
              <a:t>T</a:t>
            </a:r>
            <a:r>
              <a:rPr sz="2100" b="1" spc="-55" dirty="0">
                <a:latin typeface="Tahoma"/>
                <a:cs typeface="Tahoma"/>
              </a:rPr>
              <a:t>S</a:t>
            </a:r>
            <a:r>
              <a:rPr sz="2100" b="1" spc="-210" dirty="0">
                <a:latin typeface="Tahoma"/>
                <a:cs typeface="Tahoma"/>
              </a:rPr>
              <a:t> </a:t>
            </a:r>
            <a:r>
              <a:rPr sz="2100" b="1" spc="20" dirty="0">
                <a:latin typeface="Tahoma"/>
                <a:cs typeface="Tahoma"/>
              </a:rPr>
              <a:t>T</a:t>
            </a:r>
            <a:r>
              <a:rPr sz="2100" b="1" spc="-10" dirty="0">
                <a:latin typeface="Tahoma"/>
                <a:cs typeface="Tahoma"/>
              </a:rPr>
              <a:t>O  </a:t>
            </a:r>
            <a:r>
              <a:rPr sz="2100" b="1" spc="-75" dirty="0">
                <a:latin typeface="Tahoma"/>
                <a:cs typeface="Tahoma"/>
              </a:rPr>
              <a:t>P</a:t>
            </a:r>
            <a:r>
              <a:rPr sz="2100" b="1" spc="-155" dirty="0">
                <a:latin typeface="Tahoma"/>
                <a:cs typeface="Tahoma"/>
              </a:rPr>
              <a:t>R</a:t>
            </a:r>
            <a:r>
              <a:rPr sz="2100" b="1" dirty="0">
                <a:latin typeface="Tahoma"/>
                <a:cs typeface="Tahoma"/>
              </a:rPr>
              <a:t>E</a:t>
            </a:r>
            <a:r>
              <a:rPr sz="2100" b="1" spc="-60" dirty="0">
                <a:latin typeface="Tahoma"/>
                <a:cs typeface="Tahoma"/>
              </a:rPr>
              <a:t>D</a:t>
            </a:r>
            <a:r>
              <a:rPr sz="2100" b="1" spc="-405" dirty="0">
                <a:latin typeface="Tahoma"/>
                <a:cs typeface="Tahoma"/>
              </a:rPr>
              <a:t>I</a:t>
            </a:r>
            <a:r>
              <a:rPr sz="2100" b="1" spc="105" dirty="0">
                <a:latin typeface="Tahoma"/>
                <a:cs typeface="Tahoma"/>
              </a:rPr>
              <a:t>C</a:t>
            </a:r>
            <a:r>
              <a:rPr sz="2100" b="1" spc="20" dirty="0">
                <a:latin typeface="Tahoma"/>
                <a:cs typeface="Tahoma"/>
              </a:rPr>
              <a:t>T</a:t>
            </a:r>
            <a:r>
              <a:rPr sz="2100" b="1" spc="-210" dirty="0">
                <a:latin typeface="Tahoma"/>
                <a:cs typeface="Tahoma"/>
              </a:rPr>
              <a:t> </a:t>
            </a:r>
            <a:r>
              <a:rPr sz="2100" b="1" spc="25" dirty="0">
                <a:latin typeface="Tahoma"/>
                <a:cs typeface="Tahoma"/>
              </a:rPr>
              <a:t>F</a:t>
            </a:r>
            <a:r>
              <a:rPr sz="2100" b="1" spc="-80" dirty="0">
                <a:latin typeface="Tahoma"/>
                <a:cs typeface="Tahoma"/>
              </a:rPr>
              <a:t>U</a:t>
            </a:r>
            <a:r>
              <a:rPr sz="2100" b="1" spc="20" dirty="0">
                <a:latin typeface="Tahoma"/>
                <a:cs typeface="Tahoma"/>
              </a:rPr>
              <a:t>T</a:t>
            </a:r>
            <a:r>
              <a:rPr sz="2100" b="1" spc="-80" dirty="0">
                <a:latin typeface="Tahoma"/>
                <a:cs typeface="Tahoma"/>
              </a:rPr>
              <a:t>U</a:t>
            </a:r>
            <a:r>
              <a:rPr sz="2100" b="1" spc="-155" dirty="0">
                <a:latin typeface="Tahoma"/>
                <a:cs typeface="Tahoma"/>
              </a:rPr>
              <a:t>R</a:t>
            </a:r>
            <a:r>
              <a:rPr sz="2100" b="1" dirty="0">
                <a:latin typeface="Tahoma"/>
                <a:cs typeface="Tahoma"/>
              </a:rPr>
              <a:t>E</a:t>
            </a:r>
            <a:r>
              <a:rPr sz="2100" b="1" spc="-210" dirty="0">
                <a:latin typeface="Tahoma"/>
                <a:cs typeface="Tahoma"/>
              </a:rPr>
              <a:t> </a:t>
            </a:r>
            <a:r>
              <a:rPr sz="2100" b="1" spc="20" dirty="0">
                <a:latin typeface="Tahoma"/>
                <a:cs typeface="Tahoma"/>
              </a:rPr>
              <a:t>T</a:t>
            </a:r>
            <a:r>
              <a:rPr sz="2100" b="1" spc="-155" dirty="0">
                <a:latin typeface="Tahoma"/>
                <a:cs typeface="Tahoma"/>
              </a:rPr>
              <a:t>R</a:t>
            </a:r>
            <a:r>
              <a:rPr sz="2100" b="1" dirty="0">
                <a:latin typeface="Tahoma"/>
                <a:cs typeface="Tahoma"/>
              </a:rPr>
              <a:t>E</a:t>
            </a:r>
            <a:r>
              <a:rPr sz="2100" b="1" spc="-25" dirty="0">
                <a:latin typeface="Tahoma"/>
                <a:cs typeface="Tahoma"/>
              </a:rPr>
              <a:t>N</a:t>
            </a:r>
            <a:r>
              <a:rPr sz="2100" b="1" spc="-60" dirty="0">
                <a:latin typeface="Tahoma"/>
                <a:cs typeface="Tahoma"/>
              </a:rPr>
              <a:t>D</a:t>
            </a:r>
            <a:r>
              <a:rPr sz="2100" b="1" spc="-55" dirty="0">
                <a:latin typeface="Tahoma"/>
                <a:cs typeface="Tahoma"/>
              </a:rPr>
              <a:t>S</a:t>
            </a:r>
            <a:r>
              <a:rPr sz="2100" b="1" spc="-210" dirty="0">
                <a:latin typeface="Tahoma"/>
                <a:cs typeface="Tahoma"/>
              </a:rPr>
              <a:t> </a:t>
            </a:r>
            <a:r>
              <a:rPr sz="2100" b="1" spc="-90" dirty="0">
                <a:latin typeface="Tahoma"/>
                <a:cs typeface="Tahoma"/>
              </a:rPr>
              <a:t>W</a:t>
            </a:r>
            <a:r>
              <a:rPr sz="2100" b="1" spc="-405" dirty="0">
                <a:latin typeface="Tahoma"/>
                <a:cs typeface="Tahoma"/>
              </a:rPr>
              <a:t>I</a:t>
            </a:r>
            <a:r>
              <a:rPr sz="2100" b="1" spc="20" dirty="0">
                <a:latin typeface="Tahoma"/>
                <a:cs typeface="Tahoma"/>
              </a:rPr>
              <a:t>T</a:t>
            </a:r>
            <a:r>
              <a:rPr sz="2100" b="1" spc="-30" dirty="0">
                <a:latin typeface="Tahoma"/>
                <a:cs typeface="Tahoma"/>
              </a:rPr>
              <a:t>H</a:t>
            </a:r>
            <a:r>
              <a:rPr sz="2100" b="1" spc="-210" dirty="0">
                <a:latin typeface="Tahoma"/>
                <a:cs typeface="Tahoma"/>
              </a:rPr>
              <a:t> </a:t>
            </a:r>
            <a:r>
              <a:rPr sz="2100" b="1" spc="-155" dirty="0">
                <a:latin typeface="Tahoma"/>
                <a:cs typeface="Tahoma"/>
              </a:rPr>
              <a:t>R</a:t>
            </a:r>
            <a:r>
              <a:rPr sz="2100" b="1" dirty="0">
                <a:latin typeface="Tahoma"/>
                <a:cs typeface="Tahoma"/>
              </a:rPr>
              <a:t>E</a:t>
            </a:r>
            <a:r>
              <a:rPr sz="2100" b="1" spc="-55" dirty="0">
                <a:latin typeface="Tahoma"/>
                <a:cs typeface="Tahoma"/>
              </a:rPr>
              <a:t>S</a:t>
            </a:r>
            <a:r>
              <a:rPr sz="2100" b="1" spc="-75" dirty="0">
                <a:latin typeface="Tahoma"/>
                <a:cs typeface="Tahoma"/>
              </a:rPr>
              <a:t>P</a:t>
            </a:r>
            <a:r>
              <a:rPr sz="2100" b="1" dirty="0">
                <a:latin typeface="Tahoma"/>
                <a:cs typeface="Tahoma"/>
              </a:rPr>
              <a:t>E</a:t>
            </a:r>
            <a:r>
              <a:rPr sz="2100" b="1" spc="105" dirty="0">
                <a:latin typeface="Tahoma"/>
                <a:cs typeface="Tahoma"/>
              </a:rPr>
              <a:t>C</a:t>
            </a:r>
            <a:r>
              <a:rPr sz="2100" b="1" spc="20" dirty="0">
                <a:latin typeface="Tahoma"/>
                <a:cs typeface="Tahoma"/>
              </a:rPr>
              <a:t>T</a:t>
            </a:r>
            <a:r>
              <a:rPr sz="2100" b="1" spc="-210" dirty="0">
                <a:latin typeface="Tahoma"/>
                <a:cs typeface="Tahoma"/>
              </a:rPr>
              <a:t> </a:t>
            </a:r>
            <a:r>
              <a:rPr sz="2100" b="1" spc="20" dirty="0">
                <a:latin typeface="Tahoma"/>
                <a:cs typeface="Tahoma"/>
              </a:rPr>
              <a:t>T</a:t>
            </a:r>
            <a:r>
              <a:rPr sz="2100" b="1" spc="-15" dirty="0">
                <a:latin typeface="Tahoma"/>
                <a:cs typeface="Tahoma"/>
              </a:rPr>
              <a:t>O</a:t>
            </a:r>
            <a:r>
              <a:rPr sz="2100" b="1" spc="-210" dirty="0">
                <a:latin typeface="Tahoma"/>
                <a:cs typeface="Tahoma"/>
              </a:rPr>
              <a:t> </a:t>
            </a:r>
            <a:r>
              <a:rPr sz="2100" b="1" spc="-75" dirty="0">
                <a:latin typeface="Tahoma"/>
                <a:cs typeface="Tahoma"/>
              </a:rPr>
              <a:t>P</a:t>
            </a:r>
            <a:r>
              <a:rPr sz="2100" b="1" spc="-155" dirty="0">
                <a:latin typeface="Tahoma"/>
                <a:cs typeface="Tahoma"/>
              </a:rPr>
              <a:t>R</a:t>
            </a:r>
            <a:r>
              <a:rPr sz="2100" b="1" spc="-15" dirty="0">
                <a:latin typeface="Tahoma"/>
                <a:cs typeface="Tahoma"/>
              </a:rPr>
              <a:t>O</a:t>
            </a:r>
            <a:r>
              <a:rPr sz="2100" b="1" spc="-60" dirty="0">
                <a:latin typeface="Tahoma"/>
                <a:cs typeface="Tahoma"/>
              </a:rPr>
              <a:t>D</a:t>
            </a:r>
            <a:r>
              <a:rPr sz="2100" b="1" spc="-80" dirty="0">
                <a:latin typeface="Tahoma"/>
                <a:cs typeface="Tahoma"/>
              </a:rPr>
              <a:t>U</a:t>
            </a:r>
            <a:r>
              <a:rPr sz="2100" b="1" spc="105" dirty="0">
                <a:latin typeface="Tahoma"/>
                <a:cs typeface="Tahoma"/>
              </a:rPr>
              <a:t>C</a:t>
            </a:r>
            <a:r>
              <a:rPr sz="2100" b="1" spc="10" dirty="0">
                <a:latin typeface="Tahoma"/>
                <a:cs typeface="Tahoma"/>
              </a:rPr>
              <a:t>T  </a:t>
            </a:r>
            <a:r>
              <a:rPr sz="2100" b="1" spc="-35" dirty="0">
                <a:latin typeface="Tahoma"/>
                <a:cs typeface="Tahoma"/>
              </a:rPr>
              <a:t>SALES.</a:t>
            </a:r>
            <a:endParaRPr sz="2100">
              <a:latin typeface="Tahoma"/>
              <a:cs typeface="Tahoma"/>
            </a:endParaRPr>
          </a:p>
        </p:txBody>
      </p:sp>
      <p:sp>
        <p:nvSpPr>
          <p:cNvPr id="22" name="object 22"/>
          <p:cNvSpPr/>
          <p:nvPr/>
        </p:nvSpPr>
        <p:spPr>
          <a:xfrm>
            <a:off x="6761266" y="8633403"/>
            <a:ext cx="625475" cy="625475"/>
          </a:xfrm>
          <a:custGeom>
            <a:avLst/>
            <a:gdLst/>
            <a:ahLst/>
            <a:cxnLst/>
            <a:rect l="l" t="t" r="r" b="b"/>
            <a:pathLst>
              <a:path w="625475" h="625475">
                <a:moveTo>
                  <a:pt x="312449" y="624896"/>
                </a:moveTo>
                <a:lnTo>
                  <a:pt x="266276" y="621508"/>
                </a:lnTo>
                <a:lnTo>
                  <a:pt x="222208" y="611667"/>
                </a:lnTo>
                <a:lnTo>
                  <a:pt x="180727" y="595856"/>
                </a:lnTo>
                <a:lnTo>
                  <a:pt x="142316" y="574559"/>
                </a:lnTo>
                <a:lnTo>
                  <a:pt x="107458" y="548258"/>
                </a:lnTo>
                <a:lnTo>
                  <a:pt x="76637" y="517437"/>
                </a:lnTo>
                <a:lnTo>
                  <a:pt x="50336" y="482579"/>
                </a:lnTo>
                <a:lnTo>
                  <a:pt x="29038" y="444168"/>
                </a:lnTo>
                <a:lnTo>
                  <a:pt x="13227" y="402687"/>
                </a:lnTo>
                <a:lnTo>
                  <a:pt x="3386" y="358619"/>
                </a:lnTo>
                <a:lnTo>
                  <a:pt x="0" y="312437"/>
                </a:lnTo>
                <a:lnTo>
                  <a:pt x="3386" y="266277"/>
                </a:lnTo>
                <a:lnTo>
                  <a:pt x="13227" y="222209"/>
                </a:lnTo>
                <a:lnTo>
                  <a:pt x="29038" y="180728"/>
                </a:lnTo>
                <a:lnTo>
                  <a:pt x="50336" y="142317"/>
                </a:lnTo>
                <a:lnTo>
                  <a:pt x="76637" y="107459"/>
                </a:lnTo>
                <a:lnTo>
                  <a:pt x="107458" y="76638"/>
                </a:lnTo>
                <a:lnTo>
                  <a:pt x="142316" y="50337"/>
                </a:lnTo>
                <a:lnTo>
                  <a:pt x="180727" y="29039"/>
                </a:lnTo>
                <a:lnTo>
                  <a:pt x="222208" y="13228"/>
                </a:lnTo>
                <a:lnTo>
                  <a:pt x="266276" y="3387"/>
                </a:lnTo>
                <a:lnTo>
                  <a:pt x="312447" y="0"/>
                </a:lnTo>
                <a:lnTo>
                  <a:pt x="358618" y="3387"/>
                </a:lnTo>
                <a:lnTo>
                  <a:pt x="402686" y="13228"/>
                </a:lnTo>
                <a:lnTo>
                  <a:pt x="444167" y="29039"/>
                </a:lnTo>
                <a:lnTo>
                  <a:pt x="482578" y="50337"/>
                </a:lnTo>
                <a:lnTo>
                  <a:pt x="517436" y="76638"/>
                </a:lnTo>
                <a:lnTo>
                  <a:pt x="548257" y="107459"/>
                </a:lnTo>
                <a:lnTo>
                  <a:pt x="574558" y="142317"/>
                </a:lnTo>
                <a:lnTo>
                  <a:pt x="595856" y="180728"/>
                </a:lnTo>
                <a:lnTo>
                  <a:pt x="611667" y="222209"/>
                </a:lnTo>
                <a:lnTo>
                  <a:pt x="621508" y="266277"/>
                </a:lnTo>
                <a:lnTo>
                  <a:pt x="624894" y="312448"/>
                </a:lnTo>
                <a:lnTo>
                  <a:pt x="621508" y="358619"/>
                </a:lnTo>
                <a:lnTo>
                  <a:pt x="611667" y="402687"/>
                </a:lnTo>
                <a:lnTo>
                  <a:pt x="595856" y="444168"/>
                </a:lnTo>
                <a:lnTo>
                  <a:pt x="574558" y="482579"/>
                </a:lnTo>
                <a:lnTo>
                  <a:pt x="548257" y="517437"/>
                </a:lnTo>
                <a:lnTo>
                  <a:pt x="517436" y="548258"/>
                </a:lnTo>
                <a:lnTo>
                  <a:pt x="482578" y="574559"/>
                </a:lnTo>
                <a:lnTo>
                  <a:pt x="444167" y="595856"/>
                </a:lnTo>
                <a:lnTo>
                  <a:pt x="402686" y="611667"/>
                </a:lnTo>
                <a:lnTo>
                  <a:pt x="358618" y="621508"/>
                </a:lnTo>
                <a:lnTo>
                  <a:pt x="312449" y="624896"/>
                </a:lnTo>
                <a:close/>
              </a:path>
            </a:pathLst>
          </a:custGeom>
          <a:solidFill>
            <a:srgbClr val="FFFFFF"/>
          </a:solidFill>
        </p:spPr>
        <p:txBody>
          <a:bodyPr wrap="square" lIns="0" tIns="0" rIns="0" bIns="0" rtlCol="0"/>
          <a:lstStyle/>
          <a:p>
            <a:endParaRPr/>
          </a:p>
        </p:txBody>
      </p:sp>
      <p:sp>
        <p:nvSpPr>
          <p:cNvPr id="23" name="object 23"/>
          <p:cNvSpPr txBox="1"/>
          <p:nvPr/>
        </p:nvSpPr>
        <p:spPr>
          <a:xfrm>
            <a:off x="6965108" y="8728716"/>
            <a:ext cx="217170" cy="421640"/>
          </a:xfrm>
          <a:prstGeom prst="rect">
            <a:avLst/>
          </a:prstGeom>
        </p:spPr>
        <p:txBody>
          <a:bodyPr vert="horz" wrap="square" lIns="0" tIns="12700" rIns="0" bIns="0" rtlCol="0">
            <a:spAutoFit/>
          </a:bodyPr>
          <a:lstStyle/>
          <a:p>
            <a:pPr marL="12700">
              <a:lnSpc>
                <a:spcPct val="100000"/>
              </a:lnSpc>
              <a:spcBef>
                <a:spcPts val="100"/>
              </a:spcBef>
            </a:pPr>
            <a:r>
              <a:rPr sz="2600" spc="85" dirty="0">
                <a:solidFill>
                  <a:srgbClr val="12538A"/>
                </a:solidFill>
                <a:latin typeface="Tahoma"/>
                <a:cs typeface="Tahoma"/>
              </a:rPr>
              <a:t>6</a:t>
            </a:r>
            <a:endParaRPr sz="2600">
              <a:latin typeface="Tahoma"/>
              <a:cs typeface="Tahoma"/>
            </a:endParaRPr>
          </a:p>
        </p:txBody>
      </p:sp>
      <p:sp>
        <p:nvSpPr>
          <p:cNvPr id="24" name="object 24"/>
          <p:cNvSpPr/>
          <p:nvPr/>
        </p:nvSpPr>
        <p:spPr>
          <a:xfrm>
            <a:off x="505485" y="2532114"/>
            <a:ext cx="4377690" cy="66675"/>
          </a:xfrm>
          <a:custGeom>
            <a:avLst/>
            <a:gdLst/>
            <a:ahLst/>
            <a:cxnLst/>
            <a:rect l="l" t="t" r="r" b="b"/>
            <a:pathLst>
              <a:path w="4377690" h="66675">
                <a:moveTo>
                  <a:pt x="4377332" y="66674"/>
                </a:moveTo>
                <a:lnTo>
                  <a:pt x="0" y="66674"/>
                </a:lnTo>
                <a:lnTo>
                  <a:pt x="0" y="0"/>
                </a:lnTo>
                <a:lnTo>
                  <a:pt x="4377332" y="0"/>
                </a:lnTo>
                <a:lnTo>
                  <a:pt x="4377332" y="66674"/>
                </a:lnTo>
                <a:close/>
              </a:path>
            </a:pathLst>
          </a:custGeom>
          <a:solidFill>
            <a:srgbClr val="000000"/>
          </a:solidFill>
        </p:spPr>
        <p:txBody>
          <a:bodyPr wrap="square" lIns="0" tIns="0" rIns="0" bIns="0" rtlCol="0"/>
          <a:lstStyle/>
          <a:p>
            <a:endParaRPr/>
          </a:p>
        </p:txBody>
      </p:sp>
      <p:sp>
        <p:nvSpPr>
          <p:cNvPr id="25" name="object 25"/>
          <p:cNvSpPr txBox="1"/>
          <p:nvPr/>
        </p:nvSpPr>
        <p:spPr>
          <a:xfrm>
            <a:off x="492785" y="1772844"/>
            <a:ext cx="4403090" cy="875665"/>
          </a:xfrm>
          <a:prstGeom prst="rect">
            <a:avLst/>
          </a:prstGeom>
        </p:spPr>
        <p:txBody>
          <a:bodyPr vert="horz" wrap="square" lIns="0" tIns="15875" rIns="0" bIns="0" rtlCol="0">
            <a:spAutoFit/>
          </a:bodyPr>
          <a:lstStyle/>
          <a:p>
            <a:pPr marL="12700">
              <a:lnSpc>
                <a:spcPct val="100000"/>
              </a:lnSpc>
              <a:spcBef>
                <a:spcPts val="125"/>
              </a:spcBef>
            </a:pPr>
            <a:r>
              <a:rPr sz="5550" b="1" spc="-35" dirty="0">
                <a:latin typeface="Tahoma"/>
                <a:cs typeface="Tahoma"/>
              </a:rPr>
              <a:t>OBJECTIVES</a:t>
            </a:r>
            <a:endParaRPr sz="5550">
              <a:latin typeface="Tahoma"/>
              <a:cs typeface="Tahoma"/>
            </a:endParaRPr>
          </a:p>
        </p:txBody>
      </p:sp>
      <p:sp>
        <p:nvSpPr>
          <p:cNvPr id="26" name="object 26"/>
          <p:cNvSpPr/>
          <p:nvPr/>
        </p:nvSpPr>
        <p:spPr>
          <a:xfrm>
            <a:off x="6761266" y="1789405"/>
            <a:ext cx="625475" cy="625475"/>
          </a:xfrm>
          <a:custGeom>
            <a:avLst/>
            <a:gdLst/>
            <a:ahLst/>
            <a:cxnLst/>
            <a:rect l="l" t="t" r="r" b="b"/>
            <a:pathLst>
              <a:path w="625475" h="625475">
                <a:moveTo>
                  <a:pt x="312447" y="624896"/>
                </a:moveTo>
                <a:lnTo>
                  <a:pt x="266276" y="621508"/>
                </a:lnTo>
                <a:lnTo>
                  <a:pt x="222208" y="611667"/>
                </a:lnTo>
                <a:lnTo>
                  <a:pt x="180727" y="595856"/>
                </a:lnTo>
                <a:lnTo>
                  <a:pt x="142316" y="574559"/>
                </a:lnTo>
                <a:lnTo>
                  <a:pt x="107458" y="548258"/>
                </a:lnTo>
                <a:lnTo>
                  <a:pt x="76637" y="517437"/>
                </a:lnTo>
                <a:lnTo>
                  <a:pt x="50336" y="482579"/>
                </a:lnTo>
                <a:lnTo>
                  <a:pt x="29038" y="444168"/>
                </a:lnTo>
                <a:lnTo>
                  <a:pt x="13227" y="402687"/>
                </a:lnTo>
                <a:lnTo>
                  <a:pt x="3386" y="358619"/>
                </a:lnTo>
                <a:lnTo>
                  <a:pt x="0" y="312458"/>
                </a:lnTo>
                <a:lnTo>
                  <a:pt x="3386" y="266276"/>
                </a:lnTo>
                <a:lnTo>
                  <a:pt x="13227" y="222208"/>
                </a:lnTo>
                <a:lnTo>
                  <a:pt x="29038" y="180727"/>
                </a:lnTo>
                <a:lnTo>
                  <a:pt x="50336" y="142316"/>
                </a:lnTo>
                <a:lnTo>
                  <a:pt x="76637" y="107459"/>
                </a:lnTo>
                <a:lnTo>
                  <a:pt x="107458" y="76638"/>
                </a:lnTo>
                <a:lnTo>
                  <a:pt x="142316" y="50337"/>
                </a:lnTo>
                <a:lnTo>
                  <a:pt x="180727" y="29039"/>
                </a:lnTo>
                <a:lnTo>
                  <a:pt x="222208" y="13228"/>
                </a:lnTo>
                <a:lnTo>
                  <a:pt x="266276" y="3387"/>
                </a:lnTo>
                <a:lnTo>
                  <a:pt x="312445" y="0"/>
                </a:lnTo>
                <a:lnTo>
                  <a:pt x="358618" y="3387"/>
                </a:lnTo>
                <a:lnTo>
                  <a:pt x="402686" y="13228"/>
                </a:lnTo>
                <a:lnTo>
                  <a:pt x="444167" y="29039"/>
                </a:lnTo>
                <a:lnTo>
                  <a:pt x="482578" y="50337"/>
                </a:lnTo>
                <a:lnTo>
                  <a:pt x="517436" y="76638"/>
                </a:lnTo>
                <a:lnTo>
                  <a:pt x="548257" y="107459"/>
                </a:lnTo>
                <a:lnTo>
                  <a:pt x="574558" y="142316"/>
                </a:lnTo>
                <a:lnTo>
                  <a:pt x="595856" y="180727"/>
                </a:lnTo>
                <a:lnTo>
                  <a:pt x="611667" y="222208"/>
                </a:lnTo>
                <a:lnTo>
                  <a:pt x="621508" y="266276"/>
                </a:lnTo>
                <a:lnTo>
                  <a:pt x="624895" y="312437"/>
                </a:lnTo>
                <a:lnTo>
                  <a:pt x="621508" y="358619"/>
                </a:lnTo>
                <a:lnTo>
                  <a:pt x="611667" y="402687"/>
                </a:lnTo>
                <a:lnTo>
                  <a:pt x="595856" y="444168"/>
                </a:lnTo>
                <a:lnTo>
                  <a:pt x="574558" y="482579"/>
                </a:lnTo>
                <a:lnTo>
                  <a:pt x="548257" y="517437"/>
                </a:lnTo>
                <a:lnTo>
                  <a:pt x="517436" y="548258"/>
                </a:lnTo>
                <a:lnTo>
                  <a:pt x="482578" y="574559"/>
                </a:lnTo>
                <a:lnTo>
                  <a:pt x="444167" y="595856"/>
                </a:lnTo>
                <a:lnTo>
                  <a:pt x="402686" y="611667"/>
                </a:lnTo>
                <a:lnTo>
                  <a:pt x="358618" y="621508"/>
                </a:lnTo>
                <a:lnTo>
                  <a:pt x="312447" y="624896"/>
                </a:lnTo>
                <a:close/>
              </a:path>
            </a:pathLst>
          </a:custGeom>
          <a:solidFill>
            <a:srgbClr val="FFFFFF"/>
          </a:solidFill>
        </p:spPr>
        <p:txBody>
          <a:bodyPr wrap="square" lIns="0" tIns="0" rIns="0" bIns="0" rtlCol="0"/>
          <a:lstStyle/>
          <a:p>
            <a:endParaRPr/>
          </a:p>
        </p:txBody>
      </p:sp>
      <p:sp>
        <p:nvSpPr>
          <p:cNvPr id="27" name="object 27"/>
          <p:cNvSpPr txBox="1"/>
          <p:nvPr/>
        </p:nvSpPr>
        <p:spPr>
          <a:xfrm>
            <a:off x="6965108" y="1884719"/>
            <a:ext cx="217170" cy="421640"/>
          </a:xfrm>
          <a:prstGeom prst="rect">
            <a:avLst/>
          </a:prstGeom>
        </p:spPr>
        <p:txBody>
          <a:bodyPr vert="horz" wrap="square" lIns="0" tIns="12700" rIns="0" bIns="0" rtlCol="0">
            <a:spAutoFit/>
          </a:bodyPr>
          <a:lstStyle/>
          <a:p>
            <a:pPr marL="12700">
              <a:lnSpc>
                <a:spcPct val="100000"/>
              </a:lnSpc>
              <a:spcBef>
                <a:spcPts val="100"/>
              </a:spcBef>
            </a:pPr>
            <a:r>
              <a:rPr sz="2600" spc="85" dirty="0">
                <a:solidFill>
                  <a:srgbClr val="78DDE3"/>
                </a:solidFill>
                <a:latin typeface="Tahoma"/>
                <a:cs typeface="Tahoma"/>
              </a:rPr>
              <a:t>2</a:t>
            </a:r>
            <a:endParaRPr sz="2600">
              <a:latin typeface="Tahoma"/>
              <a:cs typeface="Tahoma"/>
            </a:endParaRPr>
          </a:p>
        </p:txBody>
      </p:sp>
      <p:sp>
        <p:nvSpPr>
          <p:cNvPr id="28" name="object 28"/>
          <p:cNvSpPr/>
          <p:nvPr/>
        </p:nvSpPr>
        <p:spPr>
          <a:xfrm>
            <a:off x="195645" y="9471675"/>
            <a:ext cx="619760" cy="619760"/>
          </a:xfrm>
          <a:custGeom>
            <a:avLst/>
            <a:gdLst/>
            <a:ahLst/>
            <a:cxnLst/>
            <a:rect l="l" t="t" r="r" b="b"/>
            <a:pathLst>
              <a:path w="619760" h="619759">
                <a:moveTo>
                  <a:pt x="315272" y="619680"/>
                </a:moveTo>
                <a:lnTo>
                  <a:pt x="269421" y="617123"/>
                </a:lnTo>
                <a:lnTo>
                  <a:pt x="225550" y="608129"/>
                </a:lnTo>
                <a:lnTo>
                  <a:pt x="184141" y="593170"/>
                </a:lnTo>
                <a:lnTo>
                  <a:pt x="145680" y="572717"/>
                </a:lnTo>
                <a:lnTo>
                  <a:pt x="110657" y="547241"/>
                </a:lnTo>
                <a:lnTo>
                  <a:pt x="79558" y="517213"/>
                </a:lnTo>
                <a:lnTo>
                  <a:pt x="52871" y="483103"/>
                </a:lnTo>
                <a:lnTo>
                  <a:pt x="31084" y="445382"/>
                </a:lnTo>
                <a:lnTo>
                  <a:pt x="14685" y="404522"/>
                </a:lnTo>
                <a:lnTo>
                  <a:pt x="4161" y="360993"/>
                </a:lnTo>
                <a:lnTo>
                  <a:pt x="0" y="315266"/>
                </a:lnTo>
                <a:lnTo>
                  <a:pt x="2557" y="269421"/>
                </a:lnTo>
                <a:lnTo>
                  <a:pt x="11551" y="225550"/>
                </a:lnTo>
                <a:lnTo>
                  <a:pt x="26509" y="184141"/>
                </a:lnTo>
                <a:lnTo>
                  <a:pt x="46962" y="145680"/>
                </a:lnTo>
                <a:lnTo>
                  <a:pt x="72438" y="110657"/>
                </a:lnTo>
                <a:lnTo>
                  <a:pt x="102467" y="79558"/>
                </a:lnTo>
                <a:lnTo>
                  <a:pt x="136577" y="52871"/>
                </a:lnTo>
                <a:lnTo>
                  <a:pt x="174298"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8"/>
                </a:lnTo>
                <a:lnTo>
                  <a:pt x="604995" y="215158"/>
                </a:lnTo>
                <a:lnTo>
                  <a:pt x="615519" y="258687"/>
                </a:lnTo>
                <a:lnTo>
                  <a:pt x="619680" y="304415"/>
                </a:lnTo>
                <a:lnTo>
                  <a:pt x="617123" y="350259"/>
                </a:lnTo>
                <a:lnTo>
                  <a:pt x="608129" y="394130"/>
                </a:lnTo>
                <a:lnTo>
                  <a:pt x="593170" y="435539"/>
                </a:lnTo>
                <a:lnTo>
                  <a:pt x="572718" y="473999"/>
                </a:lnTo>
                <a:lnTo>
                  <a:pt x="547241" y="509023"/>
                </a:lnTo>
                <a:lnTo>
                  <a:pt x="517213" y="540122"/>
                </a:lnTo>
                <a:lnTo>
                  <a:pt x="483103" y="566809"/>
                </a:lnTo>
                <a:lnTo>
                  <a:pt x="445382" y="588596"/>
                </a:lnTo>
                <a:lnTo>
                  <a:pt x="404522" y="604995"/>
                </a:lnTo>
                <a:lnTo>
                  <a:pt x="360993" y="615519"/>
                </a:lnTo>
                <a:lnTo>
                  <a:pt x="315272" y="619680"/>
                </a:lnTo>
                <a:close/>
              </a:path>
            </a:pathLst>
          </a:custGeom>
          <a:solidFill>
            <a:srgbClr val="78DDE3"/>
          </a:solidFill>
        </p:spPr>
        <p:txBody>
          <a:bodyPr wrap="square" lIns="0" tIns="0" rIns="0" bIns="0" rtlCol="0"/>
          <a:lstStyle/>
          <a:p>
            <a:endParaRPr/>
          </a:p>
        </p:txBody>
      </p:sp>
      <p:sp>
        <p:nvSpPr>
          <p:cNvPr id="29" name="object 29"/>
          <p:cNvSpPr txBox="1"/>
          <p:nvPr/>
        </p:nvSpPr>
        <p:spPr>
          <a:xfrm rot="21540000">
            <a:off x="395390" y="9678431"/>
            <a:ext cx="220542" cy="207429"/>
          </a:xfrm>
          <a:prstGeom prst="rect">
            <a:avLst/>
          </a:prstGeom>
        </p:spPr>
        <p:txBody>
          <a:bodyPr vert="horz" wrap="square" lIns="0" tIns="0" rIns="0" bIns="0" rtlCol="0">
            <a:spAutoFit/>
          </a:bodyPr>
          <a:lstStyle/>
          <a:p>
            <a:pPr>
              <a:lnSpc>
                <a:spcPts val="1500"/>
              </a:lnSpc>
            </a:pPr>
            <a:r>
              <a:rPr lang="en-US" sz="2400" b="1" spc="50" dirty="0">
                <a:latin typeface="Tahoma"/>
                <a:cs typeface="Tahoma"/>
              </a:rPr>
              <a:t>4</a:t>
            </a:r>
            <a:endParaRPr sz="2400" b="1" dirty="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37C8EF"/>
          </a:solidFill>
        </p:spPr>
        <p:txBody>
          <a:bodyPr wrap="square" lIns="0" tIns="0" rIns="0" bIns="0" rtlCol="0"/>
          <a:lstStyle/>
          <a:p>
            <a:endParaRPr/>
          </a:p>
        </p:txBody>
      </p:sp>
      <p:sp>
        <p:nvSpPr>
          <p:cNvPr id="3" name="object 3"/>
          <p:cNvSpPr/>
          <p:nvPr/>
        </p:nvSpPr>
        <p:spPr>
          <a:xfrm>
            <a:off x="514350" y="485778"/>
            <a:ext cx="17259300" cy="9286875"/>
          </a:xfrm>
          <a:custGeom>
            <a:avLst/>
            <a:gdLst/>
            <a:ahLst/>
            <a:cxnLst/>
            <a:rect l="l" t="t" r="r" b="b"/>
            <a:pathLst>
              <a:path w="17259300" h="9286875">
                <a:moveTo>
                  <a:pt x="17068799" y="9286428"/>
                </a:moveTo>
                <a:lnTo>
                  <a:pt x="190499" y="9286428"/>
                </a:lnTo>
                <a:lnTo>
                  <a:pt x="153161" y="9282734"/>
                </a:lnTo>
                <a:lnTo>
                  <a:pt x="84810" y="9254422"/>
                </a:lnTo>
                <a:lnTo>
                  <a:pt x="32006" y="9201618"/>
                </a:lnTo>
                <a:lnTo>
                  <a:pt x="3694" y="9133266"/>
                </a:lnTo>
                <a:lnTo>
                  <a:pt x="0" y="9095928"/>
                </a:lnTo>
                <a:lnTo>
                  <a:pt x="0" y="190499"/>
                </a:lnTo>
                <a:lnTo>
                  <a:pt x="14500" y="117598"/>
                </a:lnTo>
                <a:lnTo>
                  <a:pt x="55796" y="55795"/>
                </a:lnTo>
                <a:lnTo>
                  <a:pt x="117598" y="14500"/>
                </a:lnTo>
                <a:lnTo>
                  <a:pt x="190497" y="0"/>
                </a:lnTo>
                <a:lnTo>
                  <a:pt x="17068802" y="0"/>
                </a:lnTo>
                <a:lnTo>
                  <a:pt x="17141701" y="14500"/>
                </a:lnTo>
                <a:lnTo>
                  <a:pt x="17203504" y="55795"/>
                </a:lnTo>
                <a:lnTo>
                  <a:pt x="17244798" y="117598"/>
                </a:lnTo>
                <a:lnTo>
                  <a:pt x="17259299" y="190499"/>
                </a:lnTo>
                <a:lnTo>
                  <a:pt x="17259299" y="9095928"/>
                </a:lnTo>
                <a:lnTo>
                  <a:pt x="17244798" y="9168829"/>
                </a:lnTo>
                <a:lnTo>
                  <a:pt x="17203504" y="9230631"/>
                </a:lnTo>
                <a:lnTo>
                  <a:pt x="17141701" y="9271927"/>
                </a:lnTo>
                <a:lnTo>
                  <a:pt x="17068799" y="9286428"/>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1016000" y="992857"/>
            <a:ext cx="8196580" cy="863600"/>
          </a:xfrm>
          <a:prstGeom prst="rect">
            <a:avLst/>
          </a:prstGeom>
        </p:spPr>
        <p:txBody>
          <a:bodyPr vert="horz" wrap="square" lIns="0" tIns="12700" rIns="0" bIns="0" rtlCol="0">
            <a:spAutoFit/>
          </a:bodyPr>
          <a:lstStyle/>
          <a:p>
            <a:pPr marL="12700">
              <a:lnSpc>
                <a:spcPct val="100000"/>
              </a:lnSpc>
              <a:spcBef>
                <a:spcPts val="100"/>
              </a:spcBef>
            </a:pPr>
            <a:r>
              <a:rPr sz="5500" spc="-240" dirty="0"/>
              <a:t>DESCRIPTIVE</a:t>
            </a:r>
            <a:r>
              <a:rPr sz="5500" spc="480" dirty="0"/>
              <a:t> </a:t>
            </a:r>
            <a:r>
              <a:rPr sz="5500" spc="-200" dirty="0"/>
              <a:t>ANALYSIS</a:t>
            </a:r>
            <a:endParaRPr sz="5500"/>
          </a:p>
        </p:txBody>
      </p:sp>
      <p:grpSp>
        <p:nvGrpSpPr>
          <p:cNvPr id="5" name="object 5"/>
          <p:cNvGrpSpPr/>
          <p:nvPr/>
        </p:nvGrpSpPr>
        <p:grpSpPr>
          <a:xfrm>
            <a:off x="1493875" y="3490915"/>
            <a:ext cx="114300" cy="2971800"/>
            <a:chOff x="1493875" y="3490915"/>
            <a:chExt cx="114300" cy="2971800"/>
          </a:xfrm>
        </p:grpSpPr>
        <p:pic>
          <p:nvPicPr>
            <p:cNvPr id="6" name="object 6"/>
            <p:cNvPicPr/>
            <p:nvPr/>
          </p:nvPicPr>
          <p:blipFill>
            <a:blip r:embed="rId2" cstate="print"/>
            <a:stretch>
              <a:fillRect/>
            </a:stretch>
          </p:blipFill>
          <p:spPr>
            <a:xfrm>
              <a:off x="1493875" y="3490915"/>
              <a:ext cx="114300" cy="114299"/>
            </a:xfrm>
            <a:prstGeom prst="rect">
              <a:avLst/>
            </a:prstGeom>
          </p:spPr>
        </p:pic>
        <p:pic>
          <p:nvPicPr>
            <p:cNvPr id="7" name="object 7"/>
            <p:cNvPicPr/>
            <p:nvPr/>
          </p:nvPicPr>
          <p:blipFill>
            <a:blip r:embed="rId2" cstate="print"/>
            <a:stretch>
              <a:fillRect/>
            </a:stretch>
          </p:blipFill>
          <p:spPr>
            <a:xfrm>
              <a:off x="1493875" y="4919665"/>
              <a:ext cx="114300" cy="114299"/>
            </a:xfrm>
            <a:prstGeom prst="rect">
              <a:avLst/>
            </a:prstGeom>
          </p:spPr>
        </p:pic>
        <p:pic>
          <p:nvPicPr>
            <p:cNvPr id="8" name="object 8"/>
            <p:cNvPicPr/>
            <p:nvPr/>
          </p:nvPicPr>
          <p:blipFill>
            <a:blip r:embed="rId2" cstate="print"/>
            <a:stretch>
              <a:fillRect/>
            </a:stretch>
          </p:blipFill>
          <p:spPr>
            <a:xfrm>
              <a:off x="1493875" y="6348415"/>
              <a:ext cx="114300" cy="114299"/>
            </a:xfrm>
            <a:prstGeom prst="rect">
              <a:avLst/>
            </a:prstGeom>
          </p:spPr>
        </p:pic>
      </p:grpSp>
      <p:sp>
        <p:nvSpPr>
          <p:cNvPr id="9" name="object 9"/>
          <p:cNvSpPr txBox="1"/>
          <p:nvPr/>
        </p:nvSpPr>
        <p:spPr>
          <a:xfrm>
            <a:off x="7406320" y="2694689"/>
            <a:ext cx="3832860" cy="645795"/>
          </a:xfrm>
          <a:prstGeom prst="rect">
            <a:avLst/>
          </a:prstGeom>
        </p:spPr>
        <p:txBody>
          <a:bodyPr vert="horz" wrap="square" lIns="0" tIns="15240" rIns="0" bIns="0" rtlCol="0">
            <a:spAutoFit/>
          </a:bodyPr>
          <a:lstStyle/>
          <a:p>
            <a:pPr marL="12700">
              <a:lnSpc>
                <a:spcPct val="100000"/>
              </a:lnSpc>
              <a:spcBef>
                <a:spcPts val="120"/>
              </a:spcBef>
            </a:pPr>
            <a:r>
              <a:rPr sz="4050" b="1" spc="350" dirty="0">
                <a:solidFill>
                  <a:srgbClr val="40A1CD"/>
                </a:solidFill>
                <a:latin typeface="Trebuchet MS"/>
                <a:cs typeface="Trebuchet MS"/>
              </a:rPr>
              <a:t>D</a:t>
            </a:r>
            <a:r>
              <a:rPr sz="4050" b="1" spc="600" dirty="0">
                <a:solidFill>
                  <a:srgbClr val="40A1CD"/>
                </a:solidFill>
                <a:latin typeface="Trebuchet MS"/>
                <a:cs typeface="Trebuchet MS"/>
              </a:rPr>
              <a:t>a</a:t>
            </a:r>
            <a:r>
              <a:rPr sz="4050" b="1" spc="40" dirty="0">
                <a:solidFill>
                  <a:srgbClr val="40A1CD"/>
                </a:solidFill>
                <a:latin typeface="Trebuchet MS"/>
                <a:cs typeface="Trebuchet MS"/>
              </a:rPr>
              <a:t>t</a:t>
            </a:r>
            <a:r>
              <a:rPr sz="4050" b="1" spc="600" dirty="0">
                <a:solidFill>
                  <a:srgbClr val="40A1CD"/>
                </a:solidFill>
                <a:latin typeface="Trebuchet MS"/>
                <a:cs typeface="Trebuchet MS"/>
              </a:rPr>
              <a:t>a</a:t>
            </a:r>
            <a:r>
              <a:rPr sz="4050" b="1" spc="520" dirty="0">
                <a:solidFill>
                  <a:srgbClr val="40A1CD"/>
                </a:solidFill>
                <a:latin typeface="Trebuchet MS"/>
                <a:cs typeface="Trebuchet MS"/>
              </a:rPr>
              <a:t>s</a:t>
            </a:r>
            <a:r>
              <a:rPr sz="4050" b="1" spc="170" dirty="0">
                <a:solidFill>
                  <a:srgbClr val="40A1CD"/>
                </a:solidFill>
                <a:latin typeface="Trebuchet MS"/>
                <a:cs typeface="Trebuchet MS"/>
              </a:rPr>
              <a:t>e</a:t>
            </a:r>
            <a:r>
              <a:rPr sz="4050" b="1" spc="40" dirty="0">
                <a:solidFill>
                  <a:srgbClr val="40A1CD"/>
                </a:solidFill>
                <a:latin typeface="Trebuchet MS"/>
                <a:cs typeface="Trebuchet MS"/>
              </a:rPr>
              <a:t>t</a:t>
            </a:r>
            <a:r>
              <a:rPr sz="4050" b="1" spc="525" dirty="0">
                <a:solidFill>
                  <a:srgbClr val="40A1CD"/>
                </a:solidFill>
                <a:latin typeface="Trebuchet MS"/>
                <a:cs typeface="Trebuchet MS"/>
              </a:rPr>
              <a:t>s</a:t>
            </a:r>
            <a:r>
              <a:rPr sz="4050" b="1" spc="-360" dirty="0">
                <a:solidFill>
                  <a:srgbClr val="40A1CD"/>
                </a:solidFill>
                <a:latin typeface="Trebuchet MS"/>
                <a:cs typeface="Trebuchet MS"/>
              </a:rPr>
              <a:t> </a:t>
            </a:r>
            <a:r>
              <a:rPr sz="4050" b="1" spc="345" dirty="0">
                <a:solidFill>
                  <a:srgbClr val="40A1CD"/>
                </a:solidFill>
                <a:latin typeface="Trebuchet MS"/>
                <a:cs typeface="Trebuchet MS"/>
              </a:rPr>
              <a:t>u</a:t>
            </a:r>
            <a:r>
              <a:rPr sz="4050" b="1" spc="520" dirty="0">
                <a:solidFill>
                  <a:srgbClr val="40A1CD"/>
                </a:solidFill>
                <a:latin typeface="Trebuchet MS"/>
                <a:cs typeface="Trebuchet MS"/>
              </a:rPr>
              <a:t>s</a:t>
            </a:r>
            <a:r>
              <a:rPr sz="4050" b="1" spc="170" dirty="0">
                <a:solidFill>
                  <a:srgbClr val="40A1CD"/>
                </a:solidFill>
                <a:latin typeface="Trebuchet MS"/>
                <a:cs typeface="Trebuchet MS"/>
              </a:rPr>
              <a:t>e</a:t>
            </a:r>
            <a:r>
              <a:rPr sz="4050" b="1" spc="409" dirty="0">
                <a:solidFill>
                  <a:srgbClr val="40A1CD"/>
                </a:solidFill>
                <a:latin typeface="Trebuchet MS"/>
                <a:cs typeface="Trebuchet MS"/>
              </a:rPr>
              <a:t>d</a:t>
            </a:r>
            <a:endParaRPr sz="4050">
              <a:latin typeface="Trebuchet MS"/>
              <a:cs typeface="Trebuchet MS"/>
            </a:endParaRPr>
          </a:p>
        </p:txBody>
      </p:sp>
      <p:sp>
        <p:nvSpPr>
          <p:cNvPr id="10" name="object 10"/>
          <p:cNvSpPr txBox="1">
            <a:spLocks noGrp="1"/>
          </p:cNvSpPr>
          <p:nvPr>
            <p:ph type="body" idx="1"/>
          </p:nvPr>
        </p:nvSpPr>
        <p:spPr>
          <a:prstGeom prst="rect">
            <a:avLst/>
          </a:prstGeom>
        </p:spPr>
        <p:txBody>
          <a:bodyPr vert="horz" wrap="square" lIns="0" tIns="12065" rIns="0" bIns="0" rtlCol="0">
            <a:spAutoFit/>
          </a:bodyPr>
          <a:lstStyle/>
          <a:p>
            <a:pPr marL="360045">
              <a:lnSpc>
                <a:spcPct val="100000"/>
              </a:lnSpc>
              <a:spcBef>
                <a:spcPts val="95"/>
              </a:spcBef>
            </a:pPr>
            <a:r>
              <a:rPr spc="160" dirty="0"/>
              <a:t>5</a:t>
            </a:r>
            <a:r>
              <a:rPr spc="-229" dirty="0"/>
              <a:t> </a:t>
            </a:r>
            <a:r>
              <a:rPr spc="375" dirty="0"/>
              <a:t>C</a:t>
            </a:r>
            <a:r>
              <a:rPr spc="170" dirty="0"/>
              <a:t>o</a:t>
            </a:r>
            <a:r>
              <a:rPr spc="-5" dirty="0"/>
              <a:t>r</a:t>
            </a:r>
            <a:r>
              <a:rPr spc="100" dirty="0"/>
              <a:t>e</a:t>
            </a:r>
            <a:r>
              <a:rPr spc="-229" dirty="0"/>
              <a:t> </a:t>
            </a:r>
            <a:r>
              <a:rPr spc="170" dirty="0"/>
              <a:t>o</a:t>
            </a:r>
            <a:r>
              <a:rPr spc="-30" dirty="0"/>
              <a:t>f</a:t>
            </a:r>
            <a:r>
              <a:rPr spc="-229" dirty="0"/>
              <a:t> </a:t>
            </a:r>
            <a:r>
              <a:rPr spc="-200" dirty="0"/>
              <a:t>L</a:t>
            </a:r>
            <a:r>
              <a:rPr spc="200" dirty="0"/>
              <a:t>u</a:t>
            </a:r>
            <a:r>
              <a:rPr spc="80" dirty="0"/>
              <a:t>x</a:t>
            </a:r>
            <a:r>
              <a:rPr spc="200" dirty="0"/>
              <a:t>u</a:t>
            </a:r>
            <a:r>
              <a:rPr spc="-5" dirty="0"/>
              <a:t>r</a:t>
            </a:r>
            <a:r>
              <a:rPr spc="245" dirty="0"/>
              <a:t>y</a:t>
            </a:r>
            <a:r>
              <a:rPr spc="-229" dirty="0"/>
              <a:t> </a:t>
            </a:r>
            <a:r>
              <a:rPr spc="155" dirty="0"/>
              <a:t>B</a:t>
            </a:r>
            <a:r>
              <a:rPr spc="95" dirty="0"/>
              <a:t>e</a:t>
            </a:r>
            <a:r>
              <a:rPr spc="365" dirty="0"/>
              <a:t>a</a:t>
            </a:r>
            <a:r>
              <a:rPr spc="200" dirty="0"/>
              <a:t>u</a:t>
            </a:r>
            <a:r>
              <a:rPr spc="15" dirty="0"/>
              <a:t>t</a:t>
            </a:r>
            <a:r>
              <a:rPr spc="245" dirty="0"/>
              <a:t>y</a:t>
            </a:r>
          </a:p>
          <a:p>
            <a:pPr marL="25400">
              <a:lnSpc>
                <a:spcPct val="100000"/>
              </a:lnSpc>
              <a:spcBef>
                <a:spcPts val="2965"/>
              </a:spcBef>
              <a:tabLst>
                <a:tab pos="6824345" algn="l"/>
              </a:tabLst>
            </a:pPr>
            <a:r>
              <a:rPr sz="1850" b="0" spc="-40" dirty="0">
                <a:solidFill>
                  <a:srgbClr val="000000"/>
                </a:solidFill>
                <a:latin typeface="Lucida Sans Unicode"/>
                <a:cs typeface="Lucida Sans Unicode"/>
              </a:rPr>
              <a:t>This</a:t>
            </a:r>
            <a:r>
              <a:rPr sz="1850" b="0" spc="-65" dirty="0">
                <a:solidFill>
                  <a:srgbClr val="000000"/>
                </a:solidFill>
                <a:latin typeface="Lucida Sans Unicode"/>
                <a:cs typeface="Lucida Sans Unicode"/>
              </a:rPr>
              <a:t> </a:t>
            </a:r>
            <a:r>
              <a:rPr sz="1850" b="0" spc="50" dirty="0">
                <a:solidFill>
                  <a:srgbClr val="000000"/>
                </a:solidFill>
                <a:latin typeface="Lucida Sans Unicode"/>
                <a:cs typeface="Lucida Sans Unicode"/>
              </a:rPr>
              <a:t>particular</a:t>
            </a:r>
            <a:r>
              <a:rPr sz="1850" b="0" spc="-60" dirty="0">
                <a:solidFill>
                  <a:srgbClr val="000000"/>
                </a:solidFill>
                <a:latin typeface="Lucida Sans Unicode"/>
                <a:cs typeface="Lucida Sans Unicode"/>
              </a:rPr>
              <a:t> </a:t>
            </a:r>
            <a:r>
              <a:rPr sz="1850" b="0" spc="100" dirty="0">
                <a:solidFill>
                  <a:srgbClr val="000000"/>
                </a:solidFill>
                <a:latin typeface="Lucida Sans Unicode"/>
                <a:cs typeface="Lucida Sans Unicode"/>
              </a:rPr>
              <a:t>dataset</a:t>
            </a:r>
            <a:r>
              <a:rPr sz="1850" b="0" spc="-65" dirty="0">
                <a:solidFill>
                  <a:srgbClr val="000000"/>
                </a:solidFill>
                <a:latin typeface="Lucida Sans Unicode"/>
                <a:cs typeface="Lucida Sans Unicode"/>
              </a:rPr>
              <a:t> </a:t>
            </a:r>
            <a:r>
              <a:rPr sz="1850" b="0" spc="55" dirty="0">
                <a:solidFill>
                  <a:srgbClr val="000000"/>
                </a:solidFill>
                <a:latin typeface="Lucida Sans Unicode"/>
                <a:cs typeface="Lucida Sans Unicode"/>
              </a:rPr>
              <a:t>carries</a:t>
            </a:r>
            <a:r>
              <a:rPr sz="1850" b="0" spc="-60" dirty="0">
                <a:solidFill>
                  <a:srgbClr val="000000"/>
                </a:solidFill>
                <a:latin typeface="Lucida Sans Unicode"/>
                <a:cs typeface="Lucida Sans Unicode"/>
              </a:rPr>
              <a:t> </a:t>
            </a:r>
            <a:r>
              <a:rPr sz="1850" b="0" spc="30" dirty="0">
                <a:solidFill>
                  <a:srgbClr val="000000"/>
                </a:solidFill>
                <a:latin typeface="Lucida Sans Unicode"/>
                <a:cs typeface="Lucida Sans Unicode"/>
              </a:rPr>
              <a:t>information</a:t>
            </a:r>
            <a:r>
              <a:rPr sz="1850" b="0" spc="-65" dirty="0">
                <a:solidFill>
                  <a:srgbClr val="000000"/>
                </a:solidFill>
                <a:latin typeface="Lucida Sans Unicode"/>
                <a:cs typeface="Lucida Sans Unicode"/>
              </a:rPr>
              <a:t> </a:t>
            </a:r>
            <a:r>
              <a:rPr sz="1850" b="0" spc="70" dirty="0">
                <a:solidFill>
                  <a:srgbClr val="000000"/>
                </a:solidFill>
                <a:latin typeface="Lucida Sans Unicode"/>
                <a:cs typeface="Lucida Sans Unicode"/>
              </a:rPr>
              <a:t>mainly</a:t>
            </a:r>
            <a:r>
              <a:rPr sz="1850" b="0" spc="-60" dirty="0">
                <a:solidFill>
                  <a:srgbClr val="000000"/>
                </a:solidFill>
                <a:latin typeface="Lucida Sans Unicode"/>
                <a:cs typeface="Lucida Sans Unicode"/>
              </a:rPr>
              <a:t> </a:t>
            </a:r>
            <a:r>
              <a:rPr sz="1850" b="0" spc="85" dirty="0">
                <a:solidFill>
                  <a:srgbClr val="000000"/>
                </a:solidFill>
                <a:latin typeface="Lucida Sans Unicode"/>
                <a:cs typeface="Lucida Sans Unicode"/>
              </a:rPr>
              <a:t>about	</a:t>
            </a:r>
            <a:r>
              <a:rPr sz="1850" b="0" spc="55" dirty="0">
                <a:solidFill>
                  <a:srgbClr val="000000"/>
                </a:solidFill>
                <a:latin typeface="Lucida Sans Unicode"/>
                <a:cs typeface="Lucida Sans Unicode"/>
              </a:rPr>
              <a:t>Product</a:t>
            </a:r>
            <a:r>
              <a:rPr sz="1850" b="0" spc="-100" dirty="0">
                <a:solidFill>
                  <a:srgbClr val="000000"/>
                </a:solidFill>
                <a:latin typeface="Lucida Sans Unicode"/>
                <a:cs typeface="Lucida Sans Unicode"/>
              </a:rPr>
              <a:t> </a:t>
            </a:r>
            <a:r>
              <a:rPr sz="1850" b="0" spc="50" dirty="0">
                <a:solidFill>
                  <a:srgbClr val="000000"/>
                </a:solidFill>
                <a:latin typeface="Lucida Sans Unicode"/>
                <a:cs typeface="Lucida Sans Unicode"/>
              </a:rPr>
              <a:t>reviews</a:t>
            </a:r>
            <a:r>
              <a:rPr sz="1850" b="0" spc="-100" dirty="0">
                <a:solidFill>
                  <a:srgbClr val="000000"/>
                </a:solidFill>
                <a:latin typeface="Lucida Sans Unicode"/>
                <a:cs typeface="Lucida Sans Unicode"/>
              </a:rPr>
              <a:t> </a:t>
            </a:r>
            <a:r>
              <a:rPr sz="1850" b="0" spc="130" dirty="0">
                <a:solidFill>
                  <a:srgbClr val="000000"/>
                </a:solidFill>
                <a:latin typeface="Lucida Sans Unicode"/>
                <a:cs typeface="Lucida Sans Unicode"/>
              </a:rPr>
              <a:t>and</a:t>
            </a:r>
            <a:r>
              <a:rPr sz="1850" b="0" spc="-95" dirty="0">
                <a:solidFill>
                  <a:srgbClr val="000000"/>
                </a:solidFill>
                <a:latin typeface="Lucida Sans Unicode"/>
                <a:cs typeface="Lucida Sans Unicode"/>
              </a:rPr>
              <a:t> </a:t>
            </a:r>
            <a:r>
              <a:rPr sz="1850" b="0" spc="10" dirty="0">
                <a:solidFill>
                  <a:srgbClr val="000000"/>
                </a:solidFill>
                <a:latin typeface="Lucida Sans Unicode"/>
                <a:cs typeface="Lucida Sans Unicode"/>
              </a:rPr>
              <a:t>ratings.</a:t>
            </a:r>
            <a:endParaRPr sz="1850">
              <a:latin typeface="Lucida Sans Unicode"/>
              <a:cs typeface="Lucida Sans Unicode"/>
            </a:endParaRPr>
          </a:p>
          <a:p>
            <a:pPr>
              <a:lnSpc>
                <a:spcPct val="100000"/>
              </a:lnSpc>
              <a:spcBef>
                <a:spcPts val="5"/>
              </a:spcBef>
            </a:pPr>
            <a:endParaRPr sz="1950">
              <a:latin typeface="Lucida Sans Unicode"/>
              <a:cs typeface="Lucida Sans Unicode"/>
            </a:endParaRPr>
          </a:p>
          <a:p>
            <a:pPr marL="360045">
              <a:lnSpc>
                <a:spcPct val="100000"/>
              </a:lnSpc>
              <a:spcBef>
                <a:spcPts val="5"/>
              </a:spcBef>
            </a:pPr>
            <a:r>
              <a:rPr spc="430" dirty="0"/>
              <a:t>M</a:t>
            </a:r>
            <a:r>
              <a:rPr spc="95" dirty="0"/>
              <a:t>e</a:t>
            </a:r>
            <a:r>
              <a:rPr spc="15" dirty="0"/>
              <a:t>t</a:t>
            </a:r>
            <a:r>
              <a:rPr spc="365" dirty="0"/>
              <a:t>a</a:t>
            </a:r>
            <a:r>
              <a:rPr spc="240" dirty="0"/>
              <a:t>d</a:t>
            </a:r>
            <a:r>
              <a:rPr spc="365" dirty="0"/>
              <a:t>a</a:t>
            </a:r>
            <a:r>
              <a:rPr spc="15" dirty="0"/>
              <a:t>t</a:t>
            </a:r>
            <a:r>
              <a:rPr spc="370" dirty="0"/>
              <a:t>a</a:t>
            </a:r>
            <a:r>
              <a:rPr spc="-229" dirty="0"/>
              <a:t> </a:t>
            </a:r>
            <a:r>
              <a:rPr spc="170" dirty="0"/>
              <a:t>o</a:t>
            </a:r>
            <a:r>
              <a:rPr spc="-30" dirty="0"/>
              <a:t>f</a:t>
            </a:r>
            <a:r>
              <a:rPr spc="305" dirty="0"/>
              <a:t> </a:t>
            </a:r>
            <a:r>
              <a:rPr spc="-200" dirty="0"/>
              <a:t>L</a:t>
            </a:r>
            <a:r>
              <a:rPr spc="200" dirty="0"/>
              <a:t>u</a:t>
            </a:r>
            <a:r>
              <a:rPr spc="80" dirty="0"/>
              <a:t>x</a:t>
            </a:r>
            <a:r>
              <a:rPr spc="200" dirty="0"/>
              <a:t>u</a:t>
            </a:r>
            <a:r>
              <a:rPr spc="-5" dirty="0"/>
              <a:t>r</a:t>
            </a:r>
            <a:r>
              <a:rPr spc="245" dirty="0"/>
              <a:t>y</a:t>
            </a:r>
            <a:r>
              <a:rPr spc="-229" dirty="0"/>
              <a:t> </a:t>
            </a:r>
            <a:r>
              <a:rPr spc="155" dirty="0"/>
              <a:t>B</a:t>
            </a:r>
            <a:r>
              <a:rPr spc="95" dirty="0"/>
              <a:t>e</a:t>
            </a:r>
            <a:r>
              <a:rPr spc="365" dirty="0"/>
              <a:t>a</a:t>
            </a:r>
            <a:r>
              <a:rPr spc="200" dirty="0"/>
              <a:t>u</a:t>
            </a:r>
            <a:r>
              <a:rPr spc="15" dirty="0"/>
              <a:t>t</a:t>
            </a:r>
            <a:r>
              <a:rPr spc="245" dirty="0"/>
              <a:t>y</a:t>
            </a:r>
          </a:p>
          <a:p>
            <a:pPr marL="12700">
              <a:lnSpc>
                <a:spcPct val="100000"/>
              </a:lnSpc>
              <a:spcBef>
                <a:spcPts val="2965"/>
              </a:spcBef>
              <a:tabLst>
                <a:tab pos="6082030" algn="l"/>
                <a:tab pos="13129260" algn="l"/>
              </a:tabLst>
            </a:pPr>
            <a:r>
              <a:rPr sz="1850" b="0" spc="-50" dirty="0">
                <a:solidFill>
                  <a:srgbClr val="000000"/>
                </a:solidFill>
                <a:latin typeface="Lucida Sans Unicode"/>
                <a:cs typeface="Lucida Sans Unicode"/>
              </a:rPr>
              <a:t>To</a:t>
            </a:r>
            <a:r>
              <a:rPr sz="1850" b="0" spc="-75" dirty="0">
                <a:solidFill>
                  <a:srgbClr val="000000"/>
                </a:solidFill>
                <a:latin typeface="Lucida Sans Unicode"/>
                <a:cs typeface="Lucida Sans Unicode"/>
              </a:rPr>
              <a:t> </a:t>
            </a:r>
            <a:r>
              <a:rPr sz="1850" b="0" spc="35" dirty="0">
                <a:solidFill>
                  <a:srgbClr val="000000"/>
                </a:solidFill>
                <a:latin typeface="Lucida Sans Unicode"/>
                <a:cs typeface="Lucida Sans Unicode"/>
              </a:rPr>
              <a:t>support</a:t>
            </a:r>
            <a:r>
              <a:rPr sz="1850" b="0" spc="-75" dirty="0">
                <a:solidFill>
                  <a:srgbClr val="000000"/>
                </a:solidFill>
                <a:latin typeface="Lucida Sans Unicode"/>
                <a:cs typeface="Lucida Sans Unicode"/>
              </a:rPr>
              <a:t> </a:t>
            </a:r>
            <a:r>
              <a:rPr sz="1850" b="0" spc="15" dirty="0">
                <a:solidFill>
                  <a:srgbClr val="000000"/>
                </a:solidFill>
                <a:latin typeface="Lucida Sans Unicode"/>
                <a:cs typeface="Lucida Sans Unicode"/>
              </a:rPr>
              <a:t>our</a:t>
            </a:r>
            <a:r>
              <a:rPr sz="1850" b="0" spc="-75" dirty="0">
                <a:solidFill>
                  <a:srgbClr val="000000"/>
                </a:solidFill>
                <a:latin typeface="Lucida Sans Unicode"/>
                <a:cs typeface="Lucida Sans Unicode"/>
              </a:rPr>
              <a:t> </a:t>
            </a:r>
            <a:r>
              <a:rPr sz="1850" b="0" spc="35" dirty="0">
                <a:solidFill>
                  <a:srgbClr val="000000"/>
                </a:solidFill>
                <a:latin typeface="Lucida Sans Unicode"/>
                <a:cs typeface="Lucida Sans Unicode"/>
              </a:rPr>
              <a:t>Analysis</a:t>
            </a:r>
            <a:r>
              <a:rPr sz="1850" b="0" spc="-75" dirty="0">
                <a:solidFill>
                  <a:srgbClr val="000000"/>
                </a:solidFill>
                <a:latin typeface="Lucida Sans Unicode"/>
                <a:cs typeface="Lucida Sans Unicode"/>
              </a:rPr>
              <a:t> </a:t>
            </a:r>
            <a:r>
              <a:rPr sz="1850" b="0" spc="130" dirty="0">
                <a:solidFill>
                  <a:srgbClr val="000000"/>
                </a:solidFill>
                <a:latin typeface="Lucida Sans Unicode"/>
                <a:cs typeface="Lucida Sans Unicode"/>
              </a:rPr>
              <a:t>and</a:t>
            </a:r>
            <a:r>
              <a:rPr sz="1850" b="0" spc="-70" dirty="0">
                <a:solidFill>
                  <a:srgbClr val="000000"/>
                </a:solidFill>
                <a:latin typeface="Lucida Sans Unicode"/>
                <a:cs typeface="Lucida Sans Unicode"/>
              </a:rPr>
              <a:t> </a:t>
            </a:r>
            <a:r>
              <a:rPr sz="1850" b="0" spc="-25" dirty="0">
                <a:solidFill>
                  <a:srgbClr val="000000"/>
                </a:solidFill>
                <a:latin typeface="Lucida Sans Unicode"/>
                <a:cs typeface="Lucida Sans Unicode"/>
              </a:rPr>
              <a:t>further,</a:t>
            </a:r>
            <a:r>
              <a:rPr sz="1850" b="0" spc="-75" dirty="0">
                <a:solidFill>
                  <a:srgbClr val="000000"/>
                </a:solidFill>
                <a:latin typeface="Lucida Sans Unicode"/>
                <a:cs typeface="Lucida Sans Unicode"/>
              </a:rPr>
              <a:t> </a:t>
            </a:r>
            <a:r>
              <a:rPr sz="1850" b="0" spc="70" dirty="0">
                <a:solidFill>
                  <a:srgbClr val="000000"/>
                </a:solidFill>
                <a:latin typeface="Lucida Sans Unicode"/>
                <a:cs typeface="Lucida Sans Unicode"/>
              </a:rPr>
              <a:t>columns</a:t>
            </a:r>
            <a:r>
              <a:rPr sz="1850" b="0" spc="-75" dirty="0">
                <a:solidFill>
                  <a:srgbClr val="000000"/>
                </a:solidFill>
                <a:latin typeface="Lucida Sans Unicode"/>
                <a:cs typeface="Lucida Sans Unicode"/>
              </a:rPr>
              <a:t> </a:t>
            </a:r>
            <a:r>
              <a:rPr sz="1850" b="0" spc="35" dirty="0">
                <a:solidFill>
                  <a:srgbClr val="000000"/>
                </a:solidFill>
                <a:latin typeface="Lucida Sans Unicode"/>
                <a:cs typeface="Lucida Sans Unicode"/>
              </a:rPr>
              <a:t>from	</a:t>
            </a:r>
            <a:r>
              <a:rPr sz="1850" b="0" spc="120" dirty="0">
                <a:solidFill>
                  <a:srgbClr val="000000"/>
                </a:solidFill>
                <a:latin typeface="Lucida Sans Unicode"/>
                <a:cs typeface="Lucida Sans Unicode"/>
              </a:rPr>
              <a:t>Metadata</a:t>
            </a:r>
            <a:r>
              <a:rPr sz="1850" b="0" spc="-75" dirty="0">
                <a:solidFill>
                  <a:srgbClr val="000000"/>
                </a:solidFill>
                <a:latin typeface="Lucida Sans Unicode"/>
                <a:cs typeface="Lucida Sans Unicode"/>
              </a:rPr>
              <a:t> </a:t>
            </a:r>
            <a:r>
              <a:rPr sz="1850" b="0" spc="105" dirty="0">
                <a:solidFill>
                  <a:srgbClr val="000000"/>
                </a:solidFill>
                <a:latin typeface="Lucida Sans Unicode"/>
                <a:cs typeface="Lucida Sans Unicode"/>
              </a:rPr>
              <a:t>are</a:t>
            </a:r>
            <a:r>
              <a:rPr sz="1850" b="0" spc="-75" dirty="0">
                <a:solidFill>
                  <a:srgbClr val="000000"/>
                </a:solidFill>
                <a:latin typeface="Lucida Sans Unicode"/>
                <a:cs typeface="Lucida Sans Unicode"/>
              </a:rPr>
              <a:t> </a:t>
            </a:r>
            <a:r>
              <a:rPr sz="1850" b="0" spc="50" dirty="0">
                <a:solidFill>
                  <a:srgbClr val="000000"/>
                </a:solidFill>
                <a:latin typeface="Lucida Sans Unicode"/>
                <a:cs typeface="Lucida Sans Unicode"/>
              </a:rPr>
              <a:t>essential</a:t>
            </a:r>
            <a:r>
              <a:rPr sz="1850" b="0" spc="-80" dirty="0">
                <a:solidFill>
                  <a:srgbClr val="000000"/>
                </a:solidFill>
                <a:latin typeface="Lucida Sans Unicode"/>
                <a:cs typeface="Lucida Sans Unicode"/>
              </a:rPr>
              <a:t> </a:t>
            </a:r>
            <a:r>
              <a:rPr sz="1850" b="0" spc="100" dirty="0">
                <a:solidFill>
                  <a:srgbClr val="000000"/>
                </a:solidFill>
                <a:latin typeface="Lucida Sans Unicode"/>
                <a:cs typeface="Lucida Sans Unicode"/>
              </a:rPr>
              <a:t>aspects</a:t>
            </a:r>
            <a:r>
              <a:rPr sz="1850" b="0" spc="-75" dirty="0">
                <a:solidFill>
                  <a:srgbClr val="000000"/>
                </a:solidFill>
                <a:latin typeface="Lucida Sans Unicode"/>
                <a:cs typeface="Lucida Sans Unicode"/>
              </a:rPr>
              <a:t> </a:t>
            </a:r>
            <a:r>
              <a:rPr sz="1850" b="0" spc="85" dirty="0">
                <a:solidFill>
                  <a:srgbClr val="000000"/>
                </a:solidFill>
                <a:latin typeface="Lucida Sans Unicode"/>
                <a:cs typeface="Lucida Sans Unicode"/>
              </a:rPr>
              <a:t>when</a:t>
            </a:r>
            <a:r>
              <a:rPr sz="1850" b="0" spc="-75" dirty="0">
                <a:solidFill>
                  <a:srgbClr val="000000"/>
                </a:solidFill>
                <a:latin typeface="Lucida Sans Unicode"/>
                <a:cs typeface="Lucida Sans Unicode"/>
              </a:rPr>
              <a:t> </a:t>
            </a:r>
            <a:r>
              <a:rPr sz="1850" b="0" spc="-45" dirty="0">
                <a:solidFill>
                  <a:srgbClr val="000000"/>
                </a:solidFill>
                <a:latin typeface="Lucida Sans Unicode"/>
                <a:cs typeface="Lucida Sans Unicode"/>
              </a:rPr>
              <a:t>it</a:t>
            </a:r>
            <a:r>
              <a:rPr sz="1850" b="0" spc="-80" dirty="0">
                <a:solidFill>
                  <a:srgbClr val="000000"/>
                </a:solidFill>
                <a:latin typeface="Lucida Sans Unicode"/>
                <a:cs typeface="Lucida Sans Unicode"/>
              </a:rPr>
              <a:t> </a:t>
            </a:r>
            <a:r>
              <a:rPr sz="1850" b="0" spc="120" dirty="0">
                <a:solidFill>
                  <a:srgbClr val="000000"/>
                </a:solidFill>
                <a:latin typeface="Lucida Sans Unicode"/>
                <a:cs typeface="Lucida Sans Unicode"/>
              </a:rPr>
              <a:t>comes</a:t>
            </a:r>
            <a:r>
              <a:rPr sz="1850" b="0" spc="-75" dirty="0">
                <a:solidFill>
                  <a:srgbClr val="000000"/>
                </a:solidFill>
                <a:latin typeface="Lucida Sans Unicode"/>
                <a:cs typeface="Lucida Sans Unicode"/>
              </a:rPr>
              <a:t> </a:t>
            </a:r>
            <a:r>
              <a:rPr sz="1850" b="0" spc="25" dirty="0">
                <a:solidFill>
                  <a:srgbClr val="000000"/>
                </a:solidFill>
                <a:latin typeface="Lucida Sans Unicode"/>
                <a:cs typeface="Lucida Sans Unicode"/>
              </a:rPr>
              <a:t>to</a:t>
            </a:r>
            <a:r>
              <a:rPr sz="1850" b="0" spc="-75" dirty="0">
                <a:solidFill>
                  <a:srgbClr val="000000"/>
                </a:solidFill>
                <a:latin typeface="Lucida Sans Unicode"/>
                <a:cs typeface="Lucida Sans Unicode"/>
              </a:rPr>
              <a:t> </a:t>
            </a:r>
            <a:r>
              <a:rPr sz="1850" b="0" spc="65" dirty="0">
                <a:solidFill>
                  <a:srgbClr val="000000"/>
                </a:solidFill>
                <a:latin typeface="Lucida Sans Unicode"/>
                <a:cs typeface="Lucida Sans Unicode"/>
              </a:rPr>
              <a:t>analysis	</a:t>
            </a:r>
            <a:r>
              <a:rPr sz="1850" b="0" spc="-5" dirty="0">
                <a:solidFill>
                  <a:srgbClr val="000000"/>
                </a:solidFill>
                <a:latin typeface="Lucida Sans Unicode"/>
                <a:cs typeface="Lucida Sans Unicode"/>
              </a:rPr>
              <a:t>of</a:t>
            </a:r>
            <a:r>
              <a:rPr sz="1850" b="0" spc="-100" dirty="0">
                <a:solidFill>
                  <a:srgbClr val="000000"/>
                </a:solidFill>
                <a:latin typeface="Lucida Sans Unicode"/>
                <a:cs typeface="Lucida Sans Unicode"/>
              </a:rPr>
              <a:t> </a:t>
            </a:r>
            <a:r>
              <a:rPr sz="1850" b="0" spc="10" dirty="0">
                <a:solidFill>
                  <a:srgbClr val="000000"/>
                </a:solidFill>
                <a:latin typeface="Lucida Sans Unicode"/>
                <a:cs typeface="Lucida Sans Unicode"/>
              </a:rPr>
              <a:t>different</a:t>
            </a:r>
            <a:r>
              <a:rPr sz="1850" b="0" spc="-95" dirty="0">
                <a:solidFill>
                  <a:srgbClr val="000000"/>
                </a:solidFill>
                <a:latin typeface="Lucida Sans Unicode"/>
                <a:cs typeface="Lucida Sans Unicode"/>
              </a:rPr>
              <a:t> </a:t>
            </a:r>
            <a:r>
              <a:rPr sz="1850" b="0" spc="-5" dirty="0">
                <a:solidFill>
                  <a:srgbClr val="000000"/>
                </a:solidFill>
                <a:latin typeface="Lucida Sans Unicode"/>
                <a:cs typeface="Lucida Sans Unicode"/>
              </a:rPr>
              <a:t>forms.</a:t>
            </a:r>
            <a:endParaRPr sz="1850">
              <a:latin typeface="Lucida Sans Unicode"/>
              <a:cs typeface="Lucida Sans Unicode"/>
            </a:endParaRPr>
          </a:p>
          <a:p>
            <a:pPr>
              <a:lnSpc>
                <a:spcPct val="100000"/>
              </a:lnSpc>
              <a:spcBef>
                <a:spcPts val="5"/>
              </a:spcBef>
            </a:pPr>
            <a:endParaRPr sz="1950">
              <a:latin typeface="Lucida Sans Unicode"/>
              <a:cs typeface="Lucida Sans Unicode"/>
            </a:endParaRPr>
          </a:p>
          <a:p>
            <a:pPr marL="360045">
              <a:lnSpc>
                <a:spcPct val="100000"/>
              </a:lnSpc>
            </a:pPr>
            <a:r>
              <a:rPr spc="95" dirty="0"/>
              <a:t>R</a:t>
            </a:r>
            <a:r>
              <a:rPr spc="365" dirty="0"/>
              <a:t>a</a:t>
            </a:r>
            <a:r>
              <a:rPr spc="15" dirty="0"/>
              <a:t>t</a:t>
            </a:r>
            <a:r>
              <a:rPr spc="-15" dirty="0"/>
              <a:t>i</a:t>
            </a:r>
            <a:r>
              <a:rPr spc="204" dirty="0"/>
              <a:t>n</a:t>
            </a:r>
            <a:r>
              <a:rPr spc="440" dirty="0"/>
              <a:t>g</a:t>
            </a:r>
            <a:r>
              <a:rPr spc="320" dirty="0"/>
              <a:t>s</a:t>
            </a:r>
            <a:r>
              <a:rPr spc="-229" dirty="0"/>
              <a:t> </a:t>
            </a:r>
            <a:r>
              <a:rPr spc="170" dirty="0"/>
              <a:t>o</a:t>
            </a:r>
            <a:r>
              <a:rPr spc="-30" dirty="0"/>
              <a:t>f</a:t>
            </a:r>
            <a:r>
              <a:rPr spc="305" dirty="0"/>
              <a:t> </a:t>
            </a:r>
            <a:r>
              <a:rPr spc="-200" dirty="0"/>
              <a:t>L</a:t>
            </a:r>
            <a:r>
              <a:rPr spc="200" dirty="0"/>
              <a:t>u</a:t>
            </a:r>
            <a:r>
              <a:rPr spc="80" dirty="0"/>
              <a:t>x</a:t>
            </a:r>
            <a:r>
              <a:rPr spc="200" dirty="0"/>
              <a:t>u</a:t>
            </a:r>
            <a:r>
              <a:rPr spc="-5" dirty="0"/>
              <a:t>r</a:t>
            </a:r>
            <a:r>
              <a:rPr spc="245" dirty="0"/>
              <a:t>y</a:t>
            </a:r>
            <a:r>
              <a:rPr spc="-229" dirty="0"/>
              <a:t> </a:t>
            </a:r>
            <a:r>
              <a:rPr spc="155" dirty="0"/>
              <a:t>B</a:t>
            </a:r>
            <a:r>
              <a:rPr spc="95" dirty="0"/>
              <a:t>e</a:t>
            </a:r>
            <a:r>
              <a:rPr spc="365" dirty="0"/>
              <a:t>a</a:t>
            </a:r>
            <a:r>
              <a:rPr spc="200" dirty="0"/>
              <a:t>u</a:t>
            </a:r>
            <a:r>
              <a:rPr spc="15" dirty="0"/>
              <a:t>t</a:t>
            </a:r>
            <a:r>
              <a:rPr spc="245" dirty="0"/>
              <a:t>y</a:t>
            </a:r>
          </a:p>
          <a:p>
            <a:pPr marL="132715" marR="5080" indent="-66675">
              <a:lnSpc>
                <a:spcPts val="2250"/>
              </a:lnSpc>
              <a:spcBef>
                <a:spcPts val="3090"/>
              </a:spcBef>
            </a:pPr>
            <a:r>
              <a:rPr sz="1900" b="0" spc="-10" dirty="0">
                <a:solidFill>
                  <a:srgbClr val="000000"/>
                </a:solidFill>
                <a:latin typeface="Lucida Sans Unicode"/>
                <a:cs typeface="Lucida Sans Unicode"/>
              </a:rPr>
              <a:t>The</a:t>
            </a:r>
            <a:r>
              <a:rPr sz="1900" b="0" spc="-90" dirty="0">
                <a:solidFill>
                  <a:srgbClr val="000000"/>
                </a:solidFill>
                <a:latin typeface="Lucida Sans Unicode"/>
                <a:cs typeface="Lucida Sans Unicode"/>
              </a:rPr>
              <a:t> </a:t>
            </a:r>
            <a:r>
              <a:rPr sz="1900" b="0" spc="90" dirty="0">
                <a:solidFill>
                  <a:srgbClr val="000000"/>
                </a:solidFill>
                <a:latin typeface="Lucida Sans Unicode"/>
                <a:cs typeface="Lucida Sans Unicode"/>
              </a:rPr>
              <a:t>dataset</a:t>
            </a:r>
            <a:r>
              <a:rPr sz="1900" b="0" spc="-90" dirty="0">
                <a:solidFill>
                  <a:srgbClr val="000000"/>
                </a:solidFill>
                <a:latin typeface="Lucida Sans Unicode"/>
                <a:cs typeface="Lucida Sans Unicode"/>
              </a:rPr>
              <a:t> </a:t>
            </a:r>
            <a:r>
              <a:rPr sz="1900" b="0" spc="40" dirty="0">
                <a:solidFill>
                  <a:srgbClr val="000000"/>
                </a:solidFill>
                <a:latin typeface="Lucida Sans Unicode"/>
                <a:cs typeface="Lucida Sans Unicode"/>
              </a:rPr>
              <a:t>beholds</a:t>
            </a:r>
            <a:r>
              <a:rPr sz="1900" b="0" spc="-85" dirty="0">
                <a:solidFill>
                  <a:srgbClr val="000000"/>
                </a:solidFill>
                <a:latin typeface="Lucida Sans Unicode"/>
                <a:cs typeface="Lucida Sans Unicode"/>
              </a:rPr>
              <a:t> </a:t>
            </a:r>
            <a:r>
              <a:rPr sz="1900" b="0" spc="20" dirty="0">
                <a:solidFill>
                  <a:srgbClr val="000000"/>
                </a:solidFill>
                <a:latin typeface="Lucida Sans Unicode"/>
                <a:cs typeface="Lucida Sans Unicode"/>
              </a:rPr>
              <a:t>information</a:t>
            </a:r>
            <a:r>
              <a:rPr sz="1900" b="0" spc="-90" dirty="0">
                <a:solidFill>
                  <a:srgbClr val="000000"/>
                </a:solidFill>
                <a:latin typeface="Lucida Sans Unicode"/>
                <a:cs typeface="Lucida Sans Unicode"/>
              </a:rPr>
              <a:t> </a:t>
            </a:r>
            <a:r>
              <a:rPr sz="1900" b="0" spc="75" dirty="0">
                <a:solidFill>
                  <a:srgbClr val="000000"/>
                </a:solidFill>
                <a:latin typeface="Lucida Sans Unicode"/>
                <a:cs typeface="Lucida Sans Unicode"/>
              </a:rPr>
              <a:t>about</a:t>
            </a:r>
            <a:r>
              <a:rPr sz="1900" b="0" spc="-90" dirty="0">
                <a:solidFill>
                  <a:srgbClr val="000000"/>
                </a:solidFill>
                <a:latin typeface="Lucida Sans Unicode"/>
                <a:cs typeface="Lucida Sans Unicode"/>
              </a:rPr>
              <a:t> </a:t>
            </a:r>
            <a:r>
              <a:rPr sz="1900" b="0" spc="60" dirty="0">
                <a:solidFill>
                  <a:srgbClr val="000000"/>
                </a:solidFill>
                <a:latin typeface="Lucida Sans Unicode"/>
                <a:cs typeface="Lucida Sans Unicode"/>
              </a:rPr>
              <a:t>customer</a:t>
            </a:r>
            <a:r>
              <a:rPr sz="1900" b="0" spc="-85" dirty="0">
                <a:solidFill>
                  <a:srgbClr val="000000"/>
                </a:solidFill>
                <a:latin typeface="Lucida Sans Unicode"/>
                <a:cs typeface="Lucida Sans Unicode"/>
              </a:rPr>
              <a:t> </a:t>
            </a:r>
            <a:r>
              <a:rPr sz="1900" b="0" spc="30" dirty="0">
                <a:solidFill>
                  <a:srgbClr val="000000"/>
                </a:solidFill>
                <a:latin typeface="Lucida Sans Unicode"/>
                <a:cs typeface="Lucida Sans Unicode"/>
              </a:rPr>
              <a:t>ratings</a:t>
            </a:r>
            <a:r>
              <a:rPr sz="1900" b="0" spc="-90" dirty="0">
                <a:solidFill>
                  <a:srgbClr val="000000"/>
                </a:solidFill>
                <a:latin typeface="Lucida Sans Unicode"/>
                <a:cs typeface="Lucida Sans Unicode"/>
              </a:rPr>
              <a:t> </a:t>
            </a:r>
            <a:r>
              <a:rPr sz="1900" b="0" spc="114" dirty="0">
                <a:solidFill>
                  <a:srgbClr val="000000"/>
                </a:solidFill>
                <a:latin typeface="Lucida Sans Unicode"/>
                <a:cs typeface="Lucida Sans Unicode"/>
              </a:rPr>
              <a:t>and</a:t>
            </a:r>
            <a:r>
              <a:rPr sz="1900" b="0" spc="-85" dirty="0">
                <a:solidFill>
                  <a:srgbClr val="000000"/>
                </a:solidFill>
                <a:latin typeface="Lucida Sans Unicode"/>
                <a:cs typeface="Lucida Sans Unicode"/>
              </a:rPr>
              <a:t> </a:t>
            </a:r>
            <a:r>
              <a:rPr sz="1900" b="0" spc="60" dirty="0">
                <a:solidFill>
                  <a:srgbClr val="000000"/>
                </a:solidFill>
                <a:latin typeface="Lucida Sans Unicode"/>
                <a:cs typeface="Lucida Sans Unicode"/>
              </a:rPr>
              <a:t>customer</a:t>
            </a:r>
            <a:r>
              <a:rPr sz="1900" b="0" spc="-90" dirty="0">
                <a:solidFill>
                  <a:srgbClr val="000000"/>
                </a:solidFill>
                <a:latin typeface="Lucida Sans Unicode"/>
                <a:cs typeface="Lucida Sans Unicode"/>
              </a:rPr>
              <a:t> </a:t>
            </a:r>
            <a:r>
              <a:rPr sz="1900" b="0" spc="35" dirty="0">
                <a:solidFill>
                  <a:srgbClr val="000000"/>
                </a:solidFill>
                <a:latin typeface="Lucida Sans Unicode"/>
                <a:cs typeface="Lucida Sans Unicode"/>
              </a:rPr>
              <a:t>reviewer</a:t>
            </a:r>
            <a:r>
              <a:rPr sz="1900" b="0" spc="-90" dirty="0">
                <a:solidFill>
                  <a:srgbClr val="000000"/>
                </a:solidFill>
                <a:latin typeface="Lucida Sans Unicode"/>
                <a:cs typeface="Lucida Sans Unicode"/>
              </a:rPr>
              <a:t> </a:t>
            </a:r>
            <a:r>
              <a:rPr sz="1900" b="0" spc="-85" dirty="0">
                <a:solidFill>
                  <a:srgbClr val="000000"/>
                </a:solidFill>
                <a:latin typeface="Lucida Sans Unicode"/>
                <a:cs typeface="Lucida Sans Unicode"/>
              </a:rPr>
              <a:t>ID </a:t>
            </a:r>
            <a:r>
              <a:rPr sz="1900" b="0" spc="50" dirty="0">
                <a:solidFill>
                  <a:srgbClr val="000000"/>
                </a:solidFill>
                <a:latin typeface="Lucida Sans Unicode"/>
                <a:cs typeface="Lucida Sans Unicode"/>
              </a:rPr>
              <a:t>which</a:t>
            </a:r>
            <a:r>
              <a:rPr sz="1900" b="0" spc="-90" dirty="0">
                <a:solidFill>
                  <a:srgbClr val="000000"/>
                </a:solidFill>
                <a:latin typeface="Lucida Sans Unicode"/>
                <a:cs typeface="Lucida Sans Unicode"/>
              </a:rPr>
              <a:t> </a:t>
            </a:r>
            <a:r>
              <a:rPr sz="1900" b="0" spc="150" dirty="0">
                <a:solidFill>
                  <a:srgbClr val="000000"/>
                </a:solidFill>
                <a:latin typeface="Lucida Sans Unicode"/>
                <a:cs typeface="Lucida Sans Unicode"/>
              </a:rPr>
              <a:t>can</a:t>
            </a:r>
            <a:r>
              <a:rPr sz="1900" b="0" spc="-85" dirty="0">
                <a:solidFill>
                  <a:srgbClr val="000000"/>
                </a:solidFill>
                <a:latin typeface="Lucida Sans Unicode"/>
                <a:cs typeface="Lucida Sans Unicode"/>
              </a:rPr>
              <a:t> </a:t>
            </a:r>
            <a:r>
              <a:rPr sz="1900" b="0" spc="25" dirty="0">
                <a:solidFill>
                  <a:srgbClr val="000000"/>
                </a:solidFill>
                <a:latin typeface="Lucida Sans Unicode"/>
                <a:cs typeface="Lucida Sans Unicode"/>
              </a:rPr>
              <a:t>support</a:t>
            </a:r>
            <a:r>
              <a:rPr sz="1900" b="0" spc="-90" dirty="0">
                <a:solidFill>
                  <a:srgbClr val="000000"/>
                </a:solidFill>
                <a:latin typeface="Lucida Sans Unicode"/>
                <a:cs typeface="Lucida Sans Unicode"/>
              </a:rPr>
              <a:t> </a:t>
            </a:r>
            <a:r>
              <a:rPr sz="1900" b="0" dirty="0">
                <a:solidFill>
                  <a:srgbClr val="000000"/>
                </a:solidFill>
                <a:latin typeface="Lucida Sans Unicode"/>
                <a:cs typeface="Lucida Sans Unicode"/>
              </a:rPr>
              <a:t>our</a:t>
            </a:r>
            <a:r>
              <a:rPr sz="1900" b="0" spc="-90" dirty="0">
                <a:solidFill>
                  <a:srgbClr val="000000"/>
                </a:solidFill>
                <a:latin typeface="Lucida Sans Unicode"/>
                <a:cs typeface="Lucida Sans Unicode"/>
              </a:rPr>
              <a:t> </a:t>
            </a:r>
            <a:r>
              <a:rPr sz="1900" b="0" spc="65" dirty="0">
                <a:solidFill>
                  <a:srgbClr val="000000"/>
                </a:solidFill>
                <a:latin typeface="Lucida Sans Unicode"/>
                <a:cs typeface="Lucida Sans Unicode"/>
              </a:rPr>
              <a:t>statements</a:t>
            </a:r>
            <a:r>
              <a:rPr sz="1900" b="0" spc="-85" dirty="0">
                <a:solidFill>
                  <a:srgbClr val="000000"/>
                </a:solidFill>
                <a:latin typeface="Lucida Sans Unicode"/>
                <a:cs typeface="Lucida Sans Unicode"/>
              </a:rPr>
              <a:t> </a:t>
            </a:r>
            <a:r>
              <a:rPr sz="1900" b="0" spc="40" dirty="0">
                <a:solidFill>
                  <a:srgbClr val="000000"/>
                </a:solidFill>
                <a:latin typeface="Lucida Sans Unicode"/>
                <a:cs typeface="Lucida Sans Unicode"/>
              </a:rPr>
              <a:t>on</a:t>
            </a:r>
            <a:r>
              <a:rPr sz="1900" b="0" spc="-90" dirty="0">
                <a:solidFill>
                  <a:srgbClr val="000000"/>
                </a:solidFill>
                <a:latin typeface="Lucida Sans Unicode"/>
                <a:cs typeface="Lucida Sans Unicode"/>
              </a:rPr>
              <a:t> </a:t>
            </a:r>
            <a:r>
              <a:rPr sz="1900" b="0" spc="55" dirty="0">
                <a:solidFill>
                  <a:srgbClr val="000000"/>
                </a:solidFill>
                <a:latin typeface="Lucida Sans Unicode"/>
                <a:cs typeface="Lucida Sans Unicode"/>
              </a:rPr>
              <a:t>Customer </a:t>
            </a:r>
            <a:r>
              <a:rPr sz="1900" b="0" spc="-585" dirty="0">
                <a:solidFill>
                  <a:srgbClr val="000000"/>
                </a:solidFill>
                <a:latin typeface="Lucida Sans Unicode"/>
                <a:cs typeface="Lucida Sans Unicode"/>
              </a:rPr>
              <a:t> </a:t>
            </a:r>
            <a:r>
              <a:rPr sz="1900" b="0" spc="20" dirty="0">
                <a:solidFill>
                  <a:srgbClr val="000000"/>
                </a:solidFill>
                <a:latin typeface="Lucida Sans Unicode"/>
                <a:cs typeface="Lucida Sans Unicode"/>
              </a:rPr>
              <a:t>Sentiments.</a:t>
            </a:r>
            <a:endParaRPr sz="1900">
              <a:latin typeface="Lucida Sans Unicode"/>
              <a:cs typeface="Lucida Sans Unicode"/>
            </a:endParaRPr>
          </a:p>
        </p:txBody>
      </p:sp>
      <p:grpSp>
        <p:nvGrpSpPr>
          <p:cNvPr id="11" name="object 11"/>
          <p:cNvGrpSpPr/>
          <p:nvPr/>
        </p:nvGrpSpPr>
        <p:grpSpPr>
          <a:xfrm>
            <a:off x="5426" y="7918156"/>
            <a:ext cx="12114530" cy="2363470"/>
            <a:chOff x="5426" y="7918156"/>
            <a:chExt cx="12114530" cy="2363470"/>
          </a:xfrm>
        </p:grpSpPr>
        <p:pic>
          <p:nvPicPr>
            <p:cNvPr id="12" name="object 12"/>
            <p:cNvPicPr/>
            <p:nvPr/>
          </p:nvPicPr>
          <p:blipFill>
            <a:blip r:embed="rId3" cstate="print"/>
            <a:stretch>
              <a:fillRect/>
            </a:stretch>
          </p:blipFill>
          <p:spPr>
            <a:xfrm>
              <a:off x="4423522" y="7918156"/>
              <a:ext cx="7696199" cy="1123949"/>
            </a:xfrm>
            <a:prstGeom prst="rect">
              <a:avLst/>
            </a:prstGeom>
          </p:spPr>
        </p:pic>
        <p:sp>
          <p:nvSpPr>
            <p:cNvPr id="13" name="object 13"/>
            <p:cNvSpPr/>
            <p:nvPr/>
          </p:nvSpPr>
          <p:spPr>
            <a:xfrm>
              <a:off x="5426" y="9661893"/>
              <a:ext cx="619760" cy="619760"/>
            </a:xfrm>
            <a:custGeom>
              <a:avLst/>
              <a:gdLst/>
              <a:ahLst/>
              <a:cxnLst/>
              <a:rect l="l" t="t" r="r" b="b"/>
              <a:pathLst>
                <a:path w="619760" h="619759">
                  <a:moveTo>
                    <a:pt x="315272" y="619680"/>
                  </a:moveTo>
                  <a:lnTo>
                    <a:pt x="269421" y="617122"/>
                  </a:lnTo>
                  <a:lnTo>
                    <a:pt x="225550" y="608129"/>
                  </a:lnTo>
                  <a:lnTo>
                    <a:pt x="184141" y="593170"/>
                  </a:lnTo>
                  <a:lnTo>
                    <a:pt x="145680" y="572717"/>
                  </a:lnTo>
                  <a:lnTo>
                    <a:pt x="110657" y="547241"/>
                  </a:lnTo>
                  <a:lnTo>
                    <a:pt x="79558" y="517212"/>
                  </a:lnTo>
                  <a:lnTo>
                    <a:pt x="52871" y="483102"/>
                  </a:lnTo>
                  <a:lnTo>
                    <a:pt x="31084" y="445382"/>
                  </a:lnTo>
                  <a:lnTo>
                    <a:pt x="14685" y="404522"/>
                  </a:lnTo>
                  <a:lnTo>
                    <a:pt x="4161" y="360993"/>
                  </a:lnTo>
                  <a:lnTo>
                    <a:pt x="0" y="315266"/>
                  </a:lnTo>
                  <a:lnTo>
                    <a:pt x="2557" y="269421"/>
                  </a:lnTo>
                  <a:lnTo>
                    <a:pt x="11551" y="225550"/>
                  </a:lnTo>
                  <a:lnTo>
                    <a:pt x="26509" y="184140"/>
                  </a:lnTo>
                  <a:lnTo>
                    <a:pt x="46962" y="145680"/>
                  </a:lnTo>
                  <a:lnTo>
                    <a:pt x="72438" y="110657"/>
                  </a:lnTo>
                  <a:lnTo>
                    <a:pt x="102467" y="79558"/>
                  </a:lnTo>
                  <a:lnTo>
                    <a:pt x="136577" y="52871"/>
                  </a:lnTo>
                  <a:lnTo>
                    <a:pt x="174298"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7"/>
                  </a:lnTo>
                  <a:lnTo>
                    <a:pt x="604995" y="215158"/>
                  </a:lnTo>
                  <a:lnTo>
                    <a:pt x="615519" y="258687"/>
                  </a:lnTo>
                  <a:lnTo>
                    <a:pt x="619680" y="304414"/>
                  </a:lnTo>
                  <a:lnTo>
                    <a:pt x="617123" y="350259"/>
                  </a:lnTo>
                  <a:lnTo>
                    <a:pt x="608129" y="394129"/>
                  </a:lnTo>
                  <a:lnTo>
                    <a:pt x="593170" y="435539"/>
                  </a:lnTo>
                  <a:lnTo>
                    <a:pt x="572718" y="473999"/>
                  </a:lnTo>
                  <a:lnTo>
                    <a:pt x="547241" y="509023"/>
                  </a:lnTo>
                  <a:lnTo>
                    <a:pt x="517213" y="540122"/>
                  </a:lnTo>
                  <a:lnTo>
                    <a:pt x="483103" y="566808"/>
                  </a:lnTo>
                  <a:lnTo>
                    <a:pt x="445382" y="588595"/>
                  </a:lnTo>
                  <a:lnTo>
                    <a:pt x="404522" y="604995"/>
                  </a:lnTo>
                  <a:lnTo>
                    <a:pt x="360993" y="615519"/>
                  </a:lnTo>
                  <a:lnTo>
                    <a:pt x="315272" y="619680"/>
                  </a:lnTo>
                  <a:close/>
                </a:path>
              </a:pathLst>
            </a:custGeom>
            <a:solidFill>
              <a:srgbClr val="78DDE3"/>
            </a:solidFill>
          </p:spPr>
          <p:txBody>
            <a:bodyPr wrap="square" lIns="0" tIns="0" rIns="0" bIns="0" rtlCol="0"/>
            <a:lstStyle/>
            <a:p>
              <a:endParaRPr/>
            </a:p>
          </p:txBody>
        </p:sp>
      </p:grpSp>
      <p:sp>
        <p:nvSpPr>
          <p:cNvPr id="15" name="TextBox 14">
            <a:extLst>
              <a:ext uri="{FF2B5EF4-FFF2-40B4-BE49-F238E27FC236}">
                <a16:creationId xmlns:a16="http://schemas.microsoft.com/office/drawing/2014/main" id="{B320BC40-B2C3-B978-852F-E266EB2298C1}"/>
              </a:ext>
            </a:extLst>
          </p:cNvPr>
          <p:cNvSpPr txBox="1"/>
          <p:nvPr/>
        </p:nvSpPr>
        <p:spPr>
          <a:xfrm>
            <a:off x="133350" y="9740940"/>
            <a:ext cx="361950" cy="461665"/>
          </a:xfrm>
          <a:prstGeom prst="rect">
            <a:avLst/>
          </a:prstGeom>
          <a:noFill/>
        </p:spPr>
        <p:txBody>
          <a:bodyPr wrap="square" rtlCol="0">
            <a:spAutoFit/>
          </a:bodyPr>
          <a:lstStyle/>
          <a:p>
            <a:r>
              <a:rPr lang="en-US" sz="2400" b="1" dirty="0"/>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14514" y="4718020"/>
            <a:ext cx="13336269" cy="762635"/>
          </a:xfrm>
          <a:custGeom>
            <a:avLst/>
            <a:gdLst/>
            <a:ahLst/>
            <a:cxnLst/>
            <a:rect l="l" t="t" r="r" b="b"/>
            <a:pathLst>
              <a:path w="13336269" h="762635">
                <a:moveTo>
                  <a:pt x="0" y="762610"/>
                </a:moveTo>
                <a:lnTo>
                  <a:pt x="13335963" y="762610"/>
                </a:lnTo>
                <a:lnTo>
                  <a:pt x="13335963" y="0"/>
                </a:lnTo>
                <a:lnTo>
                  <a:pt x="0" y="0"/>
                </a:lnTo>
                <a:lnTo>
                  <a:pt x="0" y="762610"/>
                </a:lnTo>
                <a:close/>
              </a:path>
            </a:pathLst>
          </a:custGeom>
          <a:solidFill>
            <a:srgbClr val="ECF0F1"/>
          </a:solidFill>
        </p:spPr>
        <p:txBody>
          <a:bodyPr wrap="square" lIns="0" tIns="0" rIns="0" bIns="0" rtlCol="0"/>
          <a:lstStyle/>
          <a:p>
            <a:endParaRPr/>
          </a:p>
        </p:txBody>
      </p:sp>
      <p:sp>
        <p:nvSpPr>
          <p:cNvPr id="3" name="object 3"/>
          <p:cNvSpPr/>
          <p:nvPr/>
        </p:nvSpPr>
        <p:spPr>
          <a:xfrm>
            <a:off x="4614514" y="3874408"/>
            <a:ext cx="13336269" cy="777240"/>
          </a:xfrm>
          <a:custGeom>
            <a:avLst/>
            <a:gdLst/>
            <a:ahLst/>
            <a:cxnLst/>
            <a:rect l="l" t="t" r="r" b="b"/>
            <a:pathLst>
              <a:path w="13336269" h="777239">
                <a:moveTo>
                  <a:pt x="0" y="776936"/>
                </a:moveTo>
                <a:lnTo>
                  <a:pt x="13335963" y="776936"/>
                </a:lnTo>
                <a:lnTo>
                  <a:pt x="13335963" y="0"/>
                </a:lnTo>
                <a:lnTo>
                  <a:pt x="0" y="0"/>
                </a:lnTo>
                <a:lnTo>
                  <a:pt x="0" y="776936"/>
                </a:lnTo>
                <a:close/>
              </a:path>
            </a:pathLst>
          </a:custGeom>
          <a:solidFill>
            <a:srgbClr val="ECF0F1"/>
          </a:solidFill>
        </p:spPr>
        <p:txBody>
          <a:bodyPr wrap="square" lIns="0" tIns="0" rIns="0" bIns="0" rtlCol="0"/>
          <a:lstStyle/>
          <a:p>
            <a:endParaRPr/>
          </a:p>
        </p:txBody>
      </p:sp>
      <p:sp>
        <p:nvSpPr>
          <p:cNvPr id="4" name="object 4"/>
          <p:cNvSpPr/>
          <p:nvPr/>
        </p:nvSpPr>
        <p:spPr>
          <a:xfrm>
            <a:off x="4614514" y="3030796"/>
            <a:ext cx="13336269" cy="777240"/>
          </a:xfrm>
          <a:custGeom>
            <a:avLst/>
            <a:gdLst/>
            <a:ahLst/>
            <a:cxnLst/>
            <a:rect l="l" t="t" r="r" b="b"/>
            <a:pathLst>
              <a:path w="13336269" h="777239">
                <a:moveTo>
                  <a:pt x="0" y="776936"/>
                </a:moveTo>
                <a:lnTo>
                  <a:pt x="13335963" y="776936"/>
                </a:lnTo>
                <a:lnTo>
                  <a:pt x="13335963" y="0"/>
                </a:lnTo>
                <a:lnTo>
                  <a:pt x="0" y="0"/>
                </a:lnTo>
                <a:lnTo>
                  <a:pt x="0" y="776936"/>
                </a:lnTo>
                <a:close/>
              </a:path>
            </a:pathLst>
          </a:custGeom>
          <a:solidFill>
            <a:srgbClr val="ECF0F1"/>
          </a:solidFill>
        </p:spPr>
        <p:txBody>
          <a:bodyPr wrap="square" lIns="0" tIns="0" rIns="0" bIns="0" rtlCol="0"/>
          <a:lstStyle/>
          <a:p>
            <a:endParaRPr/>
          </a:p>
        </p:txBody>
      </p:sp>
      <p:sp>
        <p:nvSpPr>
          <p:cNvPr id="5" name="object 5"/>
          <p:cNvSpPr/>
          <p:nvPr/>
        </p:nvSpPr>
        <p:spPr>
          <a:xfrm>
            <a:off x="4614514" y="2187184"/>
            <a:ext cx="13336269" cy="777240"/>
          </a:xfrm>
          <a:custGeom>
            <a:avLst/>
            <a:gdLst/>
            <a:ahLst/>
            <a:cxnLst/>
            <a:rect l="l" t="t" r="r" b="b"/>
            <a:pathLst>
              <a:path w="13336269" h="777239">
                <a:moveTo>
                  <a:pt x="0" y="776937"/>
                </a:moveTo>
                <a:lnTo>
                  <a:pt x="13335963" y="776937"/>
                </a:lnTo>
                <a:lnTo>
                  <a:pt x="13335963" y="0"/>
                </a:lnTo>
                <a:lnTo>
                  <a:pt x="0" y="0"/>
                </a:lnTo>
                <a:lnTo>
                  <a:pt x="0" y="776937"/>
                </a:lnTo>
                <a:close/>
              </a:path>
            </a:pathLst>
          </a:custGeom>
          <a:solidFill>
            <a:srgbClr val="ECF0F1"/>
          </a:solidFill>
        </p:spPr>
        <p:txBody>
          <a:bodyPr wrap="square" lIns="0" tIns="0" rIns="0" bIns="0" rtlCol="0"/>
          <a:lstStyle/>
          <a:p>
            <a:endParaRPr/>
          </a:p>
        </p:txBody>
      </p:sp>
      <p:sp>
        <p:nvSpPr>
          <p:cNvPr id="6" name="object 6"/>
          <p:cNvSpPr/>
          <p:nvPr/>
        </p:nvSpPr>
        <p:spPr>
          <a:xfrm>
            <a:off x="4614514" y="1357899"/>
            <a:ext cx="13336269" cy="762635"/>
          </a:xfrm>
          <a:custGeom>
            <a:avLst/>
            <a:gdLst/>
            <a:ahLst/>
            <a:cxnLst/>
            <a:rect l="l" t="t" r="r" b="b"/>
            <a:pathLst>
              <a:path w="13336269" h="762635">
                <a:moveTo>
                  <a:pt x="0" y="762610"/>
                </a:moveTo>
                <a:lnTo>
                  <a:pt x="13335963" y="762610"/>
                </a:lnTo>
                <a:lnTo>
                  <a:pt x="13335963" y="0"/>
                </a:lnTo>
                <a:lnTo>
                  <a:pt x="0" y="0"/>
                </a:lnTo>
                <a:lnTo>
                  <a:pt x="0" y="762610"/>
                </a:lnTo>
                <a:close/>
              </a:path>
            </a:pathLst>
          </a:custGeom>
          <a:solidFill>
            <a:srgbClr val="ECF0F1"/>
          </a:solidFill>
        </p:spPr>
        <p:txBody>
          <a:bodyPr wrap="square" lIns="0" tIns="0" rIns="0" bIns="0" rtlCol="0"/>
          <a:lstStyle/>
          <a:p>
            <a:endParaRPr/>
          </a:p>
        </p:txBody>
      </p:sp>
      <p:sp>
        <p:nvSpPr>
          <p:cNvPr id="7" name="object 7"/>
          <p:cNvSpPr/>
          <p:nvPr/>
        </p:nvSpPr>
        <p:spPr>
          <a:xfrm>
            <a:off x="4595739" y="4695679"/>
            <a:ext cx="373380" cy="782955"/>
          </a:xfrm>
          <a:custGeom>
            <a:avLst/>
            <a:gdLst/>
            <a:ahLst/>
            <a:cxnLst/>
            <a:rect l="l" t="t" r="r" b="b"/>
            <a:pathLst>
              <a:path w="373379" h="782954">
                <a:moveTo>
                  <a:pt x="0" y="782603"/>
                </a:moveTo>
                <a:lnTo>
                  <a:pt x="0" y="0"/>
                </a:lnTo>
                <a:lnTo>
                  <a:pt x="372887" y="391301"/>
                </a:lnTo>
                <a:lnTo>
                  <a:pt x="0" y="782603"/>
                </a:lnTo>
                <a:close/>
              </a:path>
            </a:pathLst>
          </a:custGeom>
          <a:solidFill>
            <a:srgbClr val="78DDE3"/>
          </a:solidFill>
        </p:spPr>
        <p:txBody>
          <a:bodyPr wrap="square" lIns="0" tIns="0" rIns="0" bIns="0" rtlCol="0"/>
          <a:lstStyle/>
          <a:p>
            <a:endParaRPr/>
          </a:p>
        </p:txBody>
      </p:sp>
      <p:grpSp>
        <p:nvGrpSpPr>
          <p:cNvPr id="8" name="object 8"/>
          <p:cNvGrpSpPr/>
          <p:nvPr/>
        </p:nvGrpSpPr>
        <p:grpSpPr>
          <a:xfrm>
            <a:off x="4595739" y="2245392"/>
            <a:ext cx="373380" cy="2348230"/>
            <a:chOff x="4595739" y="2245392"/>
            <a:chExt cx="373380" cy="2348230"/>
          </a:xfrm>
        </p:grpSpPr>
        <p:sp>
          <p:nvSpPr>
            <p:cNvPr id="9" name="object 9"/>
            <p:cNvSpPr/>
            <p:nvPr/>
          </p:nvSpPr>
          <p:spPr>
            <a:xfrm>
              <a:off x="4595739" y="3810600"/>
              <a:ext cx="373380" cy="782955"/>
            </a:xfrm>
            <a:custGeom>
              <a:avLst/>
              <a:gdLst/>
              <a:ahLst/>
              <a:cxnLst/>
              <a:rect l="l" t="t" r="r" b="b"/>
              <a:pathLst>
                <a:path w="373379" h="782954">
                  <a:moveTo>
                    <a:pt x="0" y="782603"/>
                  </a:moveTo>
                  <a:lnTo>
                    <a:pt x="0" y="0"/>
                  </a:lnTo>
                  <a:lnTo>
                    <a:pt x="372887" y="391301"/>
                  </a:lnTo>
                  <a:lnTo>
                    <a:pt x="0" y="782603"/>
                  </a:lnTo>
                  <a:close/>
                </a:path>
              </a:pathLst>
            </a:custGeom>
            <a:solidFill>
              <a:srgbClr val="36D0D5"/>
            </a:solidFill>
          </p:spPr>
          <p:txBody>
            <a:bodyPr wrap="square" lIns="0" tIns="0" rIns="0" bIns="0" rtlCol="0"/>
            <a:lstStyle/>
            <a:p>
              <a:endParaRPr/>
            </a:p>
          </p:txBody>
        </p:sp>
        <p:sp>
          <p:nvSpPr>
            <p:cNvPr id="10" name="object 10"/>
            <p:cNvSpPr/>
            <p:nvPr/>
          </p:nvSpPr>
          <p:spPr>
            <a:xfrm>
              <a:off x="4595739" y="3027996"/>
              <a:ext cx="373380" cy="782955"/>
            </a:xfrm>
            <a:custGeom>
              <a:avLst/>
              <a:gdLst/>
              <a:ahLst/>
              <a:cxnLst/>
              <a:rect l="l" t="t" r="r" b="b"/>
              <a:pathLst>
                <a:path w="373379" h="782954">
                  <a:moveTo>
                    <a:pt x="0" y="782603"/>
                  </a:moveTo>
                  <a:lnTo>
                    <a:pt x="0" y="0"/>
                  </a:lnTo>
                  <a:lnTo>
                    <a:pt x="372887" y="391301"/>
                  </a:lnTo>
                  <a:lnTo>
                    <a:pt x="0" y="782603"/>
                  </a:lnTo>
                  <a:close/>
                </a:path>
              </a:pathLst>
            </a:custGeom>
            <a:solidFill>
              <a:srgbClr val="37C8EF"/>
            </a:solidFill>
          </p:spPr>
          <p:txBody>
            <a:bodyPr wrap="square" lIns="0" tIns="0" rIns="0" bIns="0" rtlCol="0"/>
            <a:lstStyle/>
            <a:p>
              <a:endParaRPr/>
            </a:p>
          </p:txBody>
        </p:sp>
        <p:sp>
          <p:nvSpPr>
            <p:cNvPr id="11" name="object 11"/>
            <p:cNvSpPr/>
            <p:nvPr/>
          </p:nvSpPr>
          <p:spPr>
            <a:xfrm>
              <a:off x="4595739" y="2245392"/>
              <a:ext cx="373380" cy="782955"/>
            </a:xfrm>
            <a:custGeom>
              <a:avLst/>
              <a:gdLst/>
              <a:ahLst/>
              <a:cxnLst/>
              <a:rect l="l" t="t" r="r" b="b"/>
              <a:pathLst>
                <a:path w="373379" h="782955">
                  <a:moveTo>
                    <a:pt x="0" y="782603"/>
                  </a:moveTo>
                  <a:lnTo>
                    <a:pt x="0" y="0"/>
                  </a:lnTo>
                  <a:lnTo>
                    <a:pt x="372887" y="391301"/>
                  </a:lnTo>
                  <a:lnTo>
                    <a:pt x="0" y="782603"/>
                  </a:lnTo>
                  <a:close/>
                </a:path>
              </a:pathLst>
            </a:custGeom>
            <a:solidFill>
              <a:srgbClr val="2B91D5"/>
            </a:solidFill>
          </p:spPr>
          <p:txBody>
            <a:bodyPr wrap="square" lIns="0" tIns="0" rIns="0" bIns="0" rtlCol="0"/>
            <a:lstStyle/>
            <a:p>
              <a:endParaRPr/>
            </a:p>
          </p:txBody>
        </p:sp>
      </p:grpSp>
      <p:sp>
        <p:nvSpPr>
          <p:cNvPr id="12" name="object 12"/>
          <p:cNvSpPr/>
          <p:nvPr/>
        </p:nvSpPr>
        <p:spPr>
          <a:xfrm>
            <a:off x="4595739" y="1360313"/>
            <a:ext cx="373380" cy="782955"/>
          </a:xfrm>
          <a:custGeom>
            <a:avLst/>
            <a:gdLst/>
            <a:ahLst/>
            <a:cxnLst/>
            <a:rect l="l" t="t" r="r" b="b"/>
            <a:pathLst>
              <a:path w="373379" h="782955">
                <a:moveTo>
                  <a:pt x="0" y="782603"/>
                </a:moveTo>
                <a:lnTo>
                  <a:pt x="0" y="0"/>
                </a:lnTo>
                <a:lnTo>
                  <a:pt x="372887" y="391301"/>
                </a:lnTo>
                <a:lnTo>
                  <a:pt x="0" y="782603"/>
                </a:lnTo>
                <a:close/>
              </a:path>
            </a:pathLst>
          </a:custGeom>
          <a:solidFill>
            <a:srgbClr val="12538A"/>
          </a:solidFill>
        </p:spPr>
        <p:txBody>
          <a:bodyPr wrap="square" lIns="0" tIns="0" rIns="0" bIns="0" rtlCol="0"/>
          <a:lstStyle/>
          <a:p>
            <a:endParaRPr/>
          </a:p>
        </p:txBody>
      </p:sp>
      <p:graphicFrame>
        <p:nvGraphicFramePr>
          <p:cNvPr id="13" name="object 13"/>
          <p:cNvGraphicFramePr>
            <a:graphicFrameLocks noGrp="1"/>
          </p:cNvGraphicFramePr>
          <p:nvPr/>
        </p:nvGraphicFramePr>
        <p:xfrm>
          <a:off x="1026310" y="1357899"/>
          <a:ext cx="16924018" cy="8235771"/>
        </p:xfrm>
        <a:graphic>
          <a:graphicData uri="http://schemas.openxmlformats.org/drawingml/2006/table">
            <a:tbl>
              <a:tblPr firstRow="1" bandRow="1">
                <a:tableStyleId>{2D5ABB26-0587-4C30-8999-92F81FD0307C}</a:tableStyleId>
              </a:tblPr>
              <a:tblGrid>
                <a:gridCol w="3592829">
                  <a:extLst>
                    <a:ext uri="{9D8B030D-6E8A-4147-A177-3AD203B41FA5}">
                      <a16:colId xmlns:a16="http://schemas.microsoft.com/office/drawing/2014/main" val="20000"/>
                    </a:ext>
                  </a:extLst>
                </a:gridCol>
                <a:gridCol w="13331189">
                  <a:extLst>
                    <a:ext uri="{9D8B030D-6E8A-4147-A177-3AD203B41FA5}">
                      <a16:colId xmlns:a16="http://schemas.microsoft.com/office/drawing/2014/main" val="20001"/>
                    </a:ext>
                  </a:extLst>
                </a:gridCol>
              </a:tblGrid>
              <a:tr h="795948">
                <a:tc>
                  <a:txBody>
                    <a:bodyPr/>
                    <a:lstStyle/>
                    <a:p>
                      <a:pPr marL="890269">
                        <a:lnSpc>
                          <a:spcPct val="100000"/>
                        </a:lnSpc>
                        <a:spcBef>
                          <a:spcPts val="850"/>
                        </a:spcBef>
                      </a:pPr>
                      <a:r>
                        <a:rPr sz="3300" spc="-80" dirty="0">
                          <a:latin typeface="Lucida Sans Unicode"/>
                          <a:cs typeface="Lucida Sans Unicode"/>
                        </a:rPr>
                        <a:t>RATING</a:t>
                      </a:r>
                      <a:endParaRPr sz="3300">
                        <a:latin typeface="Lucida Sans Unicode"/>
                        <a:cs typeface="Lucida Sans Unicode"/>
                      </a:endParaRPr>
                    </a:p>
                  </a:txBody>
                  <a:tcPr marL="0" marR="0" marT="107950" marB="0">
                    <a:lnB w="76200">
                      <a:solidFill>
                        <a:srgbClr val="FFFFFF"/>
                      </a:solidFill>
                      <a:prstDash val="solid"/>
                    </a:lnB>
                    <a:solidFill>
                      <a:srgbClr val="12538A"/>
                    </a:solidFill>
                  </a:tcPr>
                </a:tc>
                <a:tc>
                  <a:txBody>
                    <a:bodyPr/>
                    <a:lstStyle/>
                    <a:p>
                      <a:pPr marL="562610">
                        <a:lnSpc>
                          <a:spcPct val="100000"/>
                        </a:lnSpc>
                        <a:spcBef>
                          <a:spcPts val="1345"/>
                        </a:spcBef>
                      </a:pPr>
                      <a:r>
                        <a:rPr sz="2800" dirty="0">
                          <a:latin typeface="Tahoma"/>
                          <a:cs typeface="Tahoma"/>
                        </a:rPr>
                        <a:t>Contains</a:t>
                      </a:r>
                      <a:r>
                        <a:rPr sz="2800" spc="-265" dirty="0">
                          <a:latin typeface="Tahoma"/>
                          <a:cs typeface="Tahoma"/>
                        </a:rPr>
                        <a:t> </a:t>
                      </a:r>
                      <a:r>
                        <a:rPr sz="2800" dirty="0">
                          <a:latin typeface="Tahoma"/>
                          <a:cs typeface="Tahoma"/>
                        </a:rPr>
                        <a:t>custoer</a:t>
                      </a:r>
                      <a:r>
                        <a:rPr sz="2800" spc="-265" dirty="0">
                          <a:latin typeface="Tahoma"/>
                          <a:cs typeface="Tahoma"/>
                        </a:rPr>
                        <a:t> </a:t>
                      </a:r>
                      <a:r>
                        <a:rPr sz="2800" dirty="0">
                          <a:latin typeface="Tahoma"/>
                          <a:cs typeface="Tahoma"/>
                        </a:rPr>
                        <a:t>ratings</a:t>
                      </a:r>
                      <a:r>
                        <a:rPr sz="2800" spc="-265" dirty="0">
                          <a:latin typeface="Tahoma"/>
                          <a:cs typeface="Tahoma"/>
                        </a:rPr>
                        <a:t> </a:t>
                      </a:r>
                      <a:r>
                        <a:rPr sz="2800" dirty="0">
                          <a:latin typeface="Tahoma"/>
                          <a:cs typeface="Tahoma"/>
                        </a:rPr>
                        <a:t>for</a:t>
                      </a:r>
                      <a:r>
                        <a:rPr sz="2800" spc="-265" dirty="0">
                          <a:latin typeface="Tahoma"/>
                          <a:cs typeface="Tahoma"/>
                        </a:rPr>
                        <a:t> </a:t>
                      </a:r>
                      <a:r>
                        <a:rPr sz="2800" dirty="0">
                          <a:latin typeface="Tahoma"/>
                          <a:cs typeface="Tahoma"/>
                        </a:rPr>
                        <a:t>a</a:t>
                      </a:r>
                      <a:r>
                        <a:rPr sz="2800" spc="-265" dirty="0">
                          <a:latin typeface="Tahoma"/>
                          <a:cs typeface="Tahoma"/>
                        </a:rPr>
                        <a:t> </a:t>
                      </a:r>
                      <a:r>
                        <a:rPr sz="2800" dirty="0">
                          <a:latin typeface="Tahoma"/>
                          <a:cs typeface="Tahoma"/>
                        </a:rPr>
                        <a:t>particular</a:t>
                      </a:r>
                      <a:r>
                        <a:rPr sz="2800" spc="-265" dirty="0">
                          <a:latin typeface="Tahoma"/>
                          <a:cs typeface="Tahoma"/>
                        </a:rPr>
                        <a:t> </a:t>
                      </a:r>
                      <a:r>
                        <a:rPr sz="2800" dirty="0">
                          <a:latin typeface="Tahoma"/>
                          <a:cs typeface="Tahoma"/>
                        </a:rPr>
                        <a:t>product</a:t>
                      </a:r>
                      <a:endParaRPr sz="2800">
                        <a:latin typeface="Tahoma"/>
                        <a:cs typeface="Tahoma"/>
                      </a:endParaRPr>
                    </a:p>
                  </a:txBody>
                  <a:tcPr marL="0" marR="0" marT="170815" marB="0">
                    <a:lnB w="76200">
                      <a:solidFill>
                        <a:srgbClr val="FFFFFF"/>
                      </a:solidFill>
                      <a:prstDash val="solid"/>
                    </a:lnB>
                  </a:tcPr>
                </a:tc>
                <a:extLst>
                  <a:ext uri="{0D108BD9-81ED-4DB2-BD59-A6C34878D82A}">
                    <a16:rowId xmlns:a16="http://schemas.microsoft.com/office/drawing/2014/main" val="10000"/>
                  </a:ext>
                </a:extLst>
              </a:tr>
              <a:tr h="843612">
                <a:tc>
                  <a:txBody>
                    <a:bodyPr/>
                    <a:lstStyle/>
                    <a:p>
                      <a:pPr marL="837565">
                        <a:lnSpc>
                          <a:spcPct val="100000"/>
                        </a:lnSpc>
                        <a:spcBef>
                          <a:spcPts val="1860"/>
                        </a:spcBef>
                      </a:pPr>
                      <a:r>
                        <a:rPr sz="2950" spc="-10" dirty="0">
                          <a:latin typeface="Tahoma"/>
                          <a:cs typeface="Tahoma"/>
                        </a:rPr>
                        <a:t>VERIFIED</a:t>
                      </a:r>
                      <a:endParaRPr sz="2950">
                        <a:latin typeface="Tahoma"/>
                        <a:cs typeface="Tahoma"/>
                      </a:endParaRPr>
                    </a:p>
                  </a:txBody>
                  <a:tcPr marL="0" marR="0" marT="236220" marB="0">
                    <a:lnT w="76200">
                      <a:solidFill>
                        <a:srgbClr val="FFFFFF"/>
                      </a:solidFill>
                      <a:prstDash val="solid"/>
                    </a:lnT>
                    <a:lnB w="76200">
                      <a:solidFill>
                        <a:srgbClr val="FFFFFF"/>
                      </a:solidFill>
                      <a:prstDash val="solid"/>
                    </a:lnB>
                    <a:solidFill>
                      <a:srgbClr val="2B91D5"/>
                    </a:solidFill>
                  </a:tcPr>
                </a:tc>
                <a:tc>
                  <a:txBody>
                    <a:bodyPr/>
                    <a:lstStyle/>
                    <a:p>
                      <a:pPr marL="669290">
                        <a:lnSpc>
                          <a:spcPct val="100000"/>
                        </a:lnSpc>
                        <a:spcBef>
                          <a:spcPts val="1555"/>
                        </a:spcBef>
                      </a:pPr>
                      <a:r>
                        <a:rPr sz="2800" dirty="0">
                          <a:latin typeface="Tahoma"/>
                          <a:cs typeface="Tahoma"/>
                        </a:rPr>
                        <a:t>Depicts</a:t>
                      </a:r>
                      <a:r>
                        <a:rPr sz="2800" spc="-265" dirty="0">
                          <a:latin typeface="Tahoma"/>
                          <a:cs typeface="Tahoma"/>
                        </a:rPr>
                        <a:t> </a:t>
                      </a:r>
                      <a:r>
                        <a:rPr sz="2800" dirty="0">
                          <a:latin typeface="Tahoma"/>
                          <a:cs typeface="Tahoma"/>
                        </a:rPr>
                        <a:t>if</a:t>
                      </a:r>
                      <a:r>
                        <a:rPr sz="2800" spc="-265" dirty="0">
                          <a:latin typeface="Tahoma"/>
                          <a:cs typeface="Tahoma"/>
                        </a:rPr>
                        <a:t> </a:t>
                      </a:r>
                      <a:r>
                        <a:rPr sz="2800" dirty="0">
                          <a:latin typeface="Tahoma"/>
                          <a:cs typeface="Tahoma"/>
                        </a:rPr>
                        <a:t>the</a:t>
                      </a:r>
                      <a:r>
                        <a:rPr sz="2800" spc="-265" dirty="0">
                          <a:latin typeface="Tahoma"/>
                          <a:cs typeface="Tahoma"/>
                        </a:rPr>
                        <a:t> </a:t>
                      </a:r>
                      <a:r>
                        <a:rPr sz="2800" dirty="0">
                          <a:latin typeface="Tahoma"/>
                          <a:cs typeface="Tahoma"/>
                        </a:rPr>
                        <a:t>Reviewer</a:t>
                      </a:r>
                      <a:r>
                        <a:rPr sz="2800" spc="-265" dirty="0">
                          <a:latin typeface="Tahoma"/>
                          <a:cs typeface="Tahoma"/>
                        </a:rPr>
                        <a:t> </a:t>
                      </a:r>
                      <a:r>
                        <a:rPr sz="2800" dirty="0">
                          <a:latin typeface="Tahoma"/>
                          <a:cs typeface="Tahoma"/>
                        </a:rPr>
                        <a:t>is</a:t>
                      </a:r>
                      <a:r>
                        <a:rPr sz="2800" spc="-265" dirty="0">
                          <a:latin typeface="Tahoma"/>
                          <a:cs typeface="Tahoma"/>
                        </a:rPr>
                        <a:t> </a:t>
                      </a:r>
                      <a:r>
                        <a:rPr sz="2800" dirty="0">
                          <a:latin typeface="Tahoma"/>
                          <a:cs typeface="Tahoma"/>
                        </a:rPr>
                        <a:t>verified</a:t>
                      </a:r>
                      <a:r>
                        <a:rPr sz="2800" spc="-265" dirty="0">
                          <a:latin typeface="Tahoma"/>
                          <a:cs typeface="Tahoma"/>
                        </a:rPr>
                        <a:t> </a:t>
                      </a:r>
                      <a:r>
                        <a:rPr sz="2800" dirty="0">
                          <a:latin typeface="Tahoma"/>
                          <a:cs typeface="Tahoma"/>
                        </a:rPr>
                        <a:t>customer</a:t>
                      </a:r>
                      <a:r>
                        <a:rPr sz="2800" spc="-265" dirty="0">
                          <a:latin typeface="Tahoma"/>
                          <a:cs typeface="Tahoma"/>
                        </a:rPr>
                        <a:t> </a:t>
                      </a:r>
                      <a:r>
                        <a:rPr sz="2800" dirty="0">
                          <a:latin typeface="Tahoma"/>
                          <a:cs typeface="Tahoma"/>
                        </a:rPr>
                        <a:t>or</a:t>
                      </a:r>
                      <a:r>
                        <a:rPr sz="2800" spc="-265" dirty="0">
                          <a:latin typeface="Tahoma"/>
                          <a:cs typeface="Tahoma"/>
                        </a:rPr>
                        <a:t> </a:t>
                      </a:r>
                      <a:r>
                        <a:rPr sz="2800" dirty="0">
                          <a:latin typeface="Tahoma"/>
                          <a:cs typeface="Tahoma"/>
                        </a:rPr>
                        <a:t>not</a:t>
                      </a:r>
                      <a:endParaRPr sz="2800">
                        <a:latin typeface="Tahoma"/>
                        <a:cs typeface="Tahoma"/>
                      </a:endParaRPr>
                    </a:p>
                  </a:txBody>
                  <a:tcPr marL="0" marR="0" marT="197485" marB="0">
                    <a:lnT w="76200">
                      <a:solidFill>
                        <a:srgbClr val="FFFFFF"/>
                      </a:solidFill>
                      <a:prstDash val="solid"/>
                    </a:lnT>
                    <a:lnB w="76200">
                      <a:solidFill>
                        <a:srgbClr val="FFFFFF"/>
                      </a:solidFill>
                      <a:prstDash val="solid"/>
                    </a:lnB>
                  </a:tcPr>
                </a:tc>
                <a:extLst>
                  <a:ext uri="{0D108BD9-81ED-4DB2-BD59-A6C34878D82A}">
                    <a16:rowId xmlns:a16="http://schemas.microsoft.com/office/drawing/2014/main" val="10001"/>
                  </a:ext>
                </a:extLst>
              </a:tr>
              <a:tr h="843611">
                <a:tc>
                  <a:txBody>
                    <a:bodyPr/>
                    <a:lstStyle/>
                    <a:p>
                      <a:pPr marL="466090">
                        <a:lnSpc>
                          <a:spcPct val="100000"/>
                        </a:lnSpc>
                        <a:spcBef>
                          <a:spcPts val="1380"/>
                        </a:spcBef>
                      </a:pPr>
                      <a:r>
                        <a:rPr sz="2950" spc="-5" dirty="0">
                          <a:latin typeface="Tahoma"/>
                          <a:cs typeface="Tahoma"/>
                        </a:rPr>
                        <a:t>REVIE</a:t>
                      </a:r>
                      <a:r>
                        <a:rPr sz="2950" dirty="0">
                          <a:latin typeface="Tahoma"/>
                          <a:cs typeface="Tahoma"/>
                        </a:rPr>
                        <a:t>W</a:t>
                      </a:r>
                      <a:r>
                        <a:rPr sz="2950" spc="-280" dirty="0">
                          <a:latin typeface="Tahoma"/>
                          <a:cs typeface="Tahoma"/>
                        </a:rPr>
                        <a:t> </a:t>
                      </a:r>
                      <a:r>
                        <a:rPr sz="2950" spc="-5" dirty="0">
                          <a:latin typeface="Tahoma"/>
                          <a:cs typeface="Tahoma"/>
                        </a:rPr>
                        <a:t>TIM</a:t>
                      </a:r>
                      <a:r>
                        <a:rPr sz="2950" dirty="0">
                          <a:latin typeface="Tahoma"/>
                          <a:cs typeface="Tahoma"/>
                        </a:rPr>
                        <a:t>E</a:t>
                      </a:r>
                      <a:endParaRPr sz="2950">
                        <a:latin typeface="Tahoma"/>
                        <a:cs typeface="Tahoma"/>
                      </a:endParaRPr>
                    </a:p>
                  </a:txBody>
                  <a:tcPr marL="0" marR="0" marT="175260" marB="0">
                    <a:lnT w="76200">
                      <a:solidFill>
                        <a:srgbClr val="FFFFFF"/>
                      </a:solidFill>
                      <a:prstDash val="solid"/>
                    </a:lnT>
                    <a:lnB w="76200">
                      <a:solidFill>
                        <a:srgbClr val="FFFFFF"/>
                      </a:solidFill>
                      <a:prstDash val="solid"/>
                    </a:lnB>
                    <a:solidFill>
                      <a:srgbClr val="37C8EF"/>
                    </a:solidFill>
                  </a:tcPr>
                </a:tc>
                <a:tc>
                  <a:txBody>
                    <a:bodyPr/>
                    <a:lstStyle/>
                    <a:p>
                      <a:pPr marL="754380">
                        <a:lnSpc>
                          <a:spcPct val="100000"/>
                        </a:lnSpc>
                        <a:spcBef>
                          <a:spcPts val="1480"/>
                        </a:spcBef>
                      </a:pPr>
                      <a:r>
                        <a:rPr sz="2800" spc="-175" dirty="0">
                          <a:latin typeface="Tahoma"/>
                          <a:cs typeface="Tahoma"/>
                        </a:rPr>
                        <a:t>It</a:t>
                      </a:r>
                      <a:r>
                        <a:rPr sz="2800" spc="-260" dirty="0">
                          <a:latin typeface="Tahoma"/>
                          <a:cs typeface="Tahoma"/>
                        </a:rPr>
                        <a:t> </a:t>
                      </a:r>
                      <a:r>
                        <a:rPr sz="2800" spc="80" dirty="0">
                          <a:latin typeface="Tahoma"/>
                          <a:cs typeface="Tahoma"/>
                        </a:rPr>
                        <a:t>contains</a:t>
                      </a:r>
                      <a:r>
                        <a:rPr sz="2800" spc="-260" dirty="0">
                          <a:latin typeface="Tahoma"/>
                          <a:cs typeface="Tahoma"/>
                        </a:rPr>
                        <a:t> </a:t>
                      </a:r>
                      <a:r>
                        <a:rPr sz="2800" spc="50" dirty="0">
                          <a:latin typeface="Tahoma"/>
                          <a:cs typeface="Tahoma"/>
                        </a:rPr>
                        <a:t>the</a:t>
                      </a:r>
                      <a:r>
                        <a:rPr sz="2800" spc="-260" dirty="0">
                          <a:latin typeface="Tahoma"/>
                          <a:cs typeface="Tahoma"/>
                        </a:rPr>
                        <a:t> </a:t>
                      </a:r>
                      <a:r>
                        <a:rPr sz="2800" spc="45" dirty="0">
                          <a:latin typeface="Tahoma"/>
                          <a:cs typeface="Tahoma"/>
                        </a:rPr>
                        <a:t>information</a:t>
                      </a:r>
                      <a:r>
                        <a:rPr sz="2800" spc="-260" dirty="0">
                          <a:latin typeface="Tahoma"/>
                          <a:cs typeface="Tahoma"/>
                        </a:rPr>
                        <a:t> </a:t>
                      </a:r>
                      <a:r>
                        <a:rPr sz="2800" spc="35" dirty="0">
                          <a:latin typeface="Tahoma"/>
                          <a:cs typeface="Tahoma"/>
                        </a:rPr>
                        <a:t>of</a:t>
                      </a:r>
                      <a:r>
                        <a:rPr sz="2800" spc="-260" dirty="0">
                          <a:latin typeface="Tahoma"/>
                          <a:cs typeface="Tahoma"/>
                        </a:rPr>
                        <a:t> </a:t>
                      </a:r>
                      <a:r>
                        <a:rPr sz="2800" spc="90" dirty="0">
                          <a:latin typeface="Tahoma"/>
                          <a:cs typeface="Tahoma"/>
                        </a:rPr>
                        <a:t>dateon</a:t>
                      </a:r>
                      <a:r>
                        <a:rPr sz="2800" spc="-254" dirty="0">
                          <a:latin typeface="Tahoma"/>
                          <a:cs typeface="Tahoma"/>
                        </a:rPr>
                        <a:t> </a:t>
                      </a:r>
                      <a:r>
                        <a:rPr sz="2800" spc="125" dirty="0">
                          <a:latin typeface="Tahoma"/>
                          <a:cs typeface="Tahoma"/>
                        </a:rPr>
                        <a:t>which</a:t>
                      </a:r>
                      <a:r>
                        <a:rPr sz="2800" spc="-260" dirty="0">
                          <a:latin typeface="Tahoma"/>
                          <a:cs typeface="Tahoma"/>
                        </a:rPr>
                        <a:t> </a:t>
                      </a:r>
                      <a:r>
                        <a:rPr sz="2800" spc="70" dirty="0">
                          <a:latin typeface="Tahoma"/>
                          <a:cs typeface="Tahoma"/>
                        </a:rPr>
                        <a:t>Review</a:t>
                      </a:r>
                      <a:r>
                        <a:rPr sz="2800" spc="-260" dirty="0">
                          <a:latin typeface="Tahoma"/>
                          <a:cs typeface="Tahoma"/>
                        </a:rPr>
                        <a:t> </a:t>
                      </a:r>
                      <a:r>
                        <a:rPr sz="2800" spc="40" dirty="0">
                          <a:latin typeface="Tahoma"/>
                          <a:cs typeface="Tahoma"/>
                        </a:rPr>
                        <a:t>is</a:t>
                      </a:r>
                      <a:r>
                        <a:rPr sz="2800" spc="-260" dirty="0">
                          <a:latin typeface="Tahoma"/>
                          <a:cs typeface="Tahoma"/>
                        </a:rPr>
                        <a:t> </a:t>
                      </a:r>
                      <a:r>
                        <a:rPr sz="2800" spc="114" dirty="0">
                          <a:latin typeface="Tahoma"/>
                          <a:cs typeface="Tahoma"/>
                        </a:rPr>
                        <a:t>published</a:t>
                      </a:r>
                      <a:endParaRPr sz="2800">
                        <a:latin typeface="Tahoma"/>
                        <a:cs typeface="Tahoma"/>
                      </a:endParaRPr>
                    </a:p>
                  </a:txBody>
                  <a:tcPr marL="0" marR="0" marT="187960" marB="0">
                    <a:lnT w="76200">
                      <a:solidFill>
                        <a:srgbClr val="FFFFFF"/>
                      </a:solidFill>
                      <a:prstDash val="solid"/>
                    </a:lnT>
                    <a:lnB w="76200">
                      <a:solidFill>
                        <a:srgbClr val="FFFFFF"/>
                      </a:solidFill>
                      <a:prstDash val="solid"/>
                    </a:lnB>
                  </a:tcPr>
                </a:tc>
                <a:extLst>
                  <a:ext uri="{0D108BD9-81ED-4DB2-BD59-A6C34878D82A}">
                    <a16:rowId xmlns:a16="http://schemas.microsoft.com/office/drawing/2014/main" val="10002"/>
                  </a:ext>
                </a:extLst>
              </a:tr>
              <a:tr h="843611">
                <a:tc>
                  <a:txBody>
                    <a:bodyPr/>
                    <a:lstStyle/>
                    <a:p>
                      <a:pPr marL="671195">
                        <a:lnSpc>
                          <a:spcPct val="100000"/>
                        </a:lnSpc>
                        <a:spcBef>
                          <a:spcPts val="1550"/>
                        </a:spcBef>
                      </a:pPr>
                      <a:r>
                        <a:rPr sz="2950" spc="-5" dirty="0">
                          <a:latin typeface="Tahoma"/>
                          <a:cs typeface="Tahoma"/>
                        </a:rPr>
                        <a:t>PRODUC</a:t>
                      </a:r>
                      <a:r>
                        <a:rPr sz="2950" dirty="0">
                          <a:latin typeface="Tahoma"/>
                          <a:cs typeface="Tahoma"/>
                        </a:rPr>
                        <a:t>T</a:t>
                      </a:r>
                      <a:r>
                        <a:rPr sz="2950" spc="-280" dirty="0">
                          <a:latin typeface="Tahoma"/>
                          <a:cs typeface="Tahoma"/>
                        </a:rPr>
                        <a:t> </a:t>
                      </a:r>
                      <a:r>
                        <a:rPr sz="2950" spc="-5" dirty="0">
                          <a:latin typeface="Tahoma"/>
                          <a:cs typeface="Tahoma"/>
                        </a:rPr>
                        <a:t>I</a:t>
                      </a:r>
                      <a:r>
                        <a:rPr sz="2950" dirty="0">
                          <a:latin typeface="Tahoma"/>
                          <a:cs typeface="Tahoma"/>
                        </a:rPr>
                        <a:t>D</a:t>
                      </a:r>
                      <a:endParaRPr sz="2950">
                        <a:latin typeface="Tahoma"/>
                        <a:cs typeface="Tahoma"/>
                      </a:endParaRPr>
                    </a:p>
                  </a:txBody>
                  <a:tcPr marL="0" marR="0" marT="196850" marB="0">
                    <a:lnT w="76200">
                      <a:solidFill>
                        <a:srgbClr val="FFFFFF"/>
                      </a:solidFill>
                      <a:prstDash val="solid"/>
                    </a:lnT>
                    <a:lnB w="76200">
                      <a:solidFill>
                        <a:srgbClr val="FFFFFF"/>
                      </a:solidFill>
                      <a:prstDash val="solid"/>
                    </a:lnB>
                    <a:solidFill>
                      <a:srgbClr val="36D0D5"/>
                    </a:solidFill>
                  </a:tcPr>
                </a:tc>
                <a:tc>
                  <a:txBody>
                    <a:bodyPr/>
                    <a:lstStyle/>
                    <a:p>
                      <a:pPr marL="737235">
                        <a:lnSpc>
                          <a:spcPct val="100000"/>
                        </a:lnSpc>
                        <a:spcBef>
                          <a:spcPts val="1400"/>
                        </a:spcBef>
                      </a:pPr>
                      <a:r>
                        <a:rPr sz="2800" spc="-125" dirty="0">
                          <a:latin typeface="Tahoma"/>
                          <a:cs typeface="Tahoma"/>
                        </a:rPr>
                        <a:t>Is</a:t>
                      </a:r>
                      <a:r>
                        <a:rPr sz="2800" spc="-265" dirty="0">
                          <a:latin typeface="Tahoma"/>
                          <a:cs typeface="Tahoma"/>
                        </a:rPr>
                        <a:t> </a:t>
                      </a:r>
                      <a:r>
                        <a:rPr sz="2800" spc="70" dirty="0">
                          <a:latin typeface="Tahoma"/>
                          <a:cs typeface="Tahoma"/>
                        </a:rPr>
                        <a:t>also</a:t>
                      </a:r>
                      <a:r>
                        <a:rPr sz="2800" spc="-265" dirty="0">
                          <a:latin typeface="Tahoma"/>
                          <a:cs typeface="Tahoma"/>
                        </a:rPr>
                        <a:t> </a:t>
                      </a:r>
                      <a:r>
                        <a:rPr sz="2800" spc="125" dirty="0">
                          <a:latin typeface="Tahoma"/>
                          <a:cs typeface="Tahoma"/>
                        </a:rPr>
                        <a:t>known</a:t>
                      </a:r>
                      <a:r>
                        <a:rPr sz="2800" spc="-260" dirty="0">
                          <a:latin typeface="Tahoma"/>
                          <a:cs typeface="Tahoma"/>
                        </a:rPr>
                        <a:t> </a:t>
                      </a:r>
                      <a:r>
                        <a:rPr sz="2800" spc="45" dirty="0">
                          <a:latin typeface="Tahoma"/>
                          <a:cs typeface="Tahoma"/>
                        </a:rPr>
                        <a:t>as</a:t>
                      </a:r>
                      <a:r>
                        <a:rPr sz="2800" spc="-265" dirty="0">
                          <a:latin typeface="Tahoma"/>
                          <a:cs typeface="Tahoma"/>
                        </a:rPr>
                        <a:t> </a:t>
                      </a:r>
                      <a:r>
                        <a:rPr sz="2800" spc="25" dirty="0">
                          <a:latin typeface="Tahoma"/>
                          <a:cs typeface="Tahoma"/>
                        </a:rPr>
                        <a:t>ASIN</a:t>
                      </a:r>
                      <a:r>
                        <a:rPr sz="2800" spc="-260" dirty="0">
                          <a:latin typeface="Tahoma"/>
                          <a:cs typeface="Tahoma"/>
                        </a:rPr>
                        <a:t> </a:t>
                      </a:r>
                      <a:r>
                        <a:rPr sz="2800" spc="125" dirty="0">
                          <a:latin typeface="Tahoma"/>
                          <a:cs typeface="Tahoma"/>
                        </a:rPr>
                        <a:t>which</a:t>
                      </a:r>
                      <a:r>
                        <a:rPr sz="2800" spc="-265" dirty="0">
                          <a:latin typeface="Tahoma"/>
                          <a:cs typeface="Tahoma"/>
                        </a:rPr>
                        <a:t> </a:t>
                      </a:r>
                      <a:r>
                        <a:rPr sz="2800" spc="65" dirty="0">
                          <a:latin typeface="Tahoma"/>
                          <a:cs typeface="Tahoma"/>
                        </a:rPr>
                        <a:t>stands</a:t>
                      </a:r>
                      <a:r>
                        <a:rPr sz="2800" spc="-265" dirty="0">
                          <a:latin typeface="Tahoma"/>
                          <a:cs typeface="Tahoma"/>
                        </a:rPr>
                        <a:t> </a:t>
                      </a:r>
                      <a:r>
                        <a:rPr sz="2800" dirty="0">
                          <a:latin typeface="Tahoma"/>
                          <a:cs typeface="Tahoma"/>
                        </a:rPr>
                        <a:t>for</a:t>
                      </a:r>
                      <a:r>
                        <a:rPr sz="2800" spc="-260" dirty="0">
                          <a:latin typeface="Tahoma"/>
                          <a:cs typeface="Tahoma"/>
                        </a:rPr>
                        <a:t> </a:t>
                      </a:r>
                      <a:r>
                        <a:rPr sz="2800" spc="110" dirty="0">
                          <a:latin typeface="Tahoma"/>
                          <a:cs typeface="Tahoma"/>
                        </a:rPr>
                        <a:t>Unique</a:t>
                      </a:r>
                      <a:r>
                        <a:rPr sz="2800" spc="-265" dirty="0">
                          <a:latin typeface="Tahoma"/>
                          <a:cs typeface="Tahoma"/>
                        </a:rPr>
                        <a:t> </a:t>
                      </a:r>
                      <a:r>
                        <a:rPr sz="2800" spc="80" dirty="0">
                          <a:latin typeface="Tahoma"/>
                          <a:cs typeface="Tahoma"/>
                        </a:rPr>
                        <a:t>amazon</a:t>
                      </a:r>
                      <a:r>
                        <a:rPr sz="2800" spc="-260" dirty="0">
                          <a:latin typeface="Tahoma"/>
                          <a:cs typeface="Tahoma"/>
                        </a:rPr>
                        <a:t> </a:t>
                      </a:r>
                      <a:r>
                        <a:rPr sz="2800" spc="65" dirty="0">
                          <a:latin typeface="Tahoma"/>
                          <a:cs typeface="Tahoma"/>
                        </a:rPr>
                        <a:t>standard</a:t>
                      </a:r>
                      <a:r>
                        <a:rPr sz="2800" spc="-265" dirty="0">
                          <a:latin typeface="Tahoma"/>
                          <a:cs typeface="Tahoma"/>
                        </a:rPr>
                        <a:t> </a:t>
                      </a:r>
                      <a:r>
                        <a:rPr sz="2800" spc="-95" dirty="0">
                          <a:latin typeface="Tahoma"/>
                          <a:cs typeface="Tahoma"/>
                        </a:rPr>
                        <a:t>ID</a:t>
                      </a:r>
                      <a:r>
                        <a:rPr sz="2800" spc="-265" dirty="0">
                          <a:latin typeface="Tahoma"/>
                          <a:cs typeface="Tahoma"/>
                        </a:rPr>
                        <a:t> </a:t>
                      </a:r>
                      <a:r>
                        <a:rPr sz="2800" spc="85" dirty="0">
                          <a:latin typeface="Tahoma"/>
                          <a:cs typeface="Tahoma"/>
                        </a:rPr>
                        <a:t>number</a:t>
                      </a:r>
                      <a:endParaRPr sz="2800">
                        <a:latin typeface="Tahoma"/>
                        <a:cs typeface="Tahoma"/>
                      </a:endParaRPr>
                    </a:p>
                  </a:txBody>
                  <a:tcPr marL="0" marR="0" marT="177800" marB="0">
                    <a:lnT w="76200">
                      <a:solidFill>
                        <a:srgbClr val="FFFFFF"/>
                      </a:solidFill>
                      <a:prstDash val="solid"/>
                    </a:lnT>
                    <a:lnB w="76200">
                      <a:solidFill>
                        <a:srgbClr val="FFFFFF"/>
                      </a:solidFill>
                      <a:prstDash val="solid"/>
                    </a:lnB>
                  </a:tcPr>
                </a:tc>
                <a:extLst>
                  <a:ext uri="{0D108BD9-81ED-4DB2-BD59-A6C34878D82A}">
                    <a16:rowId xmlns:a16="http://schemas.microsoft.com/office/drawing/2014/main" val="10003"/>
                  </a:ext>
                </a:extLst>
              </a:tr>
              <a:tr h="786259">
                <a:tc>
                  <a:txBody>
                    <a:bodyPr/>
                    <a:lstStyle/>
                    <a:p>
                      <a:pPr marL="276860">
                        <a:lnSpc>
                          <a:spcPct val="100000"/>
                        </a:lnSpc>
                        <a:spcBef>
                          <a:spcPts val="1575"/>
                        </a:spcBef>
                      </a:pPr>
                      <a:r>
                        <a:rPr sz="3050" dirty="0">
                          <a:latin typeface="Lucida Sans Unicode"/>
                          <a:cs typeface="Lucida Sans Unicode"/>
                        </a:rPr>
                        <a:t>REVIEWER</a:t>
                      </a:r>
                      <a:r>
                        <a:rPr sz="3050" spc="-175" dirty="0">
                          <a:latin typeface="Lucida Sans Unicode"/>
                          <a:cs typeface="Lucida Sans Unicode"/>
                        </a:rPr>
                        <a:t> </a:t>
                      </a:r>
                      <a:r>
                        <a:rPr sz="3050" spc="-40" dirty="0">
                          <a:latin typeface="Lucida Sans Unicode"/>
                          <a:cs typeface="Lucida Sans Unicode"/>
                        </a:rPr>
                        <a:t>NAME</a:t>
                      </a:r>
                      <a:endParaRPr sz="3050">
                        <a:latin typeface="Lucida Sans Unicode"/>
                        <a:cs typeface="Lucida Sans Unicode"/>
                      </a:endParaRPr>
                    </a:p>
                  </a:txBody>
                  <a:tcPr marL="0" marR="0" marT="200025" marB="0">
                    <a:lnT w="76200">
                      <a:solidFill>
                        <a:srgbClr val="FFFFFF"/>
                      </a:solidFill>
                      <a:prstDash val="solid"/>
                    </a:lnT>
                    <a:solidFill>
                      <a:srgbClr val="78DDE3"/>
                    </a:solidFill>
                  </a:tcPr>
                </a:tc>
                <a:tc rowSpan="2">
                  <a:txBody>
                    <a:bodyPr/>
                    <a:lstStyle/>
                    <a:p>
                      <a:pPr marL="725805">
                        <a:lnSpc>
                          <a:spcPct val="100000"/>
                        </a:lnSpc>
                        <a:spcBef>
                          <a:spcPts val="1700"/>
                        </a:spcBef>
                      </a:pPr>
                      <a:r>
                        <a:rPr sz="2800" dirty="0">
                          <a:latin typeface="Tahoma"/>
                          <a:cs typeface="Tahoma"/>
                        </a:rPr>
                        <a:t>Depicts</a:t>
                      </a:r>
                      <a:r>
                        <a:rPr sz="2800" spc="-265" dirty="0">
                          <a:latin typeface="Tahoma"/>
                          <a:cs typeface="Tahoma"/>
                        </a:rPr>
                        <a:t> </a:t>
                      </a:r>
                      <a:r>
                        <a:rPr sz="2800" dirty="0">
                          <a:latin typeface="Tahoma"/>
                          <a:cs typeface="Tahoma"/>
                        </a:rPr>
                        <a:t>the</a:t>
                      </a:r>
                      <a:r>
                        <a:rPr sz="2800" spc="-265" dirty="0">
                          <a:latin typeface="Tahoma"/>
                          <a:cs typeface="Tahoma"/>
                        </a:rPr>
                        <a:t> </a:t>
                      </a:r>
                      <a:r>
                        <a:rPr sz="2800" dirty="0">
                          <a:latin typeface="Tahoma"/>
                          <a:cs typeface="Tahoma"/>
                        </a:rPr>
                        <a:t>name</a:t>
                      </a:r>
                      <a:r>
                        <a:rPr sz="2800" spc="-265" dirty="0">
                          <a:latin typeface="Tahoma"/>
                          <a:cs typeface="Tahoma"/>
                        </a:rPr>
                        <a:t> </a:t>
                      </a:r>
                      <a:r>
                        <a:rPr sz="2800" dirty="0">
                          <a:latin typeface="Tahoma"/>
                          <a:cs typeface="Tahoma"/>
                        </a:rPr>
                        <a:t>of</a:t>
                      </a:r>
                      <a:r>
                        <a:rPr sz="2800" spc="-265" dirty="0">
                          <a:latin typeface="Tahoma"/>
                          <a:cs typeface="Tahoma"/>
                        </a:rPr>
                        <a:t> </a:t>
                      </a:r>
                      <a:r>
                        <a:rPr sz="2800" dirty="0">
                          <a:latin typeface="Tahoma"/>
                          <a:cs typeface="Tahoma"/>
                        </a:rPr>
                        <a:t>the</a:t>
                      </a:r>
                      <a:r>
                        <a:rPr sz="2800" spc="-265" dirty="0">
                          <a:latin typeface="Tahoma"/>
                          <a:cs typeface="Tahoma"/>
                        </a:rPr>
                        <a:t> </a:t>
                      </a:r>
                      <a:r>
                        <a:rPr sz="2800" dirty="0">
                          <a:latin typeface="Tahoma"/>
                          <a:cs typeface="Tahoma"/>
                        </a:rPr>
                        <a:t>Reviewer</a:t>
                      </a:r>
                      <a:endParaRPr sz="2800">
                        <a:latin typeface="Tahoma"/>
                        <a:cs typeface="Tahoma"/>
                      </a:endParaRPr>
                    </a:p>
                    <a:p>
                      <a:pPr marL="725805">
                        <a:lnSpc>
                          <a:spcPct val="100000"/>
                        </a:lnSpc>
                        <a:spcBef>
                          <a:spcPts val="2735"/>
                        </a:spcBef>
                      </a:pPr>
                      <a:r>
                        <a:rPr sz="2800" spc="-175" dirty="0">
                          <a:latin typeface="Tahoma"/>
                          <a:cs typeface="Tahoma"/>
                        </a:rPr>
                        <a:t>It</a:t>
                      </a:r>
                      <a:r>
                        <a:rPr sz="2800" spc="-265" dirty="0">
                          <a:latin typeface="Tahoma"/>
                          <a:cs typeface="Tahoma"/>
                        </a:rPr>
                        <a:t> </a:t>
                      </a:r>
                      <a:r>
                        <a:rPr sz="2800" spc="80" dirty="0">
                          <a:latin typeface="Tahoma"/>
                          <a:cs typeface="Tahoma"/>
                        </a:rPr>
                        <a:t>contains</a:t>
                      </a:r>
                      <a:r>
                        <a:rPr sz="2800" spc="-260" dirty="0">
                          <a:latin typeface="Tahoma"/>
                          <a:cs typeface="Tahoma"/>
                        </a:rPr>
                        <a:t> </a:t>
                      </a:r>
                      <a:r>
                        <a:rPr sz="2800" spc="70" dirty="0">
                          <a:latin typeface="Tahoma"/>
                          <a:cs typeface="Tahoma"/>
                        </a:rPr>
                        <a:t>Reviews</a:t>
                      </a:r>
                      <a:r>
                        <a:rPr sz="2800" spc="-260" dirty="0">
                          <a:latin typeface="Tahoma"/>
                          <a:cs typeface="Tahoma"/>
                        </a:rPr>
                        <a:t> </a:t>
                      </a:r>
                      <a:r>
                        <a:rPr sz="2800" spc="100" dirty="0">
                          <a:latin typeface="Tahoma"/>
                          <a:cs typeface="Tahoma"/>
                        </a:rPr>
                        <a:t>posted</a:t>
                      </a:r>
                      <a:r>
                        <a:rPr sz="2800" spc="-260" dirty="0">
                          <a:latin typeface="Tahoma"/>
                          <a:cs typeface="Tahoma"/>
                        </a:rPr>
                        <a:t> </a:t>
                      </a:r>
                      <a:r>
                        <a:rPr sz="2800" spc="120" dirty="0">
                          <a:latin typeface="Tahoma"/>
                          <a:cs typeface="Tahoma"/>
                        </a:rPr>
                        <a:t>by</a:t>
                      </a:r>
                      <a:r>
                        <a:rPr sz="2800" spc="-260" dirty="0">
                          <a:latin typeface="Tahoma"/>
                          <a:cs typeface="Tahoma"/>
                        </a:rPr>
                        <a:t> </a:t>
                      </a:r>
                      <a:r>
                        <a:rPr sz="2800" spc="50" dirty="0">
                          <a:latin typeface="Tahoma"/>
                          <a:cs typeface="Tahoma"/>
                        </a:rPr>
                        <a:t>the</a:t>
                      </a:r>
                      <a:r>
                        <a:rPr sz="2800" spc="-260" dirty="0">
                          <a:latin typeface="Tahoma"/>
                          <a:cs typeface="Tahoma"/>
                        </a:rPr>
                        <a:t> </a:t>
                      </a:r>
                      <a:r>
                        <a:rPr sz="2800" spc="75" dirty="0">
                          <a:latin typeface="Tahoma"/>
                          <a:cs typeface="Tahoma"/>
                        </a:rPr>
                        <a:t>Customers</a:t>
                      </a:r>
                      <a:endParaRPr sz="2800">
                        <a:latin typeface="Tahoma"/>
                        <a:cs typeface="Tahoma"/>
                      </a:endParaRPr>
                    </a:p>
                  </a:txBody>
                  <a:tcPr marL="0" marR="0" marT="215900" marB="0">
                    <a:lnT w="76200">
                      <a:solidFill>
                        <a:srgbClr val="FFFFFF"/>
                      </a:solidFill>
                      <a:prstDash val="solid"/>
                    </a:lnT>
                    <a:lnB w="76200">
                      <a:solidFill>
                        <a:srgbClr val="FFFFFF"/>
                      </a:solidFill>
                      <a:prstDash val="solid"/>
                    </a:lnB>
                  </a:tcPr>
                </a:tc>
                <a:extLst>
                  <a:ext uri="{0D108BD9-81ED-4DB2-BD59-A6C34878D82A}">
                    <a16:rowId xmlns:a16="http://schemas.microsoft.com/office/drawing/2014/main" val="10004"/>
                  </a:ext>
                </a:extLst>
              </a:tr>
              <a:tr h="795948">
                <a:tc>
                  <a:txBody>
                    <a:bodyPr/>
                    <a:lstStyle/>
                    <a:p>
                      <a:pPr marL="588010">
                        <a:lnSpc>
                          <a:spcPct val="100000"/>
                        </a:lnSpc>
                        <a:spcBef>
                          <a:spcPts val="1395"/>
                        </a:spcBef>
                      </a:pPr>
                      <a:r>
                        <a:rPr sz="2950" spc="-5" dirty="0">
                          <a:latin typeface="Tahoma"/>
                          <a:cs typeface="Tahoma"/>
                        </a:rPr>
                        <a:t>REVIE</a:t>
                      </a:r>
                      <a:r>
                        <a:rPr sz="2950" dirty="0">
                          <a:latin typeface="Tahoma"/>
                          <a:cs typeface="Tahoma"/>
                        </a:rPr>
                        <a:t>W</a:t>
                      </a:r>
                      <a:r>
                        <a:rPr sz="2950" spc="-280" dirty="0">
                          <a:latin typeface="Tahoma"/>
                          <a:cs typeface="Tahoma"/>
                        </a:rPr>
                        <a:t> </a:t>
                      </a:r>
                      <a:r>
                        <a:rPr sz="2950" spc="-5" dirty="0">
                          <a:latin typeface="Tahoma"/>
                          <a:cs typeface="Tahoma"/>
                        </a:rPr>
                        <a:t>TEX</a:t>
                      </a:r>
                      <a:r>
                        <a:rPr sz="2950" dirty="0">
                          <a:latin typeface="Tahoma"/>
                          <a:cs typeface="Tahoma"/>
                        </a:rPr>
                        <a:t>T</a:t>
                      </a:r>
                      <a:endParaRPr sz="2950">
                        <a:latin typeface="Tahoma"/>
                        <a:cs typeface="Tahoma"/>
                      </a:endParaRPr>
                    </a:p>
                  </a:txBody>
                  <a:tcPr marL="0" marR="0" marT="177165" marB="0">
                    <a:lnB w="76200">
                      <a:solidFill>
                        <a:srgbClr val="FFFFFF"/>
                      </a:solidFill>
                      <a:prstDash val="solid"/>
                    </a:lnB>
                    <a:solidFill>
                      <a:srgbClr val="12538A"/>
                    </a:solidFill>
                  </a:tcPr>
                </a:tc>
                <a:tc vMerge="1">
                  <a:txBody>
                    <a:bodyPr/>
                    <a:lstStyle/>
                    <a:p>
                      <a:endParaRPr/>
                    </a:p>
                  </a:txBody>
                  <a:tcPr marL="0" marR="0" marT="215900" marB="0">
                    <a:lnT w="76200">
                      <a:solidFill>
                        <a:srgbClr val="FFFFFF"/>
                      </a:solidFill>
                      <a:prstDash val="solid"/>
                    </a:lnT>
                    <a:lnB w="76200">
                      <a:solidFill>
                        <a:srgbClr val="FFFFFF"/>
                      </a:solidFill>
                      <a:prstDash val="solid"/>
                    </a:lnB>
                  </a:tcPr>
                </a:tc>
                <a:extLst>
                  <a:ext uri="{0D108BD9-81ED-4DB2-BD59-A6C34878D82A}">
                    <a16:rowId xmlns:a16="http://schemas.microsoft.com/office/drawing/2014/main" val="10005"/>
                  </a:ext>
                </a:extLst>
              </a:tr>
              <a:tr h="843612">
                <a:tc>
                  <a:txBody>
                    <a:bodyPr/>
                    <a:lstStyle/>
                    <a:p>
                      <a:pPr marL="906144">
                        <a:lnSpc>
                          <a:spcPct val="100000"/>
                        </a:lnSpc>
                        <a:spcBef>
                          <a:spcPts val="1265"/>
                        </a:spcBef>
                      </a:pPr>
                      <a:r>
                        <a:rPr sz="2950" spc="140" dirty="0">
                          <a:latin typeface="Tahoma"/>
                          <a:cs typeface="Tahoma"/>
                        </a:rPr>
                        <a:t>SUMMARY</a:t>
                      </a:r>
                      <a:endParaRPr sz="2950">
                        <a:latin typeface="Tahoma"/>
                        <a:cs typeface="Tahoma"/>
                      </a:endParaRPr>
                    </a:p>
                  </a:txBody>
                  <a:tcPr marL="0" marR="0" marT="160655" marB="0">
                    <a:lnT w="76200">
                      <a:solidFill>
                        <a:srgbClr val="FFFFFF"/>
                      </a:solidFill>
                      <a:prstDash val="solid"/>
                    </a:lnT>
                    <a:lnB w="76200">
                      <a:solidFill>
                        <a:srgbClr val="FFFFFF"/>
                      </a:solidFill>
                      <a:prstDash val="solid"/>
                    </a:lnB>
                    <a:solidFill>
                      <a:srgbClr val="2B91D5"/>
                    </a:solidFill>
                  </a:tcPr>
                </a:tc>
                <a:tc>
                  <a:txBody>
                    <a:bodyPr/>
                    <a:lstStyle/>
                    <a:p>
                      <a:pPr marL="693420">
                        <a:lnSpc>
                          <a:spcPct val="100000"/>
                        </a:lnSpc>
                        <a:spcBef>
                          <a:spcPts val="1215"/>
                        </a:spcBef>
                      </a:pPr>
                      <a:r>
                        <a:rPr sz="2800" dirty="0">
                          <a:latin typeface="Tahoma"/>
                          <a:cs typeface="Tahoma"/>
                        </a:rPr>
                        <a:t>Summarized</a:t>
                      </a:r>
                      <a:r>
                        <a:rPr sz="2800" spc="-265" dirty="0">
                          <a:latin typeface="Tahoma"/>
                          <a:cs typeface="Tahoma"/>
                        </a:rPr>
                        <a:t> </a:t>
                      </a:r>
                      <a:r>
                        <a:rPr sz="2800" dirty="0">
                          <a:latin typeface="Tahoma"/>
                          <a:cs typeface="Tahoma"/>
                        </a:rPr>
                        <a:t>version</a:t>
                      </a:r>
                      <a:r>
                        <a:rPr sz="2800" spc="-265" dirty="0">
                          <a:latin typeface="Tahoma"/>
                          <a:cs typeface="Tahoma"/>
                        </a:rPr>
                        <a:t> </a:t>
                      </a:r>
                      <a:r>
                        <a:rPr sz="2800" dirty="0">
                          <a:latin typeface="Tahoma"/>
                          <a:cs typeface="Tahoma"/>
                        </a:rPr>
                        <a:t>of</a:t>
                      </a:r>
                      <a:r>
                        <a:rPr sz="2800" spc="-265" dirty="0">
                          <a:latin typeface="Tahoma"/>
                          <a:cs typeface="Tahoma"/>
                        </a:rPr>
                        <a:t> </a:t>
                      </a:r>
                      <a:r>
                        <a:rPr sz="2800" dirty="0">
                          <a:latin typeface="Tahoma"/>
                          <a:cs typeface="Tahoma"/>
                        </a:rPr>
                        <a:t>Review</a:t>
                      </a:r>
                      <a:r>
                        <a:rPr sz="2800" spc="-265" dirty="0">
                          <a:latin typeface="Tahoma"/>
                          <a:cs typeface="Tahoma"/>
                        </a:rPr>
                        <a:t> </a:t>
                      </a:r>
                      <a:r>
                        <a:rPr sz="2800" dirty="0">
                          <a:latin typeface="Tahoma"/>
                          <a:cs typeface="Tahoma"/>
                        </a:rPr>
                        <a:t>Text</a:t>
                      </a:r>
                      <a:endParaRPr sz="2800">
                        <a:latin typeface="Tahoma"/>
                        <a:cs typeface="Tahoma"/>
                      </a:endParaRPr>
                    </a:p>
                  </a:txBody>
                  <a:tcPr marL="0" marR="0" marT="154305" marB="0">
                    <a:lnT w="76200">
                      <a:solidFill>
                        <a:srgbClr val="FFFFFF"/>
                      </a:solidFill>
                      <a:prstDash val="solid"/>
                    </a:lnT>
                    <a:lnB w="76200">
                      <a:solidFill>
                        <a:srgbClr val="FFFFFF"/>
                      </a:solidFill>
                      <a:prstDash val="solid"/>
                    </a:lnB>
                    <a:solidFill>
                      <a:srgbClr val="ECF0F1"/>
                    </a:solidFill>
                  </a:tcPr>
                </a:tc>
                <a:extLst>
                  <a:ext uri="{0D108BD9-81ED-4DB2-BD59-A6C34878D82A}">
                    <a16:rowId xmlns:a16="http://schemas.microsoft.com/office/drawing/2014/main" val="10006"/>
                  </a:ext>
                </a:extLst>
              </a:tr>
              <a:tr h="843611">
                <a:tc>
                  <a:txBody>
                    <a:bodyPr/>
                    <a:lstStyle/>
                    <a:p>
                      <a:pPr marL="1016635">
                        <a:lnSpc>
                          <a:spcPct val="100000"/>
                        </a:lnSpc>
                        <a:spcBef>
                          <a:spcPts val="1435"/>
                        </a:spcBef>
                      </a:pPr>
                      <a:r>
                        <a:rPr sz="2950" spc="-5" dirty="0">
                          <a:latin typeface="Tahoma"/>
                          <a:cs typeface="Tahoma"/>
                        </a:rPr>
                        <a:t>RAN</a:t>
                      </a:r>
                      <a:r>
                        <a:rPr sz="2950" dirty="0">
                          <a:latin typeface="Tahoma"/>
                          <a:cs typeface="Tahoma"/>
                        </a:rPr>
                        <a:t>K</a:t>
                      </a:r>
                      <a:r>
                        <a:rPr sz="2950" spc="-280" dirty="0">
                          <a:latin typeface="Tahoma"/>
                          <a:cs typeface="Tahoma"/>
                        </a:rPr>
                        <a:t> </a:t>
                      </a:r>
                      <a:r>
                        <a:rPr sz="2950" spc="-5" dirty="0">
                          <a:latin typeface="Tahoma"/>
                          <a:cs typeface="Tahoma"/>
                        </a:rPr>
                        <a:t>N</a:t>
                      </a:r>
                      <a:r>
                        <a:rPr sz="2950" dirty="0">
                          <a:latin typeface="Tahoma"/>
                          <a:cs typeface="Tahoma"/>
                        </a:rPr>
                        <a:t>O</a:t>
                      </a:r>
                      <a:endParaRPr sz="2950">
                        <a:latin typeface="Tahoma"/>
                        <a:cs typeface="Tahoma"/>
                      </a:endParaRPr>
                    </a:p>
                  </a:txBody>
                  <a:tcPr marL="0" marR="0" marT="182245" marB="0">
                    <a:lnT w="76200">
                      <a:solidFill>
                        <a:srgbClr val="FFFFFF"/>
                      </a:solidFill>
                      <a:prstDash val="solid"/>
                    </a:lnT>
                    <a:lnB w="76200">
                      <a:solidFill>
                        <a:srgbClr val="FFFFFF"/>
                      </a:solidFill>
                      <a:prstDash val="solid"/>
                    </a:lnB>
                    <a:solidFill>
                      <a:srgbClr val="37C8EF"/>
                    </a:solidFill>
                  </a:tcPr>
                </a:tc>
                <a:tc>
                  <a:txBody>
                    <a:bodyPr/>
                    <a:lstStyle/>
                    <a:p>
                      <a:pPr marL="770255">
                        <a:lnSpc>
                          <a:spcPct val="100000"/>
                        </a:lnSpc>
                        <a:spcBef>
                          <a:spcPts val="2120"/>
                        </a:spcBef>
                      </a:pPr>
                      <a:r>
                        <a:rPr sz="2800" spc="-175" dirty="0">
                          <a:latin typeface="Tahoma"/>
                          <a:cs typeface="Tahoma"/>
                        </a:rPr>
                        <a:t>It</a:t>
                      </a:r>
                      <a:r>
                        <a:rPr sz="2800" spc="-260" dirty="0">
                          <a:latin typeface="Tahoma"/>
                          <a:cs typeface="Tahoma"/>
                        </a:rPr>
                        <a:t> </a:t>
                      </a:r>
                      <a:r>
                        <a:rPr sz="2800" spc="80" dirty="0">
                          <a:latin typeface="Tahoma"/>
                          <a:cs typeface="Tahoma"/>
                        </a:rPr>
                        <a:t>contains</a:t>
                      </a:r>
                      <a:r>
                        <a:rPr sz="2800" spc="-260" dirty="0">
                          <a:latin typeface="Tahoma"/>
                          <a:cs typeface="Tahoma"/>
                        </a:rPr>
                        <a:t> </a:t>
                      </a:r>
                      <a:r>
                        <a:rPr sz="2800" spc="50" dirty="0">
                          <a:latin typeface="Tahoma"/>
                          <a:cs typeface="Tahoma"/>
                        </a:rPr>
                        <a:t>the</a:t>
                      </a:r>
                      <a:r>
                        <a:rPr sz="2800" spc="-260" dirty="0">
                          <a:latin typeface="Tahoma"/>
                          <a:cs typeface="Tahoma"/>
                        </a:rPr>
                        <a:t> </a:t>
                      </a:r>
                      <a:r>
                        <a:rPr sz="2800" spc="45" dirty="0">
                          <a:latin typeface="Tahoma"/>
                          <a:cs typeface="Tahoma"/>
                        </a:rPr>
                        <a:t>information</a:t>
                      </a:r>
                      <a:r>
                        <a:rPr sz="2800" spc="-254" dirty="0">
                          <a:latin typeface="Tahoma"/>
                          <a:cs typeface="Tahoma"/>
                        </a:rPr>
                        <a:t> </a:t>
                      </a:r>
                      <a:r>
                        <a:rPr sz="2800" spc="35" dirty="0">
                          <a:latin typeface="Tahoma"/>
                          <a:cs typeface="Tahoma"/>
                        </a:rPr>
                        <a:t>of</a:t>
                      </a:r>
                      <a:r>
                        <a:rPr sz="2800" spc="-260" dirty="0">
                          <a:latin typeface="Tahoma"/>
                          <a:cs typeface="Tahoma"/>
                        </a:rPr>
                        <a:t> </a:t>
                      </a:r>
                      <a:r>
                        <a:rPr sz="2800" spc="135" dirty="0">
                          <a:latin typeface="Tahoma"/>
                          <a:cs typeface="Tahoma"/>
                        </a:rPr>
                        <a:t>how</a:t>
                      </a:r>
                      <a:r>
                        <a:rPr sz="2800" spc="-260" dirty="0">
                          <a:latin typeface="Tahoma"/>
                          <a:cs typeface="Tahoma"/>
                        </a:rPr>
                        <a:t> </a:t>
                      </a:r>
                      <a:r>
                        <a:rPr sz="2800" spc="50" dirty="0">
                          <a:latin typeface="Tahoma"/>
                          <a:cs typeface="Tahoma"/>
                        </a:rPr>
                        <a:t>the</a:t>
                      </a:r>
                      <a:r>
                        <a:rPr sz="2800" spc="-254" dirty="0">
                          <a:latin typeface="Tahoma"/>
                          <a:cs typeface="Tahoma"/>
                        </a:rPr>
                        <a:t> </a:t>
                      </a:r>
                      <a:r>
                        <a:rPr sz="2800" spc="95" dirty="0">
                          <a:latin typeface="Tahoma"/>
                          <a:cs typeface="Tahoma"/>
                        </a:rPr>
                        <a:t>products</a:t>
                      </a:r>
                      <a:r>
                        <a:rPr sz="2800" spc="-260" dirty="0">
                          <a:latin typeface="Tahoma"/>
                          <a:cs typeface="Tahoma"/>
                        </a:rPr>
                        <a:t> </a:t>
                      </a:r>
                      <a:r>
                        <a:rPr sz="2800" spc="15" dirty="0">
                          <a:latin typeface="Tahoma"/>
                          <a:cs typeface="Tahoma"/>
                        </a:rPr>
                        <a:t>are</a:t>
                      </a:r>
                      <a:r>
                        <a:rPr sz="2800" spc="-260" dirty="0">
                          <a:latin typeface="Tahoma"/>
                          <a:cs typeface="Tahoma"/>
                        </a:rPr>
                        <a:t> </a:t>
                      </a:r>
                      <a:r>
                        <a:rPr sz="2800" spc="75" dirty="0">
                          <a:latin typeface="Tahoma"/>
                          <a:cs typeface="Tahoma"/>
                        </a:rPr>
                        <a:t>ranked</a:t>
                      </a:r>
                      <a:endParaRPr sz="2800">
                        <a:latin typeface="Tahoma"/>
                        <a:cs typeface="Tahoma"/>
                      </a:endParaRPr>
                    </a:p>
                  </a:txBody>
                  <a:tcPr marL="0" marR="0" marT="269240" marB="0">
                    <a:lnT w="76200">
                      <a:solidFill>
                        <a:srgbClr val="FFFFFF"/>
                      </a:solidFill>
                      <a:prstDash val="solid"/>
                    </a:lnT>
                    <a:lnB w="76200">
                      <a:solidFill>
                        <a:srgbClr val="FFFFFF"/>
                      </a:solidFill>
                      <a:prstDash val="solid"/>
                    </a:lnB>
                    <a:solidFill>
                      <a:srgbClr val="ECF0F1"/>
                    </a:solidFill>
                  </a:tcPr>
                </a:tc>
                <a:extLst>
                  <a:ext uri="{0D108BD9-81ED-4DB2-BD59-A6C34878D82A}">
                    <a16:rowId xmlns:a16="http://schemas.microsoft.com/office/drawing/2014/main" val="10007"/>
                  </a:ext>
                </a:extLst>
              </a:tr>
              <a:tr h="843611">
                <a:tc>
                  <a:txBody>
                    <a:bodyPr/>
                    <a:lstStyle/>
                    <a:p>
                      <a:pPr marL="327660">
                        <a:lnSpc>
                          <a:spcPct val="100000"/>
                        </a:lnSpc>
                        <a:spcBef>
                          <a:spcPts val="1705"/>
                        </a:spcBef>
                      </a:pPr>
                      <a:r>
                        <a:rPr sz="2950" spc="-5" dirty="0">
                          <a:latin typeface="Tahoma"/>
                          <a:cs typeface="Tahoma"/>
                        </a:rPr>
                        <a:t>MAI</a:t>
                      </a:r>
                      <a:r>
                        <a:rPr sz="2950" dirty="0">
                          <a:latin typeface="Tahoma"/>
                          <a:cs typeface="Tahoma"/>
                        </a:rPr>
                        <a:t>N</a:t>
                      </a:r>
                      <a:r>
                        <a:rPr sz="2950" spc="-280" dirty="0">
                          <a:latin typeface="Tahoma"/>
                          <a:cs typeface="Tahoma"/>
                        </a:rPr>
                        <a:t> </a:t>
                      </a:r>
                      <a:r>
                        <a:rPr sz="2950" spc="-5" dirty="0">
                          <a:latin typeface="Tahoma"/>
                          <a:cs typeface="Tahoma"/>
                        </a:rPr>
                        <a:t>CATEGOR</a:t>
                      </a:r>
                      <a:r>
                        <a:rPr sz="2950" dirty="0">
                          <a:latin typeface="Tahoma"/>
                          <a:cs typeface="Tahoma"/>
                        </a:rPr>
                        <a:t>Y</a:t>
                      </a:r>
                      <a:endParaRPr sz="2950">
                        <a:latin typeface="Tahoma"/>
                        <a:cs typeface="Tahoma"/>
                      </a:endParaRPr>
                    </a:p>
                  </a:txBody>
                  <a:tcPr marL="0" marR="0" marT="216535" marB="0">
                    <a:lnT w="76200">
                      <a:solidFill>
                        <a:srgbClr val="FFFFFF"/>
                      </a:solidFill>
                      <a:prstDash val="solid"/>
                    </a:lnT>
                    <a:lnB w="76200">
                      <a:solidFill>
                        <a:srgbClr val="FFFFFF"/>
                      </a:solidFill>
                      <a:prstDash val="solid"/>
                    </a:lnB>
                    <a:solidFill>
                      <a:srgbClr val="36D0D5"/>
                    </a:solidFill>
                  </a:tcPr>
                </a:tc>
                <a:tc>
                  <a:txBody>
                    <a:bodyPr/>
                    <a:lstStyle/>
                    <a:p>
                      <a:pPr marL="770255">
                        <a:lnSpc>
                          <a:spcPct val="100000"/>
                        </a:lnSpc>
                        <a:spcBef>
                          <a:spcPts val="1910"/>
                        </a:spcBef>
                      </a:pPr>
                      <a:r>
                        <a:rPr sz="2800" spc="-175" dirty="0">
                          <a:latin typeface="Tahoma"/>
                          <a:cs typeface="Tahoma"/>
                        </a:rPr>
                        <a:t>It</a:t>
                      </a:r>
                      <a:r>
                        <a:rPr sz="2800" spc="-265" dirty="0">
                          <a:latin typeface="Tahoma"/>
                          <a:cs typeface="Tahoma"/>
                        </a:rPr>
                        <a:t> </a:t>
                      </a:r>
                      <a:r>
                        <a:rPr sz="2800" spc="80" dirty="0">
                          <a:latin typeface="Tahoma"/>
                          <a:cs typeface="Tahoma"/>
                        </a:rPr>
                        <a:t>contains</a:t>
                      </a:r>
                      <a:r>
                        <a:rPr sz="2800" spc="-260" dirty="0">
                          <a:latin typeface="Tahoma"/>
                          <a:cs typeface="Tahoma"/>
                        </a:rPr>
                        <a:t> </a:t>
                      </a:r>
                      <a:r>
                        <a:rPr sz="2800" spc="50" dirty="0">
                          <a:latin typeface="Tahoma"/>
                          <a:cs typeface="Tahoma"/>
                        </a:rPr>
                        <a:t>the</a:t>
                      </a:r>
                      <a:r>
                        <a:rPr sz="2800" spc="-260" dirty="0">
                          <a:latin typeface="Tahoma"/>
                          <a:cs typeface="Tahoma"/>
                        </a:rPr>
                        <a:t> </a:t>
                      </a:r>
                      <a:r>
                        <a:rPr sz="2800" spc="45" dirty="0">
                          <a:latin typeface="Tahoma"/>
                          <a:cs typeface="Tahoma"/>
                        </a:rPr>
                        <a:t>information</a:t>
                      </a:r>
                      <a:r>
                        <a:rPr sz="2800" spc="-260" dirty="0">
                          <a:latin typeface="Tahoma"/>
                          <a:cs typeface="Tahoma"/>
                        </a:rPr>
                        <a:t> </a:t>
                      </a:r>
                      <a:r>
                        <a:rPr sz="2800" spc="35" dirty="0">
                          <a:latin typeface="Tahoma"/>
                          <a:cs typeface="Tahoma"/>
                        </a:rPr>
                        <a:t>of</a:t>
                      </a:r>
                      <a:r>
                        <a:rPr sz="2800" spc="-260" dirty="0">
                          <a:latin typeface="Tahoma"/>
                          <a:cs typeface="Tahoma"/>
                        </a:rPr>
                        <a:t> </a:t>
                      </a:r>
                      <a:r>
                        <a:rPr sz="2800" spc="120" dirty="0">
                          <a:latin typeface="Tahoma"/>
                          <a:cs typeface="Tahoma"/>
                        </a:rPr>
                        <a:t>Main</a:t>
                      </a:r>
                      <a:r>
                        <a:rPr sz="2800" spc="-260" dirty="0">
                          <a:latin typeface="Tahoma"/>
                          <a:cs typeface="Tahoma"/>
                        </a:rPr>
                        <a:t> </a:t>
                      </a:r>
                      <a:r>
                        <a:rPr sz="2800" spc="75" dirty="0">
                          <a:latin typeface="Tahoma"/>
                          <a:cs typeface="Tahoma"/>
                        </a:rPr>
                        <a:t>category</a:t>
                      </a:r>
                      <a:endParaRPr sz="2800">
                        <a:latin typeface="Tahoma"/>
                        <a:cs typeface="Tahoma"/>
                      </a:endParaRPr>
                    </a:p>
                  </a:txBody>
                  <a:tcPr marL="0" marR="0" marT="242570" marB="0">
                    <a:lnT w="76200">
                      <a:solidFill>
                        <a:srgbClr val="FFFFFF"/>
                      </a:solidFill>
                      <a:prstDash val="solid"/>
                    </a:lnT>
                    <a:lnB w="76200">
                      <a:solidFill>
                        <a:srgbClr val="FFFFFF"/>
                      </a:solidFill>
                      <a:prstDash val="solid"/>
                    </a:lnB>
                    <a:solidFill>
                      <a:srgbClr val="ECF0F1"/>
                    </a:solidFill>
                  </a:tcPr>
                </a:tc>
                <a:extLst>
                  <a:ext uri="{0D108BD9-81ED-4DB2-BD59-A6C34878D82A}">
                    <a16:rowId xmlns:a16="http://schemas.microsoft.com/office/drawing/2014/main" val="10008"/>
                  </a:ext>
                </a:extLst>
              </a:tr>
              <a:tr h="795948">
                <a:tc>
                  <a:txBody>
                    <a:bodyPr/>
                    <a:lstStyle/>
                    <a:p>
                      <a:pPr marL="55244" algn="ctr">
                        <a:lnSpc>
                          <a:spcPct val="100000"/>
                        </a:lnSpc>
                        <a:spcBef>
                          <a:spcPts val="1225"/>
                        </a:spcBef>
                      </a:pPr>
                      <a:r>
                        <a:rPr sz="2950" spc="50" dirty="0">
                          <a:latin typeface="Tahoma"/>
                          <a:cs typeface="Tahoma"/>
                        </a:rPr>
                        <a:t>PRICE</a:t>
                      </a:r>
                      <a:endParaRPr sz="2950">
                        <a:latin typeface="Tahoma"/>
                        <a:cs typeface="Tahoma"/>
                      </a:endParaRPr>
                    </a:p>
                  </a:txBody>
                  <a:tcPr marL="0" marR="0" marT="155575" marB="0">
                    <a:lnT w="76200">
                      <a:solidFill>
                        <a:srgbClr val="FFFFFF"/>
                      </a:solidFill>
                      <a:prstDash val="solid"/>
                    </a:lnT>
                    <a:solidFill>
                      <a:srgbClr val="78DDE3"/>
                    </a:solidFill>
                  </a:tcPr>
                </a:tc>
                <a:tc>
                  <a:txBody>
                    <a:bodyPr/>
                    <a:lstStyle/>
                    <a:p>
                      <a:pPr marL="770255">
                        <a:lnSpc>
                          <a:spcPct val="100000"/>
                        </a:lnSpc>
                        <a:spcBef>
                          <a:spcPts val="1380"/>
                        </a:spcBef>
                      </a:pPr>
                      <a:r>
                        <a:rPr sz="2800" spc="-175" dirty="0">
                          <a:latin typeface="Tahoma"/>
                          <a:cs typeface="Tahoma"/>
                        </a:rPr>
                        <a:t>It</a:t>
                      </a:r>
                      <a:r>
                        <a:rPr sz="2800" spc="-260" dirty="0">
                          <a:latin typeface="Tahoma"/>
                          <a:cs typeface="Tahoma"/>
                        </a:rPr>
                        <a:t> </a:t>
                      </a:r>
                      <a:r>
                        <a:rPr sz="2800" spc="80" dirty="0">
                          <a:latin typeface="Tahoma"/>
                          <a:cs typeface="Tahoma"/>
                        </a:rPr>
                        <a:t>contains</a:t>
                      </a:r>
                      <a:r>
                        <a:rPr sz="2800" spc="-260" dirty="0">
                          <a:latin typeface="Tahoma"/>
                          <a:cs typeface="Tahoma"/>
                        </a:rPr>
                        <a:t> </a:t>
                      </a:r>
                      <a:r>
                        <a:rPr sz="2800" spc="50" dirty="0">
                          <a:latin typeface="Tahoma"/>
                          <a:cs typeface="Tahoma"/>
                        </a:rPr>
                        <a:t>the</a:t>
                      </a:r>
                      <a:r>
                        <a:rPr sz="2800" spc="-254" dirty="0">
                          <a:latin typeface="Tahoma"/>
                          <a:cs typeface="Tahoma"/>
                        </a:rPr>
                        <a:t> </a:t>
                      </a:r>
                      <a:r>
                        <a:rPr sz="2800" spc="85" dirty="0">
                          <a:latin typeface="Tahoma"/>
                          <a:cs typeface="Tahoma"/>
                        </a:rPr>
                        <a:t>price</a:t>
                      </a:r>
                      <a:r>
                        <a:rPr sz="2800" spc="-260" dirty="0">
                          <a:latin typeface="Tahoma"/>
                          <a:cs typeface="Tahoma"/>
                        </a:rPr>
                        <a:t> </a:t>
                      </a:r>
                      <a:r>
                        <a:rPr sz="2800" spc="45" dirty="0">
                          <a:latin typeface="Tahoma"/>
                          <a:cs typeface="Tahoma"/>
                        </a:rPr>
                        <a:t>information</a:t>
                      </a:r>
                      <a:r>
                        <a:rPr sz="2800" spc="-254" dirty="0">
                          <a:latin typeface="Tahoma"/>
                          <a:cs typeface="Tahoma"/>
                        </a:rPr>
                        <a:t> </a:t>
                      </a:r>
                      <a:r>
                        <a:rPr sz="2800" spc="35" dirty="0">
                          <a:latin typeface="Tahoma"/>
                          <a:cs typeface="Tahoma"/>
                        </a:rPr>
                        <a:t>of</a:t>
                      </a:r>
                      <a:r>
                        <a:rPr sz="2800" spc="-260" dirty="0">
                          <a:latin typeface="Tahoma"/>
                          <a:cs typeface="Tahoma"/>
                        </a:rPr>
                        <a:t> </a:t>
                      </a:r>
                      <a:r>
                        <a:rPr sz="2800" spc="50" dirty="0">
                          <a:latin typeface="Tahoma"/>
                          <a:cs typeface="Tahoma"/>
                        </a:rPr>
                        <a:t>the</a:t>
                      </a:r>
                      <a:r>
                        <a:rPr sz="2800" spc="-254" dirty="0">
                          <a:latin typeface="Tahoma"/>
                          <a:cs typeface="Tahoma"/>
                        </a:rPr>
                        <a:t> </a:t>
                      </a:r>
                      <a:r>
                        <a:rPr sz="2800" spc="95" dirty="0">
                          <a:latin typeface="Tahoma"/>
                          <a:cs typeface="Tahoma"/>
                        </a:rPr>
                        <a:t>products</a:t>
                      </a:r>
                      <a:endParaRPr sz="2800">
                        <a:latin typeface="Tahoma"/>
                        <a:cs typeface="Tahoma"/>
                      </a:endParaRPr>
                    </a:p>
                  </a:txBody>
                  <a:tcPr marL="0" marR="0" marT="175260" marB="0">
                    <a:lnT w="76200">
                      <a:solidFill>
                        <a:srgbClr val="FFFFFF"/>
                      </a:solidFill>
                      <a:prstDash val="solid"/>
                    </a:lnT>
                    <a:solidFill>
                      <a:srgbClr val="ECF0F1"/>
                    </a:solidFill>
                  </a:tcPr>
                </a:tc>
                <a:extLst>
                  <a:ext uri="{0D108BD9-81ED-4DB2-BD59-A6C34878D82A}">
                    <a16:rowId xmlns:a16="http://schemas.microsoft.com/office/drawing/2014/main" val="10009"/>
                  </a:ext>
                </a:extLst>
              </a:tr>
            </a:tbl>
          </a:graphicData>
        </a:graphic>
      </p:graphicFrame>
      <p:sp>
        <p:nvSpPr>
          <p:cNvPr id="14" name="object 14"/>
          <p:cNvSpPr txBox="1">
            <a:spLocks noGrp="1"/>
          </p:cNvSpPr>
          <p:nvPr>
            <p:ph type="title"/>
          </p:nvPr>
        </p:nvSpPr>
        <p:spPr>
          <a:xfrm>
            <a:off x="1014681" y="54449"/>
            <a:ext cx="9697085" cy="848360"/>
          </a:xfrm>
          <a:prstGeom prst="rect">
            <a:avLst/>
          </a:prstGeom>
        </p:spPr>
        <p:txBody>
          <a:bodyPr vert="horz" wrap="square" lIns="0" tIns="12700" rIns="0" bIns="0" rtlCol="0">
            <a:spAutoFit/>
          </a:bodyPr>
          <a:lstStyle/>
          <a:p>
            <a:pPr marL="38100">
              <a:lnSpc>
                <a:spcPct val="100000"/>
              </a:lnSpc>
              <a:spcBef>
                <a:spcPts val="100"/>
              </a:spcBef>
            </a:pPr>
            <a:r>
              <a:rPr sz="8100" i="0" spc="-225" baseline="-14403" dirty="0">
                <a:latin typeface="Tahoma"/>
                <a:cs typeface="Tahoma"/>
              </a:rPr>
              <a:t>D</a:t>
            </a:r>
            <a:r>
              <a:rPr sz="8100" i="0" spc="-82" baseline="-14403" dirty="0">
                <a:latin typeface="Tahoma"/>
                <a:cs typeface="Tahoma"/>
              </a:rPr>
              <a:t>A</a:t>
            </a:r>
            <a:r>
              <a:rPr sz="8100" i="0" spc="75" baseline="-14403" dirty="0">
                <a:latin typeface="Tahoma"/>
                <a:cs typeface="Tahoma"/>
              </a:rPr>
              <a:t>T</a:t>
            </a:r>
            <a:r>
              <a:rPr sz="8100" i="0" spc="-75" baseline="-14403" dirty="0">
                <a:latin typeface="Tahoma"/>
                <a:cs typeface="Tahoma"/>
              </a:rPr>
              <a:t>A</a:t>
            </a:r>
            <a:r>
              <a:rPr sz="8100" i="0" spc="-802" baseline="-14403" dirty="0">
                <a:latin typeface="Tahoma"/>
                <a:cs typeface="Tahoma"/>
              </a:rPr>
              <a:t> </a:t>
            </a:r>
            <a:r>
              <a:rPr sz="8100" i="0" spc="-225" baseline="-14403" dirty="0">
                <a:latin typeface="Tahoma"/>
                <a:cs typeface="Tahoma"/>
              </a:rPr>
              <a:t>D</a:t>
            </a:r>
            <a:r>
              <a:rPr sz="8100" i="0" spc="-1560" baseline="-14403" dirty="0">
                <a:latin typeface="Tahoma"/>
                <a:cs typeface="Tahoma"/>
              </a:rPr>
              <a:t>I</a:t>
            </a:r>
            <a:r>
              <a:rPr sz="8100" i="0" spc="397" baseline="-14403" dirty="0">
                <a:latin typeface="Tahoma"/>
                <a:cs typeface="Tahoma"/>
              </a:rPr>
              <a:t>C</a:t>
            </a:r>
            <a:r>
              <a:rPr sz="8100" i="0" spc="75" baseline="-14403" dirty="0">
                <a:latin typeface="Tahoma"/>
                <a:cs typeface="Tahoma"/>
              </a:rPr>
              <a:t>T</a:t>
            </a:r>
            <a:r>
              <a:rPr sz="8100" i="0" spc="-1560" baseline="-14403" dirty="0">
                <a:latin typeface="Tahoma"/>
                <a:cs typeface="Tahoma"/>
              </a:rPr>
              <a:t>I</a:t>
            </a:r>
            <a:r>
              <a:rPr sz="8100" i="0" spc="-52" baseline="-14403" dirty="0">
                <a:latin typeface="Tahoma"/>
                <a:cs typeface="Tahoma"/>
              </a:rPr>
              <a:t>O</a:t>
            </a:r>
            <a:r>
              <a:rPr sz="8100" i="0" spc="-97" baseline="-14403" dirty="0">
                <a:latin typeface="Tahoma"/>
                <a:cs typeface="Tahoma"/>
              </a:rPr>
              <a:t>N</a:t>
            </a:r>
            <a:r>
              <a:rPr sz="8100" i="0" spc="-82" baseline="-14403" dirty="0">
                <a:latin typeface="Tahoma"/>
                <a:cs typeface="Tahoma"/>
              </a:rPr>
              <a:t>A</a:t>
            </a:r>
            <a:r>
              <a:rPr sz="8100" i="0" spc="-3870" baseline="-14403" dirty="0">
                <a:latin typeface="Tahoma"/>
                <a:cs typeface="Tahoma"/>
              </a:rPr>
              <a:t>R</a:t>
            </a:r>
            <a:r>
              <a:rPr sz="3600" i="0" spc="-540" dirty="0">
                <a:latin typeface="Tahoma"/>
                <a:cs typeface="Tahoma"/>
              </a:rPr>
              <a:t>D</a:t>
            </a:r>
            <a:r>
              <a:rPr sz="8100" i="0" spc="-4770" baseline="-14403" dirty="0">
                <a:latin typeface="Tahoma"/>
                <a:cs typeface="Tahoma"/>
              </a:rPr>
              <a:t>Y</a:t>
            </a:r>
            <a:r>
              <a:rPr sz="3600" i="0" spc="-35" dirty="0">
                <a:latin typeface="Tahoma"/>
                <a:cs typeface="Tahoma"/>
              </a:rPr>
              <a:t>A</a:t>
            </a:r>
            <a:r>
              <a:rPr sz="3600" i="0" spc="35" dirty="0">
                <a:latin typeface="Tahoma"/>
                <a:cs typeface="Tahoma"/>
              </a:rPr>
              <a:t>T</a:t>
            </a:r>
            <a:r>
              <a:rPr sz="3600" i="0" spc="-35" dirty="0">
                <a:latin typeface="Tahoma"/>
                <a:cs typeface="Tahoma"/>
              </a:rPr>
              <a:t>A</a:t>
            </a:r>
            <a:r>
              <a:rPr sz="3600" i="0" spc="-360" dirty="0">
                <a:latin typeface="Tahoma"/>
                <a:cs typeface="Tahoma"/>
              </a:rPr>
              <a:t> </a:t>
            </a:r>
            <a:r>
              <a:rPr sz="3600" i="0" spc="-95" dirty="0">
                <a:latin typeface="Tahoma"/>
                <a:cs typeface="Tahoma"/>
              </a:rPr>
              <a:t>D</a:t>
            </a:r>
            <a:r>
              <a:rPr sz="3600" i="0" spc="-690" dirty="0">
                <a:latin typeface="Tahoma"/>
                <a:cs typeface="Tahoma"/>
              </a:rPr>
              <a:t>I</a:t>
            </a:r>
            <a:r>
              <a:rPr sz="3600" i="0" spc="180" dirty="0">
                <a:latin typeface="Tahoma"/>
                <a:cs typeface="Tahoma"/>
              </a:rPr>
              <a:t>C</a:t>
            </a:r>
            <a:r>
              <a:rPr sz="3600" i="0" spc="35" dirty="0">
                <a:latin typeface="Tahoma"/>
                <a:cs typeface="Tahoma"/>
              </a:rPr>
              <a:t>T</a:t>
            </a:r>
            <a:r>
              <a:rPr sz="3600" i="0" spc="-690" dirty="0">
                <a:latin typeface="Tahoma"/>
                <a:cs typeface="Tahoma"/>
              </a:rPr>
              <a:t>I</a:t>
            </a:r>
            <a:r>
              <a:rPr sz="3600" i="0" spc="-20" dirty="0">
                <a:latin typeface="Tahoma"/>
                <a:cs typeface="Tahoma"/>
              </a:rPr>
              <a:t>O</a:t>
            </a:r>
            <a:r>
              <a:rPr sz="3600" i="0" spc="-40" dirty="0">
                <a:latin typeface="Tahoma"/>
                <a:cs typeface="Tahoma"/>
              </a:rPr>
              <a:t>N</a:t>
            </a:r>
            <a:r>
              <a:rPr sz="3600" i="0" spc="-35" dirty="0">
                <a:latin typeface="Tahoma"/>
                <a:cs typeface="Tahoma"/>
              </a:rPr>
              <a:t>A</a:t>
            </a:r>
            <a:r>
              <a:rPr sz="3600" i="0" spc="-260" dirty="0">
                <a:latin typeface="Tahoma"/>
                <a:cs typeface="Tahoma"/>
              </a:rPr>
              <a:t>R</a:t>
            </a:r>
            <a:r>
              <a:rPr sz="3600" i="0" spc="-160" dirty="0">
                <a:latin typeface="Tahoma"/>
                <a:cs typeface="Tahoma"/>
              </a:rPr>
              <a:t>Y</a:t>
            </a:r>
            <a:endParaRPr sz="3600">
              <a:latin typeface="Tahoma"/>
              <a:cs typeface="Tahoma"/>
            </a:endParaRPr>
          </a:p>
        </p:txBody>
      </p:sp>
      <p:sp>
        <p:nvSpPr>
          <p:cNvPr id="15" name="object 15"/>
          <p:cNvSpPr/>
          <p:nvPr/>
        </p:nvSpPr>
        <p:spPr>
          <a:xfrm>
            <a:off x="4595739" y="5478283"/>
            <a:ext cx="373380" cy="782955"/>
          </a:xfrm>
          <a:custGeom>
            <a:avLst/>
            <a:gdLst/>
            <a:ahLst/>
            <a:cxnLst/>
            <a:rect l="l" t="t" r="r" b="b"/>
            <a:pathLst>
              <a:path w="373379" h="782954">
                <a:moveTo>
                  <a:pt x="0" y="782603"/>
                </a:moveTo>
                <a:lnTo>
                  <a:pt x="0" y="0"/>
                </a:lnTo>
                <a:lnTo>
                  <a:pt x="372887" y="391301"/>
                </a:lnTo>
                <a:lnTo>
                  <a:pt x="0" y="782603"/>
                </a:lnTo>
                <a:close/>
              </a:path>
            </a:pathLst>
          </a:custGeom>
          <a:solidFill>
            <a:srgbClr val="12538A"/>
          </a:solidFill>
        </p:spPr>
        <p:txBody>
          <a:bodyPr wrap="square" lIns="0" tIns="0" rIns="0" bIns="0" rtlCol="0"/>
          <a:lstStyle/>
          <a:p>
            <a:endParaRPr/>
          </a:p>
        </p:txBody>
      </p:sp>
      <p:sp>
        <p:nvSpPr>
          <p:cNvPr id="16" name="object 16"/>
          <p:cNvSpPr/>
          <p:nvPr/>
        </p:nvSpPr>
        <p:spPr>
          <a:xfrm>
            <a:off x="4595739" y="6312498"/>
            <a:ext cx="373380" cy="782955"/>
          </a:xfrm>
          <a:custGeom>
            <a:avLst/>
            <a:gdLst/>
            <a:ahLst/>
            <a:cxnLst/>
            <a:rect l="l" t="t" r="r" b="b"/>
            <a:pathLst>
              <a:path w="373379" h="782954">
                <a:moveTo>
                  <a:pt x="0" y="782603"/>
                </a:moveTo>
                <a:lnTo>
                  <a:pt x="0" y="0"/>
                </a:lnTo>
                <a:lnTo>
                  <a:pt x="372887" y="391301"/>
                </a:lnTo>
                <a:lnTo>
                  <a:pt x="0" y="782603"/>
                </a:lnTo>
                <a:close/>
              </a:path>
            </a:pathLst>
          </a:custGeom>
          <a:solidFill>
            <a:srgbClr val="2B91D5"/>
          </a:solidFill>
        </p:spPr>
        <p:txBody>
          <a:bodyPr wrap="square" lIns="0" tIns="0" rIns="0" bIns="0" rtlCol="0"/>
          <a:lstStyle/>
          <a:p>
            <a:endParaRPr/>
          </a:p>
        </p:txBody>
      </p:sp>
      <p:sp>
        <p:nvSpPr>
          <p:cNvPr id="17" name="object 17"/>
          <p:cNvSpPr/>
          <p:nvPr/>
        </p:nvSpPr>
        <p:spPr>
          <a:xfrm>
            <a:off x="4595739" y="7146712"/>
            <a:ext cx="373380" cy="782955"/>
          </a:xfrm>
          <a:custGeom>
            <a:avLst/>
            <a:gdLst/>
            <a:ahLst/>
            <a:cxnLst/>
            <a:rect l="l" t="t" r="r" b="b"/>
            <a:pathLst>
              <a:path w="373379" h="782954">
                <a:moveTo>
                  <a:pt x="0" y="782603"/>
                </a:moveTo>
                <a:lnTo>
                  <a:pt x="0" y="0"/>
                </a:lnTo>
                <a:lnTo>
                  <a:pt x="372887" y="391301"/>
                </a:lnTo>
                <a:lnTo>
                  <a:pt x="0" y="782603"/>
                </a:lnTo>
                <a:close/>
              </a:path>
            </a:pathLst>
          </a:custGeom>
          <a:solidFill>
            <a:srgbClr val="37C8EF"/>
          </a:solidFill>
        </p:spPr>
        <p:txBody>
          <a:bodyPr wrap="square" lIns="0" tIns="0" rIns="0" bIns="0" rtlCol="0"/>
          <a:lstStyle/>
          <a:p>
            <a:endParaRPr/>
          </a:p>
        </p:txBody>
      </p:sp>
      <p:grpSp>
        <p:nvGrpSpPr>
          <p:cNvPr id="18" name="object 18"/>
          <p:cNvGrpSpPr/>
          <p:nvPr/>
        </p:nvGrpSpPr>
        <p:grpSpPr>
          <a:xfrm>
            <a:off x="4595739" y="8026120"/>
            <a:ext cx="373380" cy="1565275"/>
            <a:chOff x="4595739" y="8026120"/>
            <a:chExt cx="373380" cy="1565275"/>
          </a:xfrm>
        </p:grpSpPr>
        <p:sp>
          <p:nvSpPr>
            <p:cNvPr id="19" name="object 19"/>
            <p:cNvSpPr/>
            <p:nvPr/>
          </p:nvSpPr>
          <p:spPr>
            <a:xfrm>
              <a:off x="4595739" y="8026120"/>
              <a:ext cx="373380" cy="782955"/>
            </a:xfrm>
            <a:custGeom>
              <a:avLst/>
              <a:gdLst/>
              <a:ahLst/>
              <a:cxnLst/>
              <a:rect l="l" t="t" r="r" b="b"/>
              <a:pathLst>
                <a:path w="373379" h="782954">
                  <a:moveTo>
                    <a:pt x="0" y="782603"/>
                  </a:moveTo>
                  <a:lnTo>
                    <a:pt x="0" y="0"/>
                  </a:lnTo>
                  <a:lnTo>
                    <a:pt x="372887" y="391301"/>
                  </a:lnTo>
                  <a:lnTo>
                    <a:pt x="0" y="782603"/>
                  </a:lnTo>
                  <a:close/>
                </a:path>
              </a:pathLst>
            </a:custGeom>
            <a:solidFill>
              <a:srgbClr val="36D0D5"/>
            </a:solidFill>
          </p:spPr>
          <p:txBody>
            <a:bodyPr wrap="square" lIns="0" tIns="0" rIns="0" bIns="0" rtlCol="0"/>
            <a:lstStyle/>
            <a:p>
              <a:endParaRPr/>
            </a:p>
          </p:txBody>
        </p:sp>
        <p:sp>
          <p:nvSpPr>
            <p:cNvPr id="20" name="object 20"/>
            <p:cNvSpPr/>
            <p:nvPr/>
          </p:nvSpPr>
          <p:spPr>
            <a:xfrm>
              <a:off x="4595739" y="8808723"/>
              <a:ext cx="373380" cy="782955"/>
            </a:xfrm>
            <a:custGeom>
              <a:avLst/>
              <a:gdLst/>
              <a:ahLst/>
              <a:cxnLst/>
              <a:rect l="l" t="t" r="r" b="b"/>
              <a:pathLst>
                <a:path w="373379" h="782954">
                  <a:moveTo>
                    <a:pt x="0" y="782603"/>
                  </a:moveTo>
                  <a:lnTo>
                    <a:pt x="0" y="0"/>
                  </a:lnTo>
                  <a:lnTo>
                    <a:pt x="372887" y="391301"/>
                  </a:lnTo>
                  <a:lnTo>
                    <a:pt x="0" y="782603"/>
                  </a:lnTo>
                  <a:close/>
                </a:path>
              </a:pathLst>
            </a:custGeom>
            <a:solidFill>
              <a:srgbClr val="78DDE3"/>
            </a:solidFill>
          </p:spPr>
          <p:txBody>
            <a:bodyPr wrap="square" lIns="0" tIns="0" rIns="0" bIns="0" rtlCol="0"/>
            <a:lstStyle/>
            <a:p>
              <a:endParaRPr/>
            </a:p>
          </p:txBody>
        </p:sp>
      </p:grpSp>
      <p:sp>
        <p:nvSpPr>
          <p:cNvPr id="21" name="object 33">
            <a:extLst>
              <a:ext uri="{FF2B5EF4-FFF2-40B4-BE49-F238E27FC236}">
                <a16:creationId xmlns:a16="http://schemas.microsoft.com/office/drawing/2014/main" id="{F95CBB9F-4206-E0F2-ACC2-D20265DD120B}"/>
              </a:ext>
            </a:extLst>
          </p:cNvPr>
          <p:cNvSpPr/>
          <p:nvPr/>
        </p:nvSpPr>
        <p:spPr>
          <a:xfrm>
            <a:off x="158602" y="9502787"/>
            <a:ext cx="700826" cy="678492"/>
          </a:xfrm>
          <a:custGeom>
            <a:avLst/>
            <a:gdLst/>
            <a:ahLst/>
            <a:cxnLst/>
            <a:rect l="l" t="t" r="r" b="b"/>
            <a:pathLst>
              <a:path w="619760" h="619759">
                <a:moveTo>
                  <a:pt x="315276" y="619679"/>
                </a:moveTo>
                <a:lnTo>
                  <a:pt x="269421" y="617123"/>
                </a:lnTo>
                <a:lnTo>
                  <a:pt x="225550" y="608129"/>
                </a:lnTo>
                <a:lnTo>
                  <a:pt x="184141" y="593170"/>
                </a:lnTo>
                <a:lnTo>
                  <a:pt x="145680" y="572717"/>
                </a:lnTo>
                <a:lnTo>
                  <a:pt x="110657" y="547241"/>
                </a:lnTo>
                <a:lnTo>
                  <a:pt x="79558" y="517213"/>
                </a:lnTo>
                <a:lnTo>
                  <a:pt x="52871" y="483103"/>
                </a:lnTo>
                <a:lnTo>
                  <a:pt x="31084" y="445382"/>
                </a:lnTo>
                <a:lnTo>
                  <a:pt x="14685" y="404521"/>
                </a:lnTo>
                <a:lnTo>
                  <a:pt x="4161" y="360992"/>
                </a:lnTo>
                <a:lnTo>
                  <a:pt x="0" y="315265"/>
                </a:lnTo>
                <a:lnTo>
                  <a:pt x="2557" y="269420"/>
                </a:lnTo>
                <a:lnTo>
                  <a:pt x="11551" y="225550"/>
                </a:lnTo>
                <a:lnTo>
                  <a:pt x="26509" y="184140"/>
                </a:lnTo>
                <a:lnTo>
                  <a:pt x="46962" y="145680"/>
                </a:lnTo>
                <a:lnTo>
                  <a:pt x="72438" y="110657"/>
                </a:lnTo>
                <a:lnTo>
                  <a:pt x="102467" y="79558"/>
                </a:lnTo>
                <a:lnTo>
                  <a:pt x="136577" y="52871"/>
                </a:lnTo>
                <a:lnTo>
                  <a:pt x="174297"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7"/>
                </a:lnTo>
                <a:lnTo>
                  <a:pt x="604995" y="215158"/>
                </a:lnTo>
                <a:lnTo>
                  <a:pt x="615519" y="258687"/>
                </a:lnTo>
                <a:lnTo>
                  <a:pt x="619680" y="304413"/>
                </a:lnTo>
                <a:lnTo>
                  <a:pt x="617123" y="350259"/>
                </a:lnTo>
                <a:lnTo>
                  <a:pt x="608129" y="394129"/>
                </a:lnTo>
                <a:lnTo>
                  <a:pt x="593170" y="435539"/>
                </a:lnTo>
                <a:lnTo>
                  <a:pt x="572718" y="473999"/>
                </a:lnTo>
                <a:lnTo>
                  <a:pt x="547241" y="509023"/>
                </a:lnTo>
                <a:lnTo>
                  <a:pt x="517213" y="540122"/>
                </a:lnTo>
                <a:lnTo>
                  <a:pt x="483103" y="566808"/>
                </a:lnTo>
                <a:lnTo>
                  <a:pt x="445382" y="588595"/>
                </a:lnTo>
                <a:lnTo>
                  <a:pt x="404522" y="604995"/>
                </a:lnTo>
                <a:lnTo>
                  <a:pt x="360993" y="615519"/>
                </a:lnTo>
                <a:lnTo>
                  <a:pt x="315276" y="619679"/>
                </a:lnTo>
                <a:close/>
              </a:path>
            </a:pathLst>
          </a:custGeom>
          <a:solidFill>
            <a:srgbClr val="78DDE3"/>
          </a:solidFill>
        </p:spPr>
        <p:txBody>
          <a:bodyPr wrap="square" lIns="0" tIns="0" rIns="0" bIns="0" rtlCol="0"/>
          <a:lstStyle/>
          <a:p>
            <a:endParaRPr/>
          </a:p>
        </p:txBody>
      </p:sp>
      <p:sp>
        <p:nvSpPr>
          <p:cNvPr id="22" name="TextBox 21">
            <a:extLst>
              <a:ext uri="{FF2B5EF4-FFF2-40B4-BE49-F238E27FC236}">
                <a16:creationId xmlns:a16="http://schemas.microsoft.com/office/drawing/2014/main" id="{FAB3EE9B-E851-BBC4-1F58-9E2B31BC68BC}"/>
              </a:ext>
            </a:extLst>
          </p:cNvPr>
          <p:cNvSpPr txBox="1"/>
          <p:nvPr/>
        </p:nvSpPr>
        <p:spPr>
          <a:xfrm>
            <a:off x="337672" y="9591678"/>
            <a:ext cx="271928" cy="461665"/>
          </a:xfrm>
          <a:prstGeom prst="rect">
            <a:avLst/>
          </a:prstGeom>
          <a:noFill/>
        </p:spPr>
        <p:txBody>
          <a:bodyPr wrap="square" rtlCol="0">
            <a:spAutoFit/>
          </a:bodyPr>
          <a:lstStyle/>
          <a:p>
            <a:r>
              <a:rPr lang="en-US" sz="2400" b="1" dirty="0"/>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73191" y="2620843"/>
            <a:ext cx="1364615" cy="541655"/>
          </a:xfrm>
          <a:prstGeom prst="rect">
            <a:avLst/>
          </a:prstGeom>
        </p:spPr>
        <p:txBody>
          <a:bodyPr vert="horz" wrap="square" lIns="0" tIns="22225" rIns="0" bIns="0" rtlCol="0">
            <a:spAutoFit/>
          </a:bodyPr>
          <a:lstStyle/>
          <a:p>
            <a:pPr marL="12700" marR="5080" indent="388620">
              <a:lnSpc>
                <a:spcPts val="2030"/>
              </a:lnSpc>
              <a:spcBef>
                <a:spcPts val="175"/>
              </a:spcBef>
            </a:pPr>
            <a:r>
              <a:rPr sz="1700" spc="50" dirty="0">
                <a:latin typeface="Tahoma"/>
                <a:cs typeface="Tahoma"/>
              </a:rPr>
              <a:t>DATA </a:t>
            </a:r>
            <a:r>
              <a:rPr sz="1700" spc="55" dirty="0">
                <a:latin typeface="Tahoma"/>
                <a:cs typeface="Tahoma"/>
              </a:rPr>
              <a:t> </a:t>
            </a:r>
            <a:r>
              <a:rPr sz="1700" spc="160" dirty="0">
                <a:latin typeface="Tahoma"/>
                <a:cs typeface="Tahoma"/>
              </a:rPr>
              <a:t>C</a:t>
            </a:r>
            <a:r>
              <a:rPr sz="1700" spc="45" dirty="0">
                <a:latin typeface="Tahoma"/>
                <a:cs typeface="Tahoma"/>
              </a:rPr>
              <a:t>O</a:t>
            </a:r>
            <a:r>
              <a:rPr sz="1700" spc="125" dirty="0">
                <a:latin typeface="Tahoma"/>
                <a:cs typeface="Tahoma"/>
              </a:rPr>
              <a:t>LL</a:t>
            </a:r>
            <a:r>
              <a:rPr sz="1700" spc="35" dirty="0">
                <a:latin typeface="Tahoma"/>
                <a:cs typeface="Tahoma"/>
              </a:rPr>
              <a:t>E</a:t>
            </a:r>
            <a:r>
              <a:rPr sz="1700" spc="160" dirty="0">
                <a:latin typeface="Tahoma"/>
                <a:cs typeface="Tahoma"/>
              </a:rPr>
              <a:t>C</a:t>
            </a:r>
            <a:r>
              <a:rPr sz="1700" spc="40" dirty="0">
                <a:latin typeface="Tahoma"/>
                <a:cs typeface="Tahoma"/>
              </a:rPr>
              <a:t>T</a:t>
            </a:r>
            <a:r>
              <a:rPr sz="1700" spc="-195" dirty="0">
                <a:latin typeface="Tahoma"/>
                <a:cs typeface="Tahoma"/>
              </a:rPr>
              <a:t>I</a:t>
            </a:r>
            <a:r>
              <a:rPr sz="1700" spc="45" dirty="0">
                <a:latin typeface="Tahoma"/>
                <a:cs typeface="Tahoma"/>
              </a:rPr>
              <a:t>O</a:t>
            </a:r>
            <a:r>
              <a:rPr sz="1700" spc="85" dirty="0">
                <a:latin typeface="Tahoma"/>
                <a:cs typeface="Tahoma"/>
              </a:rPr>
              <a:t>N</a:t>
            </a:r>
            <a:endParaRPr sz="1700">
              <a:latin typeface="Tahoma"/>
              <a:cs typeface="Tahoma"/>
            </a:endParaRPr>
          </a:p>
        </p:txBody>
      </p:sp>
      <p:sp>
        <p:nvSpPr>
          <p:cNvPr id="3" name="object 3"/>
          <p:cNvSpPr/>
          <p:nvPr/>
        </p:nvSpPr>
        <p:spPr>
          <a:xfrm>
            <a:off x="12615874" y="4123803"/>
            <a:ext cx="1987550" cy="1987550"/>
          </a:xfrm>
          <a:custGeom>
            <a:avLst/>
            <a:gdLst/>
            <a:ahLst/>
            <a:cxnLst/>
            <a:rect l="l" t="t" r="r" b="b"/>
            <a:pathLst>
              <a:path w="1987550" h="1987550">
                <a:moveTo>
                  <a:pt x="993757" y="1987502"/>
                </a:moveTo>
                <a:lnTo>
                  <a:pt x="945603" y="1986356"/>
                </a:lnTo>
                <a:lnTo>
                  <a:pt x="898046" y="1982953"/>
                </a:lnTo>
                <a:lnTo>
                  <a:pt x="851133" y="1977345"/>
                </a:lnTo>
                <a:lnTo>
                  <a:pt x="804915" y="1969584"/>
                </a:lnTo>
                <a:lnTo>
                  <a:pt x="759444" y="1959721"/>
                </a:lnTo>
                <a:lnTo>
                  <a:pt x="714774" y="1947810"/>
                </a:lnTo>
                <a:lnTo>
                  <a:pt x="670955" y="1933901"/>
                </a:lnTo>
                <a:lnTo>
                  <a:pt x="628040" y="1918048"/>
                </a:lnTo>
                <a:lnTo>
                  <a:pt x="586080" y="1900302"/>
                </a:lnTo>
                <a:lnTo>
                  <a:pt x="545129" y="1880715"/>
                </a:lnTo>
                <a:lnTo>
                  <a:pt x="505237" y="1859340"/>
                </a:lnTo>
                <a:lnTo>
                  <a:pt x="466458" y="1836228"/>
                </a:lnTo>
                <a:lnTo>
                  <a:pt x="428842" y="1811431"/>
                </a:lnTo>
                <a:lnTo>
                  <a:pt x="392443" y="1785002"/>
                </a:lnTo>
                <a:lnTo>
                  <a:pt x="357312" y="1756992"/>
                </a:lnTo>
                <a:lnTo>
                  <a:pt x="323501" y="1727454"/>
                </a:lnTo>
                <a:lnTo>
                  <a:pt x="291062" y="1696439"/>
                </a:lnTo>
                <a:lnTo>
                  <a:pt x="260047" y="1664001"/>
                </a:lnTo>
                <a:lnTo>
                  <a:pt x="230509" y="1630189"/>
                </a:lnTo>
                <a:lnTo>
                  <a:pt x="202499" y="1595058"/>
                </a:lnTo>
                <a:lnTo>
                  <a:pt x="176070" y="1558659"/>
                </a:lnTo>
                <a:lnTo>
                  <a:pt x="151273" y="1521043"/>
                </a:lnTo>
                <a:lnTo>
                  <a:pt x="128161" y="1482264"/>
                </a:lnTo>
                <a:lnTo>
                  <a:pt x="106786" y="1442372"/>
                </a:lnTo>
                <a:lnTo>
                  <a:pt x="87199" y="1401421"/>
                </a:lnTo>
                <a:lnTo>
                  <a:pt x="69453" y="1359462"/>
                </a:lnTo>
                <a:lnTo>
                  <a:pt x="53600" y="1316546"/>
                </a:lnTo>
                <a:lnTo>
                  <a:pt x="39691" y="1272728"/>
                </a:lnTo>
                <a:lnTo>
                  <a:pt x="27780" y="1228057"/>
                </a:lnTo>
                <a:lnTo>
                  <a:pt x="17918" y="1182587"/>
                </a:lnTo>
                <a:lnTo>
                  <a:pt x="10156" y="1136369"/>
                </a:lnTo>
                <a:lnTo>
                  <a:pt x="4548" y="1089456"/>
                </a:lnTo>
                <a:lnTo>
                  <a:pt x="1145" y="1041899"/>
                </a:lnTo>
                <a:lnTo>
                  <a:pt x="0" y="993720"/>
                </a:lnTo>
                <a:lnTo>
                  <a:pt x="1145" y="945603"/>
                </a:lnTo>
                <a:lnTo>
                  <a:pt x="4548" y="898046"/>
                </a:lnTo>
                <a:lnTo>
                  <a:pt x="10156" y="851133"/>
                </a:lnTo>
                <a:lnTo>
                  <a:pt x="17918" y="804915"/>
                </a:lnTo>
                <a:lnTo>
                  <a:pt x="27780" y="759445"/>
                </a:lnTo>
                <a:lnTo>
                  <a:pt x="39691" y="714774"/>
                </a:lnTo>
                <a:lnTo>
                  <a:pt x="53600" y="670955"/>
                </a:lnTo>
                <a:lnTo>
                  <a:pt x="69453" y="628040"/>
                </a:lnTo>
                <a:lnTo>
                  <a:pt x="87199" y="586081"/>
                </a:lnTo>
                <a:lnTo>
                  <a:pt x="106786" y="545130"/>
                </a:lnTo>
                <a:lnTo>
                  <a:pt x="128161" y="505238"/>
                </a:lnTo>
                <a:lnTo>
                  <a:pt x="151273" y="466459"/>
                </a:lnTo>
                <a:lnTo>
                  <a:pt x="176070" y="428843"/>
                </a:lnTo>
                <a:lnTo>
                  <a:pt x="202499" y="392444"/>
                </a:lnTo>
                <a:lnTo>
                  <a:pt x="230509" y="357312"/>
                </a:lnTo>
                <a:lnTo>
                  <a:pt x="260047" y="323501"/>
                </a:lnTo>
                <a:lnTo>
                  <a:pt x="291062" y="291063"/>
                </a:lnTo>
                <a:lnTo>
                  <a:pt x="323501" y="260048"/>
                </a:lnTo>
                <a:lnTo>
                  <a:pt x="357312" y="230510"/>
                </a:lnTo>
                <a:lnTo>
                  <a:pt x="392443" y="202500"/>
                </a:lnTo>
                <a:lnTo>
                  <a:pt x="428842" y="176071"/>
                </a:lnTo>
                <a:lnTo>
                  <a:pt x="466458" y="151274"/>
                </a:lnTo>
                <a:lnTo>
                  <a:pt x="505237" y="128162"/>
                </a:lnTo>
                <a:lnTo>
                  <a:pt x="545129" y="106787"/>
                </a:lnTo>
                <a:lnTo>
                  <a:pt x="586080" y="87200"/>
                </a:lnTo>
                <a:lnTo>
                  <a:pt x="628040" y="69454"/>
                </a:lnTo>
                <a:lnTo>
                  <a:pt x="670955" y="53601"/>
                </a:lnTo>
                <a:lnTo>
                  <a:pt x="714774" y="39692"/>
                </a:lnTo>
                <a:lnTo>
                  <a:pt x="759444" y="27781"/>
                </a:lnTo>
                <a:lnTo>
                  <a:pt x="804915" y="17918"/>
                </a:lnTo>
                <a:lnTo>
                  <a:pt x="851133" y="10157"/>
                </a:lnTo>
                <a:lnTo>
                  <a:pt x="898046" y="4549"/>
                </a:lnTo>
                <a:lnTo>
                  <a:pt x="945603" y="1145"/>
                </a:lnTo>
                <a:lnTo>
                  <a:pt x="993751" y="0"/>
                </a:lnTo>
                <a:lnTo>
                  <a:pt x="1041899" y="1145"/>
                </a:lnTo>
                <a:lnTo>
                  <a:pt x="1089456" y="4549"/>
                </a:lnTo>
                <a:lnTo>
                  <a:pt x="1136369" y="10157"/>
                </a:lnTo>
                <a:lnTo>
                  <a:pt x="1182587" y="17918"/>
                </a:lnTo>
                <a:lnTo>
                  <a:pt x="1228057" y="27781"/>
                </a:lnTo>
                <a:lnTo>
                  <a:pt x="1272728" y="39692"/>
                </a:lnTo>
                <a:lnTo>
                  <a:pt x="1316546" y="53601"/>
                </a:lnTo>
                <a:lnTo>
                  <a:pt x="1359461" y="69454"/>
                </a:lnTo>
                <a:lnTo>
                  <a:pt x="1401421" y="87200"/>
                </a:lnTo>
                <a:lnTo>
                  <a:pt x="1442372" y="106787"/>
                </a:lnTo>
                <a:lnTo>
                  <a:pt x="1482264" y="128162"/>
                </a:lnTo>
                <a:lnTo>
                  <a:pt x="1521043" y="151274"/>
                </a:lnTo>
                <a:lnTo>
                  <a:pt x="1558658" y="176071"/>
                </a:lnTo>
                <a:lnTo>
                  <a:pt x="1595058" y="202500"/>
                </a:lnTo>
                <a:lnTo>
                  <a:pt x="1630189" y="230510"/>
                </a:lnTo>
                <a:lnTo>
                  <a:pt x="1664000" y="260048"/>
                </a:lnTo>
                <a:lnTo>
                  <a:pt x="1696439" y="291063"/>
                </a:lnTo>
                <a:lnTo>
                  <a:pt x="1727453" y="323501"/>
                </a:lnTo>
                <a:lnTo>
                  <a:pt x="1756992" y="357312"/>
                </a:lnTo>
                <a:lnTo>
                  <a:pt x="1785001" y="392444"/>
                </a:lnTo>
                <a:lnTo>
                  <a:pt x="1811431" y="428843"/>
                </a:lnTo>
                <a:lnTo>
                  <a:pt x="1836227" y="466459"/>
                </a:lnTo>
                <a:lnTo>
                  <a:pt x="1859339" y="505238"/>
                </a:lnTo>
                <a:lnTo>
                  <a:pt x="1880715" y="545130"/>
                </a:lnTo>
                <a:lnTo>
                  <a:pt x="1900302" y="586081"/>
                </a:lnTo>
                <a:lnTo>
                  <a:pt x="1918048" y="628040"/>
                </a:lnTo>
                <a:lnTo>
                  <a:pt x="1933901" y="670955"/>
                </a:lnTo>
                <a:lnTo>
                  <a:pt x="1947809" y="714774"/>
                </a:lnTo>
                <a:lnTo>
                  <a:pt x="1959721" y="759445"/>
                </a:lnTo>
                <a:lnTo>
                  <a:pt x="1969583" y="804915"/>
                </a:lnTo>
                <a:lnTo>
                  <a:pt x="1977344" y="851133"/>
                </a:lnTo>
                <a:lnTo>
                  <a:pt x="1982953" y="898046"/>
                </a:lnTo>
                <a:lnTo>
                  <a:pt x="1986356" y="945603"/>
                </a:lnTo>
                <a:lnTo>
                  <a:pt x="1987500" y="993751"/>
                </a:lnTo>
                <a:lnTo>
                  <a:pt x="1986356" y="1041899"/>
                </a:lnTo>
                <a:lnTo>
                  <a:pt x="1982953" y="1089456"/>
                </a:lnTo>
                <a:lnTo>
                  <a:pt x="1977344" y="1136369"/>
                </a:lnTo>
                <a:lnTo>
                  <a:pt x="1969583" y="1182587"/>
                </a:lnTo>
                <a:lnTo>
                  <a:pt x="1959721" y="1228057"/>
                </a:lnTo>
                <a:lnTo>
                  <a:pt x="1947809" y="1272728"/>
                </a:lnTo>
                <a:lnTo>
                  <a:pt x="1933901" y="1316546"/>
                </a:lnTo>
                <a:lnTo>
                  <a:pt x="1918048" y="1359462"/>
                </a:lnTo>
                <a:lnTo>
                  <a:pt x="1900302" y="1401421"/>
                </a:lnTo>
                <a:lnTo>
                  <a:pt x="1880715" y="1442372"/>
                </a:lnTo>
                <a:lnTo>
                  <a:pt x="1859339" y="1482264"/>
                </a:lnTo>
                <a:lnTo>
                  <a:pt x="1836227" y="1521043"/>
                </a:lnTo>
                <a:lnTo>
                  <a:pt x="1811431" y="1558659"/>
                </a:lnTo>
                <a:lnTo>
                  <a:pt x="1785001" y="1595058"/>
                </a:lnTo>
                <a:lnTo>
                  <a:pt x="1756992" y="1630189"/>
                </a:lnTo>
                <a:lnTo>
                  <a:pt x="1727453" y="1664001"/>
                </a:lnTo>
                <a:lnTo>
                  <a:pt x="1696439" y="1696439"/>
                </a:lnTo>
                <a:lnTo>
                  <a:pt x="1664000" y="1727454"/>
                </a:lnTo>
                <a:lnTo>
                  <a:pt x="1630189" y="1756992"/>
                </a:lnTo>
                <a:lnTo>
                  <a:pt x="1595058" y="1785002"/>
                </a:lnTo>
                <a:lnTo>
                  <a:pt x="1558658" y="1811431"/>
                </a:lnTo>
                <a:lnTo>
                  <a:pt x="1521043" y="1836228"/>
                </a:lnTo>
                <a:lnTo>
                  <a:pt x="1482264" y="1859340"/>
                </a:lnTo>
                <a:lnTo>
                  <a:pt x="1442372" y="1880715"/>
                </a:lnTo>
                <a:lnTo>
                  <a:pt x="1401421" y="1900302"/>
                </a:lnTo>
                <a:lnTo>
                  <a:pt x="1359461" y="1918048"/>
                </a:lnTo>
                <a:lnTo>
                  <a:pt x="1316546" y="1933901"/>
                </a:lnTo>
                <a:lnTo>
                  <a:pt x="1272728" y="1947810"/>
                </a:lnTo>
                <a:lnTo>
                  <a:pt x="1228057" y="1959721"/>
                </a:lnTo>
                <a:lnTo>
                  <a:pt x="1182587" y="1969584"/>
                </a:lnTo>
                <a:lnTo>
                  <a:pt x="1136369" y="1977345"/>
                </a:lnTo>
                <a:lnTo>
                  <a:pt x="1089456" y="1982953"/>
                </a:lnTo>
                <a:lnTo>
                  <a:pt x="1041899" y="1986356"/>
                </a:lnTo>
                <a:lnTo>
                  <a:pt x="993757" y="1987502"/>
                </a:lnTo>
                <a:close/>
              </a:path>
            </a:pathLst>
          </a:custGeom>
          <a:solidFill>
            <a:srgbClr val="36D0D5"/>
          </a:solidFill>
        </p:spPr>
        <p:txBody>
          <a:bodyPr wrap="square" lIns="0" tIns="0" rIns="0" bIns="0" rtlCol="0"/>
          <a:lstStyle/>
          <a:p>
            <a:endParaRPr/>
          </a:p>
        </p:txBody>
      </p:sp>
      <p:sp>
        <p:nvSpPr>
          <p:cNvPr id="4" name="object 4"/>
          <p:cNvSpPr txBox="1"/>
          <p:nvPr/>
        </p:nvSpPr>
        <p:spPr>
          <a:xfrm>
            <a:off x="12834006" y="4863578"/>
            <a:ext cx="1551305" cy="482600"/>
          </a:xfrm>
          <a:prstGeom prst="rect">
            <a:avLst/>
          </a:prstGeom>
        </p:spPr>
        <p:txBody>
          <a:bodyPr vert="horz" wrap="square" lIns="0" tIns="12700" rIns="0" bIns="0" rtlCol="0">
            <a:spAutoFit/>
          </a:bodyPr>
          <a:lstStyle/>
          <a:p>
            <a:pPr marL="12700" marR="5080" indent="514984">
              <a:lnSpc>
                <a:spcPct val="100000"/>
              </a:lnSpc>
              <a:spcBef>
                <a:spcPts val="100"/>
              </a:spcBef>
            </a:pPr>
            <a:r>
              <a:rPr sz="1500" spc="50" dirty="0">
                <a:latin typeface="Tahoma"/>
                <a:cs typeface="Tahoma"/>
              </a:rPr>
              <a:t>DATA </a:t>
            </a:r>
            <a:r>
              <a:rPr sz="1500" spc="55" dirty="0">
                <a:latin typeface="Tahoma"/>
                <a:cs typeface="Tahoma"/>
              </a:rPr>
              <a:t> </a:t>
            </a:r>
            <a:r>
              <a:rPr sz="1500" spc="-5" dirty="0">
                <a:latin typeface="Tahoma"/>
                <a:cs typeface="Tahoma"/>
              </a:rPr>
              <a:t>R</a:t>
            </a:r>
            <a:r>
              <a:rPr sz="1500" spc="35" dirty="0">
                <a:latin typeface="Tahoma"/>
                <a:cs typeface="Tahoma"/>
              </a:rPr>
              <a:t>E</a:t>
            </a:r>
            <a:r>
              <a:rPr sz="1500" spc="40" dirty="0">
                <a:latin typeface="Tahoma"/>
                <a:cs typeface="Tahoma"/>
              </a:rPr>
              <a:t>ST</a:t>
            </a:r>
            <a:r>
              <a:rPr sz="1500" spc="-5" dirty="0">
                <a:latin typeface="Tahoma"/>
                <a:cs typeface="Tahoma"/>
              </a:rPr>
              <a:t>R</a:t>
            </a:r>
            <a:r>
              <a:rPr sz="1500" spc="35" dirty="0">
                <a:latin typeface="Tahoma"/>
                <a:cs typeface="Tahoma"/>
              </a:rPr>
              <a:t>U</a:t>
            </a:r>
            <a:r>
              <a:rPr sz="1500" spc="145" dirty="0">
                <a:latin typeface="Tahoma"/>
                <a:cs typeface="Tahoma"/>
              </a:rPr>
              <a:t>C</a:t>
            </a:r>
            <a:r>
              <a:rPr sz="1500" spc="40" dirty="0">
                <a:latin typeface="Tahoma"/>
                <a:cs typeface="Tahoma"/>
              </a:rPr>
              <a:t>T</a:t>
            </a:r>
            <a:r>
              <a:rPr sz="1500" spc="35" dirty="0">
                <a:latin typeface="Tahoma"/>
                <a:cs typeface="Tahoma"/>
              </a:rPr>
              <a:t>U</a:t>
            </a:r>
            <a:r>
              <a:rPr sz="1500" spc="-5" dirty="0">
                <a:latin typeface="Tahoma"/>
                <a:cs typeface="Tahoma"/>
              </a:rPr>
              <a:t>R</a:t>
            </a:r>
            <a:r>
              <a:rPr sz="1500" spc="-165" dirty="0">
                <a:latin typeface="Tahoma"/>
                <a:cs typeface="Tahoma"/>
              </a:rPr>
              <a:t>I</a:t>
            </a:r>
            <a:r>
              <a:rPr sz="1500" spc="75" dirty="0">
                <a:latin typeface="Tahoma"/>
                <a:cs typeface="Tahoma"/>
              </a:rPr>
              <a:t>N</a:t>
            </a:r>
            <a:r>
              <a:rPr sz="1500" spc="60" dirty="0">
                <a:latin typeface="Tahoma"/>
                <a:cs typeface="Tahoma"/>
              </a:rPr>
              <a:t>G</a:t>
            </a:r>
            <a:endParaRPr sz="1500">
              <a:latin typeface="Tahoma"/>
              <a:cs typeface="Tahoma"/>
            </a:endParaRPr>
          </a:p>
        </p:txBody>
      </p:sp>
      <p:sp>
        <p:nvSpPr>
          <p:cNvPr id="5" name="object 5"/>
          <p:cNvSpPr/>
          <p:nvPr/>
        </p:nvSpPr>
        <p:spPr>
          <a:xfrm>
            <a:off x="11622125" y="7164284"/>
            <a:ext cx="1987550" cy="1987550"/>
          </a:xfrm>
          <a:custGeom>
            <a:avLst/>
            <a:gdLst/>
            <a:ahLst/>
            <a:cxnLst/>
            <a:rect l="l" t="t" r="r" b="b"/>
            <a:pathLst>
              <a:path w="1987550" h="1987550">
                <a:moveTo>
                  <a:pt x="1041897" y="1145"/>
                </a:moveTo>
                <a:lnTo>
                  <a:pt x="945601" y="1145"/>
                </a:lnTo>
                <a:lnTo>
                  <a:pt x="993749" y="0"/>
                </a:lnTo>
                <a:lnTo>
                  <a:pt x="1041897" y="1145"/>
                </a:lnTo>
                <a:close/>
              </a:path>
              <a:path w="1987550" h="1987550">
                <a:moveTo>
                  <a:pt x="993760" y="1987502"/>
                </a:moveTo>
                <a:lnTo>
                  <a:pt x="945601" y="1986356"/>
                </a:lnTo>
                <a:lnTo>
                  <a:pt x="898044" y="1982953"/>
                </a:lnTo>
                <a:lnTo>
                  <a:pt x="851131" y="1977345"/>
                </a:lnTo>
                <a:lnTo>
                  <a:pt x="804913" y="1969583"/>
                </a:lnTo>
                <a:lnTo>
                  <a:pt x="759443" y="1959721"/>
                </a:lnTo>
                <a:lnTo>
                  <a:pt x="714773" y="1947810"/>
                </a:lnTo>
                <a:lnTo>
                  <a:pt x="670954" y="1933901"/>
                </a:lnTo>
                <a:lnTo>
                  <a:pt x="628039" y="1918048"/>
                </a:lnTo>
                <a:lnTo>
                  <a:pt x="586079" y="1900302"/>
                </a:lnTo>
                <a:lnTo>
                  <a:pt x="545128" y="1880715"/>
                </a:lnTo>
                <a:lnTo>
                  <a:pt x="505236" y="1859340"/>
                </a:lnTo>
                <a:lnTo>
                  <a:pt x="466457" y="1836227"/>
                </a:lnTo>
                <a:lnTo>
                  <a:pt x="428841" y="1811431"/>
                </a:lnTo>
                <a:lnTo>
                  <a:pt x="392442" y="1785002"/>
                </a:lnTo>
                <a:lnTo>
                  <a:pt x="357311" y="1756992"/>
                </a:lnTo>
                <a:lnTo>
                  <a:pt x="323500" y="1727454"/>
                </a:lnTo>
                <a:lnTo>
                  <a:pt x="291061" y="1696439"/>
                </a:lnTo>
                <a:lnTo>
                  <a:pt x="260046" y="1664000"/>
                </a:lnTo>
                <a:lnTo>
                  <a:pt x="230508" y="1630189"/>
                </a:lnTo>
                <a:lnTo>
                  <a:pt x="202498" y="1595058"/>
                </a:lnTo>
                <a:lnTo>
                  <a:pt x="176069" y="1558659"/>
                </a:lnTo>
                <a:lnTo>
                  <a:pt x="151272" y="1521043"/>
                </a:lnTo>
                <a:lnTo>
                  <a:pt x="128160" y="1482263"/>
                </a:lnTo>
                <a:lnTo>
                  <a:pt x="106785" y="1442372"/>
                </a:lnTo>
                <a:lnTo>
                  <a:pt x="87198" y="1401421"/>
                </a:lnTo>
                <a:lnTo>
                  <a:pt x="69452" y="1359461"/>
                </a:lnTo>
                <a:lnTo>
                  <a:pt x="53599" y="1316546"/>
                </a:lnTo>
                <a:lnTo>
                  <a:pt x="39690" y="1272727"/>
                </a:lnTo>
                <a:lnTo>
                  <a:pt x="27779" y="1228057"/>
                </a:lnTo>
                <a:lnTo>
                  <a:pt x="17917" y="1182587"/>
                </a:lnTo>
                <a:lnTo>
                  <a:pt x="10155" y="1136369"/>
                </a:lnTo>
                <a:lnTo>
                  <a:pt x="4547" y="1089456"/>
                </a:lnTo>
                <a:lnTo>
                  <a:pt x="1144" y="1041899"/>
                </a:lnTo>
                <a:lnTo>
                  <a:pt x="0" y="993676"/>
                </a:lnTo>
                <a:lnTo>
                  <a:pt x="1144" y="945603"/>
                </a:lnTo>
                <a:lnTo>
                  <a:pt x="4547" y="898046"/>
                </a:lnTo>
                <a:lnTo>
                  <a:pt x="10155" y="851133"/>
                </a:lnTo>
                <a:lnTo>
                  <a:pt x="17917" y="804915"/>
                </a:lnTo>
                <a:lnTo>
                  <a:pt x="27779" y="759445"/>
                </a:lnTo>
                <a:lnTo>
                  <a:pt x="39690" y="714774"/>
                </a:lnTo>
                <a:lnTo>
                  <a:pt x="53599" y="670955"/>
                </a:lnTo>
                <a:lnTo>
                  <a:pt x="69452" y="628040"/>
                </a:lnTo>
                <a:lnTo>
                  <a:pt x="87198" y="586081"/>
                </a:lnTo>
                <a:lnTo>
                  <a:pt x="106785" y="545130"/>
                </a:lnTo>
                <a:lnTo>
                  <a:pt x="128160" y="505238"/>
                </a:lnTo>
                <a:lnTo>
                  <a:pt x="151272" y="466459"/>
                </a:lnTo>
                <a:lnTo>
                  <a:pt x="176069" y="428843"/>
                </a:lnTo>
                <a:lnTo>
                  <a:pt x="202498" y="392444"/>
                </a:lnTo>
                <a:lnTo>
                  <a:pt x="230508" y="357312"/>
                </a:lnTo>
                <a:lnTo>
                  <a:pt x="260046" y="323501"/>
                </a:lnTo>
                <a:lnTo>
                  <a:pt x="291061" y="291063"/>
                </a:lnTo>
                <a:lnTo>
                  <a:pt x="323500" y="260048"/>
                </a:lnTo>
                <a:lnTo>
                  <a:pt x="357311" y="230510"/>
                </a:lnTo>
                <a:lnTo>
                  <a:pt x="392442" y="202500"/>
                </a:lnTo>
                <a:lnTo>
                  <a:pt x="428841" y="176071"/>
                </a:lnTo>
                <a:lnTo>
                  <a:pt x="466457" y="151274"/>
                </a:lnTo>
                <a:lnTo>
                  <a:pt x="505236" y="128162"/>
                </a:lnTo>
                <a:lnTo>
                  <a:pt x="545128" y="106787"/>
                </a:lnTo>
                <a:lnTo>
                  <a:pt x="586079" y="87200"/>
                </a:lnTo>
                <a:lnTo>
                  <a:pt x="628039" y="69454"/>
                </a:lnTo>
                <a:lnTo>
                  <a:pt x="670954" y="53601"/>
                </a:lnTo>
                <a:lnTo>
                  <a:pt x="714773" y="39692"/>
                </a:lnTo>
                <a:lnTo>
                  <a:pt x="759443" y="27781"/>
                </a:lnTo>
                <a:lnTo>
                  <a:pt x="804913" y="17918"/>
                </a:lnTo>
                <a:lnTo>
                  <a:pt x="851131" y="10157"/>
                </a:lnTo>
                <a:lnTo>
                  <a:pt x="898044" y="4549"/>
                </a:lnTo>
                <a:lnTo>
                  <a:pt x="945601" y="1145"/>
                </a:lnTo>
                <a:lnTo>
                  <a:pt x="1041897" y="1145"/>
                </a:lnTo>
                <a:lnTo>
                  <a:pt x="1089454" y="4549"/>
                </a:lnTo>
                <a:lnTo>
                  <a:pt x="1136367" y="10157"/>
                </a:lnTo>
                <a:lnTo>
                  <a:pt x="1182585" y="17918"/>
                </a:lnTo>
                <a:lnTo>
                  <a:pt x="1228055" y="27781"/>
                </a:lnTo>
                <a:lnTo>
                  <a:pt x="1272726" y="39692"/>
                </a:lnTo>
                <a:lnTo>
                  <a:pt x="1316545" y="53601"/>
                </a:lnTo>
                <a:lnTo>
                  <a:pt x="1359460" y="69454"/>
                </a:lnTo>
                <a:lnTo>
                  <a:pt x="1401419" y="87200"/>
                </a:lnTo>
                <a:lnTo>
                  <a:pt x="1442370" y="106787"/>
                </a:lnTo>
                <a:lnTo>
                  <a:pt x="1482262" y="128162"/>
                </a:lnTo>
                <a:lnTo>
                  <a:pt x="1521041" y="151274"/>
                </a:lnTo>
                <a:lnTo>
                  <a:pt x="1558657" y="176071"/>
                </a:lnTo>
                <a:lnTo>
                  <a:pt x="1595056" y="202500"/>
                </a:lnTo>
                <a:lnTo>
                  <a:pt x="1630188" y="230510"/>
                </a:lnTo>
                <a:lnTo>
                  <a:pt x="1663999" y="260048"/>
                </a:lnTo>
                <a:lnTo>
                  <a:pt x="1696438" y="291063"/>
                </a:lnTo>
                <a:lnTo>
                  <a:pt x="1727452" y="323501"/>
                </a:lnTo>
                <a:lnTo>
                  <a:pt x="1756991" y="357312"/>
                </a:lnTo>
                <a:lnTo>
                  <a:pt x="1785000" y="392444"/>
                </a:lnTo>
                <a:lnTo>
                  <a:pt x="1811430" y="428843"/>
                </a:lnTo>
                <a:lnTo>
                  <a:pt x="1836226" y="466459"/>
                </a:lnTo>
                <a:lnTo>
                  <a:pt x="1859339" y="505238"/>
                </a:lnTo>
                <a:lnTo>
                  <a:pt x="1880714" y="545130"/>
                </a:lnTo>
                <a:lnTo>
                  <a:pt x="1900301" y="586081"/>
                </a:lnTo>
                <a:lnTo>
                  <a:pt x="1918047" y="628040"/>
                </a:lnTo>
                <a:lnTo>
                  <a:pt x="1933900" y="670955"/>
                </a:lnTo>
                <a:lnTo>
                  <a:pt x="1947809" y="714774"/>
                </a:lnTo>
                <a:lnTo>
                  <a:pt x="1959720" y="759445"/>
                </a:lnTo>
                <a:lnTo>
                  <a:pt x="1969582" y="804915"/>
                </a:lnTo>
                <a:lnTo>
                  <a:pt x="1977344" y="851133"/>
                </a:lnTo>
                <a:lnTo>
                  <a:pt x="1982952" y="898046"/>
                </a:lnTo>
                <a:lnTo>
                  <a:pt x="1986355" y="945603"/>
                </a:lnTo>
                <a:lnTo>
                  <a:pt x="1987498" y="993751"/>
                </a:lnTo>
                <a:lnTo>
                  <a:pt x="1986355" y="1041899"/>
                </a:lnTo>
                <a:lnTo>
                  <a:pt x="1982952" y="1089456"/>
                </a:lnTo>
                <a:lnTo>
                  <a:pt x="1977344" y="1136369"/>
                </a:lnTo>
                <a:lnTo>
                  <a:pt x="1969582" y="1182587"/>
                </a:lnTo>
                <a:lnTo>
                  <a:pt x="1959720" y="1228057"/>
                </a:lnTo>
                <a:lnTo>
                  <a:pt x="1947809" y="1272727"/>
                </a:lnTo>
                <a:lnTo>
                  <a:pt x="1933900" y="1316546"/>
                </a:lnTo>
                <a:lnTo>
                  <a:pt x="1918047" y="1359461"/>
                </a:lnTo>
                <a:lnTo>
                  <a:pt x="1900301" y="1401421"/>
                </a:lnTo>
                <a:lnTo>
                  <a:pt x="1880714" y="1442372"/>
                </a:lnTo>
                <a:lnTo>
                  <a:pt x="1859339" y="1482263"/>
                </a:lnTo>
                <a:lnTo>
                  <a:pt x="1836226" y="1521043"/>
                </a:lnTo>
                <a:lnTo>
                  <a:pt x="1811430" y="1558659"/>
                </a:lnTo>
                <a:lnTo>
                  <a:pt x="1785000" y="1595058"/>
                </a:lnTo>
                <a:lnTo>
                  <a:pt x="1756991" y="1630189"/>
                </a:lnTo>
                <a:lnTo>
                  <a:pt x="1727452" y="1664000"/>
                </a:lnTo>
                <a:lnTo>
                  <a:pt x="1696438" y="1696439"/>
                </a:lnTo>
                <a:lnTo>
                  <a:pt x="1663999" y="1727454"/>
                </a:lnTo>
                <a:lnTo>
                  <a:pt x="1630188" y="1756992"/>
                </a:lnTo>
                <a:lnTo>
                  <a:pt x="1595056" y="1785002"/>
                </a:lnTo>
                <a:lnTo>
                  <a:pt x="1558657" y="1811431"/>
                </a:lnTo>
                <a:lnTo>
                  <a:pt x="1521041" y="1836227"/>
                </a:lnTo>
                <a:lnTo>
                  <a:pt x="1482262" y="1859340"/>
                </a:lnTo>
                <a:lnTo>
                  <a:pt x="1442370" y="1880715"/>
                </a:lnTo>
                <a:lnTo>
                  <a:pt x="1401419" y="1900302"/>
                </a:lnTo>
                <a:lnTo>
                  <a:pt x="1359460" y="1918048"/>
                </a:lnTo>
                <a:lnTo>
                  <a:pt x="1316545" y="1933901"/>
                </a:lnTo>
                <a:lnTo>
                  <a:pt x="1272726" y="1947810"/>
                </a:lnTo>
                <a:lnTo>
                  <a:pt x="1228055" y="1959721"/>
                </a:lnTo>
                <a:lnTo>
                  <a:pt x="1182585" y="1969583"/>
                </a:lnTo>
                <a:lnTo>
                  <a:pt x="1136367" y="1977345"/>
                </a:lnTo>
                <a:lnTo>
                  <a:pt x="1089454" y="1982953"/>
                </a:lnTo>
                <a:lnTo>
                  <a:pt x="1041897" y="1986356"/>
                </a:lnTo>
                <a:lnTo>
                  <a:pt x="993760" y="1987502"/>
                </a:lnTo>
                <a:close/>
              </a:path>
            </a:pathLst>
          </a:custGeom>
          <a:solidFill>
            <a:srgbClr val="37C8EF"/>
          </a:solidFill>
        </p:spPr>
        <p:txBody>
          <a:bodyPr wrap="square" lIns="0" tIns="0" rIns="0" bIns="0" rtlCol="0"/>
          <a:lstStyle/>
          <a:p>
            <a:endParaRPr/>
          </a:p>
        </p:txBody>
      </p:sp>
      <p:sp>
        <p:nvSpPr>
          <p:cNvPr id="6" name="object 6"/>
          <p:cNvSpPr txBox="1"/>
          <p:nvPr/>
        </p:nvSpPr>
        <p:spPr>
          <a:xfrm>
            <a:off x="12043746" y="7869197"/>
            <a:ext cx="1144270" cy="541655"/>
          </a:xfrm>
          <a:prstGeom prst="rect">
            <a:avLst/>
          </a:prstGeom>
        </p:spPr>
        <p:txBody>
          <a:bodyPr vert="horz" wrap="square" lIns="0" tIns="22225" rIns="0" bIns="0" rtlCol="0">
            <a:spAutoFit/>
          </a:bodyPr>
          <a:lstStyle/>
          <a:p>
            <a:pPr marL="12700" marR="5080" indent="266065">
              <a:lnSpc>
                <a:spcPts val="2030"/>
              </a:lnSpc>
              <a:spcBef>
                <a:spcPts val="175"/>
              </a:spcBef>
            </a:pPr>
            <a:r>
              <a:rPr sz="1700" spc="105" dirty="0">
                <a:latin typeface="Tahoma"/>
                <a:cs typeface="Tahoma"/>
              </a:rPr>
              <a:t>DATA </a:t>
            </a:r>
            <a:r>
              <a:rPr sz="1700" spc="110" dirty="0">
                <a:latin typeface="Tahoma"/>
                <a:cs typeface="Tahoma"/>
              </a:rPr>
              <a:t> </a:t>
            </a:r>
            <a:r>
              <a:rPr sz="1700" spc="229" dirty="0">
                <a:latin typeface="Tahoma"/>
                <a:cs typeface="Tahoma"/>
              </a:rPr>
              <a:t>C</a:t>
            </a:r>
            <a:r>
              <a:rPr sz="1700" spc="195" dirty="0">
                <a:latin typeface="Tahoma"/>
                <a:cs typeface="Tahoma"/>
              </a:rPr>
              <a:t>L</a:t>
            </a:r>
            <a:r>
              <a:rPr sz="1700" spc="105" dirty="0">
                <a:latin typeface="Tahoma"/>
                <a:cs typeface="Tahoma"/>
              </a:rPr>
              <a:t>E</a:t>
            </a:r>
            <a:r>
              <a:rPr sz="1700" spc="130" dirty="0">
                <a:latin typeface="Tahoma"/>
                <a:cs typeface="Tahoma"/>
              </a:rPr>
              <a:t>A</a:t>
            </a:r>
            <a:r>
              <a:rPr sz="1700" spc="150" dirty="0">
                <a:latin typeface="Tahoma"/>
                <a:cs typeface="Tahoma"/>
              </a:rPr>
              <a:t>N</a:t>
            </a:r>
            <a:r>
              <a:rPr sz="1700" spc="-125" dirty="0">
                <a:latin typeface="Tahoma"/>
                <a:cs typeface="Tahoma"/>
              </a:rPr>
              <a:t>I</a:t>
            </a:r>
            <a:r>
              <a:rPr sz="1700" spc="150" dirty="0">
                <a:latin typeface="Tahoma"/>
                <a:cs typeface="Tahoma"/>
              </a:rPr>
              <a:t>N</a:t>
            </a:r>
            <a:r>
              <a:rPr sz="1700" spc="70" dirty="0">
                <a:latin typeface="Tahoma"/>
                <a:cs typeface="Tahoma"/>
              </a:rPr>
              <a:t>G</a:t>
            </a:r>
            <a:endParaRPr sz="1700">
              <a:latin typeface="Tahoma"/>
              <a:cs typeface="Tahoma"/>
            </a:endParaRPr>
          </a:p>
        </p:txBody>
      </p:sp>
      <p:sp>
        <p:nvSpPr>
          <p:cNvPr id="7" name="object 7"/>
          <p:cNvSpPr/>
          <p:nvPr/>
        </p:nvSpPr>
        <p:spPr>
          <a:xfrm>
            <a:off x="8222244" y="7164284"/>
            <a:ext cx="1987550" cy="1987550"/>
          </a:xfrm>
          <a:custGeom>
            <a:avLst/>
            <a:gdLst/>
            <a:ahLst/>
            <a:cxnLst/>
            <a:rect l="l" t="t" r="r" b="b"/>
            <a:pathLst>
              <a:path w="1987550" h="1987550">
                <a:moveTo>
                  <a:pt x="1041899" y="1145"/>
                </a:moveTo>
                <a:lnTo>
                  <a:pt x="945603" y="1145"/>
                </a:lnTo>
                <a:lnTo>
                  <a:pt x="993751" y="0"/>
                </a:lnTo>
                <a:lnTo>
                  <a:pt x="1041899" y="1145"/>
                </a:lnTo>
                <a:close/>
              </a:path>
              <a:path w="1987550" h="1987550">
                <a:moveTo>
                  <a:pt x="993762" y="1987502"/>
                </a:moveTo>
                <a:lnTo>
                  <a:pt x="945603" y="1986356"/>
                </a:lnTo>
                <a:lnTo>
                  <a:pt x="898046" y="1982953"/>
                </a:lnTo>
                <a:lnTo>
                  <a:pt x="851133" y="1977345"/>
                </a:lnTo>
                <a:lnTo>
                  <a:pt x="804915" y="1969583"/>
                </a:lnTo>
                <a:lnTo>
                  <a:pt x="759445" y="1959721"/>
                </a:lnTo>
                <a:lnTo>
                  <a:pt x="714774" y="1947810"/>
                </a:lnTo>
                <a:lnTo>
                  <a:pt x="670955" y="1933901"/>
                </a:lnTo>
                <a:lnTo>
                  <a:pt x="628040" y="1918048"/>
                </a:lnTo>
                <a:lnTo>
                  <a:pt x="586081" y="1900302"/>
                </a:lnTo>
                <a:lnTo>
                  <a:pt x="545130" y="1880715"/>
                </a:lnTo>
                <a:lnTo>
                  <a:pt x="505238" y="1859340"/>
                </a:lnTo>
                <a:lnTo>
                  <a:pt x="466459" y="1836227"/>
                </a:lnTo>
                <a:lnTo>
                  <a:pt x="428843" y="1811431"/>
                </a:lnTo>
                <a:lnTo>
                  <a:pt x="392444" y="1785002"/>
                </a:lnTo>
                <a:lnTo>
                  <a:pt x="357312" y="1756992"/>
                </a:lnTo>
                <a:lnTo>
                  <a:pt x="323501" y="1727454"/>
                </a:lnTo>
                <a:lnTo>
                  <a:pt x="291063" y="1696439"/>
                </a:lnTo>
                <a:lnTo>
                  <a:pt x="260048" y="1664000"/>
                </a:lnTo>
                <a:lnTo>
                  <a:pt x="230510" y="1630189"/>
                </a:lnTo>
                <a:lnTo>
                  <a:pt x="202500" y="1595058"/>
                </a:lnTo>
                <a:lnTo>
                  <a:pt x="176071" y="1558659"/>
                </a:lnTo>
                <a:lnTo>
                  <a:pt x="151274" y="1521043"/>
                </a:lnTo>
                <a:lnTo>
                  <a:pt x="128162" y="1482263"/>
                </a:lnTo>
                <a:lnTo>
                  <a:pt x="106786" y="1442372"/>
                </a:lnTo>
                <a:lnTo>
                  <a:pt x="87200" y="1401421"/>
                </a:lnTo>
                <a:lnTo>
                  <a:pt x="69454" y="1359461"/>
                </a:lnTo>
                <a:lnTo>
                  <a:pt x="53600" y="1316546"/>
                </a:lnTo>
                <a:lnTo>
                  <a:pt x="39692" y="1272727"/>
                </a:lnTo>
                <a:lnTo>
                  <a:pt x="27781" y="1228057"/>
                </a:lnTo>
                <a:lnTo>
                  <a:pt x="17918" y="1182587"/>
                </a:lnTo>
                <a:lnTo>
                  <a:pt x="10157" y="1136369"/>
                </a:lnTo>
                <a:lnTo>
                  <a:pt x="4548" y="1089456"/>
                </a:lnTo>
                <a:lnTo>
                  <a:pt x="1145" y="1041899"/>
                </a:lnTo>
                <a:lnTo>
                  <a:pt x="0" y="993759"/>
                </a:lnTo>
                <a:lnTo>
                  <a:pt x="1145" y="945603"/>
                </a:lnTo>
                <a:lnTo>
                  <a:pt x="4548" y="898046"/>
                </a:lnTo>
                <a:lnTo>
                  <a:pt x="10157" y="851133"/>
                </a:lnTo>
                <a:lnTo>
                  <a:pt x="17918" y="804915"/>
                </a:lnTo>
                <a:lnTo>
                  <a:pt x="27781" y="759445"/>
                </a:lnTo>
                <a:lnTo>
                  <a:pt x="39692" y="714774"/>
                </a:lnTo>
                <a:lnTo>
                  <a:pt x="53600" y="670955"/>
                </a:lnTo>
                <a:lnTo>
                  <a:pt x="69454" y="628040"/>
                </a:lnTo>
                <a:lnTo>
                  <a:pt x="87200" y="586081"/>
                </a:lnTo>
                <a:lnTo>
                  <a:pt x="106786" y="545130"/>
                </a:lnTo>
                <a:lnTo>
                  <a:pt x="128162" y="505238"/>
                </a:lnTo>
                <a:lnTo>
                  <a:pt x="151274" y="466459"/>
                </a:lnTo>
                <a:lnTo>
                  <a:pt x="176071" y="428843"/>
                </a:lnTo>
                <a:lnTo>
                  <a:pt x="202500" y="392444"/>
                </a:lnTo>
                <a:lnTo>
                  <a:pt x="230510" y="357312"/>
                </a:lnTo>
                <a:lnTo>
                  <a:pt x="260048" y="323501"/>
                </a:lnTo>
                <a:lnTo>
                  <a:pt x="291063" y="291063"/>
                </a:lnTo>
                <a:lnTo>
                  <a:pt x="323501" y="260048"/>
                </a:lnTo>
                <a:lnTo>
                  <a:pt x="357312" y="230510"/>
                </a:lnTo>
                <a:lnTo>
                  <a:pt x="392444" y="202500"/>
                </a:lnTo>
                <a:lnTo>
                  <a:pt x="428843" y="176071"/>
                </a:lnTo>
                <a:lnTo>
                  <a:pt x="466459" y="151274"/>
                </a:lnTo>
                <a:lnTo>
                  <a:pt x="505238" y="128162"/>
                </a:lnTo>
                <a:lnTo>
                  <a:pt x="545130" y="106787"/>
                </a:lnTo>
                <a:lnTo>
                  <a:pt x="586081" y="87200"/>
                </a:lnTo>
                <a:lnTo>
                  <a:pt x="628040" y="69454"/>
                </a:lnTo>
                <a:lnTo>
                  <a:pt x="670955" y="53601"/>
                </a:lnTo>
                <a:lnTo>
                  <a:pt x="714774" y="39692"/>
                </a:lnTo>
                <a:lnTo>
                  <a:pt x="759445" y="27781"/>
                </a:lnTo>
                <a:lnTo>
                  <a:pt x="804915" y="17918"/>
                </a:lnTo>
                <a:lnTo>
                  <a:pt x="851133" y="10157"/>
                </a:lnTo>
                <a:lnTo>
                  <a:pt x="898046" y="4549"/>
                </a:lnTo>
                <a:lnTo>
                  <a:pt x="945603" y="1145"/>
                </a:lnTo>
                <a:lnTo>
                  <a:pt x="1041899" y="1145"/>
                </a:lnTo>
                <a:lnTo>
                  <a:pt x="1089456" y="4549"/>
                </a:lnTo>
                <a:lnTo>
                  <a:pt x="1136369" y="10157"/>
                </a:lnTo>
                <a:lnTo>
                  <a:pt x="1182587" y="17918"/>
                </a:lnTo>
                <a:lnTo>
                  <a:pt x="1228057" y="27781"/>
                </a:lnTo>
                <a:lnTo>
                  <a:pt x="1272727" y="39692"/>
                </a:lnTo>
                <a:lnTo>
                  <a:pt x="1316546" y="53601"/>
                </a:lnTo>
                <a:lnTo>
                  <a:pt x="1359461" y="69454"/>
                </a:lnTo>
                <a:lnTo>
                  <a:pt x="1401420" y="87200"/>
                </a:lnTo>
                <a:lnTo>
                  <a:pt x="1442372" y="106787"/>
                </a:lnTo>
                <a:lnTo>
                  <a:pt x="1482263" y="128162"/>
                </a:lnTo>
                <a:lnTo>
                  <a:pt x="1521043" y="151274"/>
                </a:lnTo>
                <a:lnTo>
                  <a:pt x="1558658" y="176071"/>
                </a:lnTo>
                <a:lnTo>
                  <a:pt x="1595058" y="202500"/>
                </a:lnTo>
                <a:lnTo>
                  <a:pt x="1630189" y="230510"/>
                </a:lnTo>
                <a:lnTo>
                  <a:pt x="1664000" y="260048"/>
                </a:lnTo>
                <a:lnTo>
                  <a:pt x="1696439" y="291063"/>
                </a:lnTo>
                <a:lnTo>
                  <a:pt x="1727454" y="323501"/>
                </a:lnTo>
                <a:lnTo>
                  <a:pt x="1756992" y="357312"/>
                </a:lnTo>
                <a:lnTo>
                  <a:pt x="1785002" y="392444"/>
                </a:lnTo>
                <a:lnTo>
                  <a:pt x="1811431" y="428843"/>
                </a:lnTo>
                <a:lnTo>
                  <a:pt x="1836228" y="466459"/>
                </a:lnTo>
                <a:lnTo>
                  <a:pt x="1859340" y="505238"/>
                </a:lnTo>
                <a:lnTo>
                  <a:pt x="1880715" y="545130"/>
                </a:lnTo>
                <a:lnTo>
                  <a:pt x="1900302" y="586081"/>
                </a:lnTo>
                <a:lnTo>
                  <a:pt x="1918048" y="628040"/>
                </a:lnTo>
                <a:lnTo>
                  <a:pt x="1933901" y="670955"/>
                </a:lnTo>
                <a:lnTo>
                  <a:pt x="1947810" y="714774"/>
                </a:lnTo>
                <a:lnTo>
                  <a:pt x="1959721" y="759445"/>
                </a:lnTo>
                <a:lnTo>
                  <a:pt x="1969583" y="804915"/>
                </a:lnTo>
                <a:lnTo>
                  <a:pt x="1977345" y="851133"/>
                </a:lnTo>
                <a:lnTo>
                  <a:pt x="1982953" y="898046"/>
                </a:lnTo>
                <a:lnTo>
                  <a:pt x="1986356" y="945603"/>
                </a:lnTo>
                <a:lnTo>
                  <a:pt x="1987502" y="993759"/>
                </a:lnTo>
                <a:lnTo>
                  <a:pt x="1986356" y="1041899"/>
                </a:lnTo>
                <a:lnTo>
                  <a:pt x="1982953" y="1089456"/>
                </a:lnTo>
                <a:lnTo>
                  <a:pt x="1977345" y="1136369"/>
                </a:lnTo>
                <a:lnTo>
                  <a:pt x="1969583" y="1182587"/>
                </a:lnTo>
                <a:lnTo>
                  <a:pt x="1959721" y="1228057"/>
                </a:lnTo>
                <a:lnTo>
                  <a:pt x="1947810" y="1272727"/>
                </a:lnTo>
                <a:lnTo>
                  <a:pt x="1933901" y="1316546"/>
                </a:lnTo>
                <a:lnTo>
                  <a:pt x="1918048" y="1359461"/>
                </a:lnTo>
                <a:lnTo>
                  <a:pt x="1900302" y="1401421"/>
                </a:lnTo>
                <a:lnTo>
                  <a:pt x="1880715" y="1442372"/>
                </a:lnTo>
                <a:lnTo>
                  <a:pt x="1859340" y="1482263"/>
                </a:lnTo>
                <a:lnTo>
                  <a:pt x="1836228" y="1521043"/>
                </a:lnTo>
                <a:lnTo>
                  <a:pt x="1811431" y="1558659"/>
                </a:lnTo>
                <a:lnTo>
                  <a:pt x="1785002" y="1595058"/>
                </a:lnTo>
                <a:lnTo>
                  <a:pt x="1756992" y="1630189"/>
                </a:lnTo>
                <a:lnTo>
                  <a:pt x="1727454" y="1664000"/>
                </a:lnTo>
                <a:lnTo>
                  <a:pt x="1696439" y="1696439"/>
                </a:lnTo>
                <a:lnTo>
                  <a:pt x="1664000" y="1727454"/>
                </a:lnTo>
                <a:lnTo>
                  <a:pt x="1630189" y="1756992"/>
                </a:lnTo>
                <a:lnTo>
                  <a:pt x="1595058" y="1785002"/>
                </a:lnTo>
                <a:lnTo>
                  <a:pt x="1558658" y="1811431"/>
                </a:lnTo>
                <a:lnTo>
                  <a:pt x="1521043" y="1836227"/>
                </a:lnTo>
                <a:lnTo>
                  <a:pt x="1482263" y="1859340"/>
                </a:lnTo>
                <a:lnTo>
                  <a:pt x="1442372" y="1880715"/>
                </a:lnTo>
                <a:lnTo>
                  <a:pt x="1401420" y="1900302"/>
                </a:lnTo>
                <a:lnTo>
                  <a:pt x="1359461" y="1918048"/>
                </a:lnTo>
                <a:lnTo>
                  <a:pt x="1316546" y="1933901"/>
                </a:lnTo>
                <a:lnTo>
                  <a:pt x="1272727" y="1947810"/>
                </a:lnTo>
                <a:lnTo>
                  <a:pt x="1228057" y="1959721"/>
                </a:lnTo>
                <a:lnTo>
                  <a:pt x="1182587" y="1969583"/>
                </a:lnTo>
                <a:lnTo>
                  <a:pt x="1136369" y="1977345"/>
                </a:lnTo>
                <a:lnTo>
                  <a:pt x="1089456" y="1982953"/>
                </a:lnTo>
                <a:lnTo>
                  <a:pt x="1041899" y="1986356"/>
                </a:lnTo>
                <a:lnTo>
                  <a:pt x="993762" y="1987502"/>
                </a:lnTo>
                <a:close/>
              </a:path>
            </a:pathLst>
          </a:custGeom>
          <a:solidFill>
            <a:srgbClr val="2B91D5"/>
          </a:solidFill>
        </p:spPr>
        <p:txBody>
          <a:bodyPr wrap="square" lIns="0" tIns="0" rIns="0" bIns="0" rtlCol="0"/>
          <a:lstStyle/>
          <a:p>
            <a:endParaRPr/>
          </a:p>
        </p:txBody>
      </p:sp>
      <p:sp>
        <p:nvSpPr>
          <p:cNvPr id="8" name="object 8"/>
          <p:cNvSpPr txBox="1"/>
          <p:nvPr/>
        </p:nvSpPr>
        <p:spPr>
          <a:xfrm>
            <a:off x="8596541" y="7869197"/>
            <a:ext cx="1238885" cy="541655"/>
          </a:xfrm>
          <a:prstGeom prst="rect">
            <a:avLst/>
          </a:prstGeom>
        </p:spPr>
        <p:txBody>
          <a:bodyPr vert="horz" wrap="square" lIns="0" tIns="22225" rIns="0" bIns="0" rtlCol="0">
            <a:spAutoFit/>
          </a:bodyPr>
          <a:lstStyle/>
          <a:p>
            <a:pPr marL="12700" marR="5080" indent="313055">
              <a:lnSpc>
                <a:spcPts val="2030"/>
              </a:lnSpc>
              <a:spcBef>
                <a:spcPts val="175"/>
              </a:spcBef>
            </a:pPr>
            <a:r>
              <a:rPr sz="1700" spc="105" dirty="0">
                <a:latin typeface="Tahoma"/>
                <a:cs typeface="Tahoma"/>
              </a:rPr>
              <a:t>DATA </a:t>
            </a:r>
            <a:r>
              <a:rPr sz="1700" spc="110" dirty="0">
                <a:latin typeface="Tahoma"/>
                <a:cs typeface="Tahoma"/>
              </a:rPr>
              <a:t> </a:t>
            </a:r>
            <a:r>
              <a:rPr sz="1700" spc="105" dirty="0">
                <a:latin typeface="Tahoma"/>
                <a:cs typeface="Tahoma"/>
              </a:rPr>
              <a:t>E</a:t>
            </a:r>
            <a:r>
              <a:rPr sz="1700" spc="150" dirty="0">
                <a:latin typeface="Tahoma"/>
                <a:cs typeface="Tahoma"/>
              </a:rPr>
              <a:t>N</a:t>
            </a:r>
            <a:r>
              <a:rPr sz="1700" spc="60" dirty="0">
                <a:latin typeface="Tahoma"/>
                <a:cs typeface="Tahoma"/>
              </a:rPr>
              <a:t>R</a:t>
            </a:r>
            <a:r>
              <a:rPr sz="1700" spc="-125" dirty="0">
                <a:latin typeface="Tahoma"/>
                <a:cs typeface="Tahoma"/>
              </a:rPr>
              <a:t>I</a:t>
            </a:r>
            <a:r>
              <a:rPr sz="1700" spc="229" dirty="0">
                <a:latin typeface="Tahoma"/>
                <a:cs typeface="Tahoma"/>
              </a:rPr>
              <a:t>C</a:t>
            </a:r>
            <a:r>
              <a:rPr sz="1700" spc="155" dirty="0">
                <a:latin typeface="Tahoma"/>
                <a:cs typeface="Tahoma"/>
              </a:rPr>
              <a:t>H</a:t>
            </a:r>
            <a:r>
              <a:rPr sz="1700" spc="-125" dirty="0">
                <a:latin typeface="Tahoma"/>
                <a:cs typeface="Tahoma"/>
              </a:rPr>
              <a:t>I</a:t>
            </a:r>
            <a:r>
              <a:rPr sz="1700" spc="150" dirty="0">
                <a:latin typeface="Tahoma"/>
                <a:cs typeface="Tahoma"/>
              </a:rPr>
              <a:t>N</a:t>
            </a:r>
            <a:r>
              <a:rPr sz="1700" spc="70" dirty="0">
                <a:latin typeface="Tahoma"/>
                <a:cs typeface="Tahoma"/>
              </a:rPr>
              <a:t>G</a:t>
            </a:r>
            <a:endParaRPr sz="1700">
              <a:latin typeface="Tahoma"/>
              <a:cs typeface="Tahoma"/>
            </a:endParaRPr>
          </a:p>
        </p:txBody>
      </p:sp>
      <p:sp>
        <p:nvSpPr>
          <p:cNvPr id="9" name="object 9"/>
          <p:cNvSpPr/>
          <p:nvPr/>
        </p:nvSpPr>
        <p:spPr>
          <a:xfrm>
            <a:off x="7228493" y="4123803"/>
            <a:ext cx="1987550" cy="1987550"/>
          </a:xfrm>
          <a:custGeom>
            <a:avLst/>
            <a:gdLst/>
            <a:ahLst/>
            <a:cxnLst/>
            <a:rect l="l" t="t" r="r" b="b"/>
            <a:pathLst>
              <a:path w="1987550" h="1987550">
                <a:moveTo>
                  <a:pt x="993757" y="1987502"/>
                </a:moveTo>
                <a:lnTo>
                  <a:pt x="945603" y="1986356"/>
                </a:lnTo>
                <a:lnTo>
                  <a:pt x="898046" y="1982953"/>
                </a:lnTo>
                <a:lnTo>
                  <a:pt x="851133" y="1977345"/>
                </a:lnTo>
                <a:lnTo>
                  <a:pt x="804915" y="1969584"/>
                </a:lnTo>
                <a:lnTo>
                  <a:pt x="759445" y="1959721"/>
                </a:lnTo>
                <a:lnTo>
                  <a:pt x="714774" y="1947810"/>
                </a:lnTo>
                <a:lnTo>
                  <a:pt x="670955" y="1933901"/>
                </a:lnTo>
                <a:lnTo>
                  <a:pt x="628040" y="1918048"/>
                </a:lnTo>
                <a:lnTo>
                  <a:pt x="586081" y="1900302"/>
                </a:lnTo>
                <a:lnTo>
                  <a:pt x="545130" y="1880715"/>
                </a:lnTo>
                <a:lnTo>
                  <a:pt x="505238" y="1859340"/>
                </a:lnTo>
                <a:lnTo>
                  <a:pt x="466459" y="1836228"/>
                </a:lnTo>
                <a:lnTo>
                  <a:pt x="428843" y="1811431"/>
                </a:lnTo>
                <a:lnTo>
                  <a:pt x="392444" y="1785002"/>
                </a:lnTo>
                <a:lnTo>
                  <a:pt x="357312" y="1756992"/>
                </a:lnTo>
                <a:lnTo>
                  <a:pt x="323501" y="1727454"/>
                </a:lnTo>
                <a:lnTo>
                  <a:pt x="291062" y="1696439"/>
                </a:lnTo>
                <a:lnTo>
                  <a:pt x="260048" y="1664001"/>
                </a:lnTo>
                <a:lnTo>
                  <a:pt x="230510" y="1630189"/>
                </a:lnTo>
                <a:lnTo>
                  <a:pt x="202500" y="1595058"/>
                </a:lnTo>
                <a:lnTo>
                  <a:pt x="176071" y="1558659"/>
                </a:lnTo>
                <a:lnTo>
                  <a:pt x="151274" y="1521043"/>
                </a:lnTo>
                <a:lnTo>
                  <a:pt x="128162" y="1482264"/>
                </a:lnTo>
                <a:lnTo>
                  <a:pt x="106786" y="1442372"/>
                </a:lnTo>
                <a:lnTo>
                  <a:pt x="87200" y="1401421"/>
                </a:lnTo>
                <a:lnTo>
                  <a:pt x="69454" y="1359462"/>
                </a:lnTo>
                <a:lnTo>
                  <a:pt x="53600" y="1316546"/>
                </a:lnTo>
                <a:lnTo>
                  <a:pt x="39692" y="1272728"/>
                </a:lnTo>
                <a:lnTo>
                  <a:pt x="27781" y="1228057"/>
                </a:lnTo>
                <a:lnTo>
                  <a:pt x="17918" y="1182587"/>
                </a:lnTo>
                <a:lnTo>
                  <a:pt x="10157" y="1136369"/>
                </a:lnTo>
                <a:lnTo>
                  <a:pt x="4548" y="1089456"/>
                </a:lnTo>
                <a:lnTo>
                  <a:pt x="1145" y="1041899"/>
                </a:lnTo>
                <a:lnTo>
                  <a:pt x="0" y="993744"/>
                </a:lnTo>
                <a:lnTo>
                  <a:pt x="1145" y="945603"/>
                </a:lnTo>
                <a:lnTo>
                  <a:pt x="4548" y="898046"/>
                </a:lnTo>
                <a:lnTo>
                  <a:pt x="10157" y="851133"/>
                </a:lnTo>
                <a:lnTo>
                  <a:pt x="17918" y="804915"/>
                </a:lnTo>
                <a:lnTo>
                  <a:pt x="27781" y="759445"/>
                </a:lnTo>
                <a:lnTo>
                  <a:pt x="39692" y="714774"/>
                </a:lnTo>
                <a:lnTo>
                  <a:pt x="53600" y="670955"/>
                </a:lnTo>
                <a:lnTo>
                  <a:pt x="69454" y="628040"/>
                </a:lnTo>
                <a:lnTo>
                  <a:pt x="87200" y="586081"/>
                </a:lnTo>
                <a:lnTo>
                  <a:pt x="106786" y="545130"/>
                </a:lnTo>
                <a:lnTo>
                  <a:pt x="128162" y="505238"/>
                </a:lnTo>
                <a:lnTo>
                  <a:pt x="151274" y="466459"/>
                </a:lnTo>
                <a:lnTo>
                  <a:pt x="176071" y="428843"/>
                </a:lnTo>
                <a:lnTo>
                  <a:pt x="202500" y="392444"/>
                </a:lnTo>
                <a:lnTo>
                  <a:pt x="230510" y="357312"/>
                </a:lnTo>
                <a:lnTo>
                  <a:pt x="260048" y="323501"/>
                </a:lnTo>
                <a:lnTo>
                  <a:pt x="291062" y="291063"/>
                </a:lnTo>
                <a:lnTo>
                  <a:pt x="323501" y="260048"/>
                </a:lnTo>
                <a:lnTo>
                  <a:pt x="357312" y="230510"/>
                </a:lnTo>
                <a:lnTo>
                  <a:pt x="392444" y="202500"/>
                </a:lnTo>
                <a:lnTo>
                  <a:pt x="428843" y="176071"/>
                </a:lnTo>
                <a:lnTo>
                  <a:pt x="466459" y="151274"/>
                </a:lnTo>
                <a:lnTo>
                  <a:pt x="505238" y="128162"/>
                </a:lnTo>
                <a:lnTo>
                  <a:pt x="545130" y="106787"/>
                </a:lnTo>
                <a:lnTo>
                  <a:pt x="586081" y="87200"/>
                </a:lnTo>
                <a:lnTo>
                  <a:pt x="628040" y="69454"/>
                </a:lnTo>
                <a:lnTo>
                  <a:pt x="670955" y="53601"/>
                </a:lnTo>
                <a:lnTo>
                  <a:pt x="714774" y="39692"/>
                </a:lnTo>
                <a:lnTo>
                  <a:pt x="759445" y="27781"/>
                </a:lnTo>
                <a:lnTo>
                  <a:pt x="804915" y="17918"/>
                </a:lnTo>
                <a:lnTo>
                  <a:pt x="851133" y="10157"/>
                </a:lnTo>
                <a:lnTo>
                  <a:pt x="898046" y="4549"/>
                </a:lnTo>
                <a:lnTo>
                  <a:pt x="945603" y="1145"/>
                </a:lnTo>
                <a:lnTo>
                  <a:pt x="993751" y="0"/>
                </a:lnTo>
                <a:lnTo>
                  <a:pt x="1041899" y="1145"/>
                </a:lnTo>
                <a:lnTo>
                  <a:pt x="1089456" y="4549"/>
                </a:lnTo>
                <a:lnTo>
                  <a:pt x="1136369" y="10157"/>
                </a:lnTo>
                <a:lnTo>
                  <a:pt x="1182587" y="17918"/>
                </a:lnTo>
                <a:lnTo>
                  <a:pt x="1228057" y="27781"/>
                </a:lnTo>
                <a:lnTo>
                  <a:pt x="1272727" y="39692"/>
                </a:lnTo>
                <a:lnTo>
                  <a:pt x="1316546" y="53601"/>
                </a:lnTo>
                <a:lnTo>
                  <a:pt x="1359461" y="69454"/>
                </a:lnTo>
                <a:lnTo>
                  <a:pt x="1401420" y="87200"/>
                </a:lnTo>
                <a:lnTo>
                  <a:pt x="1442372" y="106787"/>
                </a:lnTo>
                <a:lnTo>
                  <a:pt x="1482263" y="128162"/>
                </a:lnTo>
                <a:lnTo>
                  <a:pt x="1521043" y="151274"/>
                </a:lnTo>
                <a:lnTo>
                  <a:pt x="1558658" y="176071"/>
                </a:lnTo>
                <a:lnTo>
                  <a:pt x="1595058" y="202500"/>
                </a:lnTo>
                <a:lnTo>
                  <a:pt x="1630189" y="230510"/>
                </a:lnTo>
                <a:lnTo>
                  <a:pt x="1664000" y="260048"/>
                </a:lnTo>
                <a:lnTo>
                  <a:pt x="1696439" y="291063"/>
                </a:lnTo>
                <a:lnTo>
                  <a:pt x="1727453" y="323501"/>
                </a:lnTo>
                <a:lnTo>
                  <a:pt x="1756992" y="357312"/>
                </a:lnTo>
                <a:lnTo>
                  <a:pt x="1785001" y="392444"/>
                </a:lnTo>
                <a:lnTo>
                  <a:pt x="1811431" y="428843"/>
                </a:lnTo>
                <a:lnTo>
                  <a:pt x="1836227" y="466459"/>
                </a:lnTo>
                <a:lnTo>
                  <a:pt x="1859339" y="505238"/>
                </a:lnTo>
                <a:lnTo>
                  <a:pt x="1880715" y="545130"/>
                </a:lnTo>
                <a:lnTo>
                  <a:pt x="1900302" y="586081"/>
                </a:lnTo>
                <a:lnTo>
                  <a:pt x="1918048" y="628040"/>
                </a:lnTo>
                <a:lnTo>
                  <a:pt x="1933901" y="670955"/>
                </a:lnTo>
                <a:lnTo>
                  <a:pt x="1947809" y="714774"/>
                </a:lnTo>
                <a:lnTo>
                  <a:pt x="1959721" y="759445"/>
                </a:lnTo>
                <a:lnTo>
                  <a:pt x="1969583" y="804915"/>
                </a:lnTo>
                <a:lnTo>
                  <a:pt x="1977345" y="851133"/>
                </a:lnTo>
                <a:lnTo>
                  <a:pt x="1982953" y="898046"/>
                </a:lnTo>
                <a:lnTo>
                  <a:pt x="1986356" y="945603"/>
                </a:lnTo>
                <a:lnTo>
                  <a:pt x="1987502" y="993751"/>
                </a:lnTo>
                <a:lnTo>
                  <a:pt x="1986356" y="1041899"/>
                </a:lnTo>
                <a:lnTo>
                  <a:pt x="1982953" y="1089456"/>
                </a:lnTo>
                <a:lnTo>
                  <a:pt x="1977345" y="1136369"/>
                </a:lnTo>
                <a:lnTo>
                  <a:pt x="1969583" y="1182587"/>
                </a:lnTo>
                <a:lnTo>
                  <a:pt x="1959721" y="1228057"/>
                </a:lnTo>
                <a:lnTo>
                  <a:pt x="1947809" y="1272728"/>
                </a:lnTo>
                <a:lnTo>
                  <a:pt x="1933901" y="1316546"/>
                </a:lnTo>
                <a:lnTo>
                  <a:pt x="1918048" y="1359462"/>
                </a:lnTo>
                <a:lnTo>
                  <a:pt x="1900302" y="1401421"/>
                </a:lnTo>
                <a:lnTo>
                  <a:pt x="1880715" y="1442372"/>
                </a:lnTo>
                <a:lnTo>
                  <a:pt x="1859339" y="1482264"/>
                </a:lnTo>
                <a:lnTo>
                  <a:pt x="1836227" y="1521043"/>
                </a:lnTo>
                <a:lnTo>
                  <a:pt x="1811431" y="1558659"/>
                </a:lnTo>
                <a:lnTo>
                  <a:pt x="1785001" y="1595058"/>
                </a:lnTo>
                <a:lnTo>
                  <a:pt x="1756992" y="1630189"/>
                </a:lnTo>
                <a:lnTo>
                  <a:pt x="1727453" y="1664001"/>
                </a:lnTo>
                <a:lnTo>
                  <a:pt x="1696439" y="1696439"/>
                </a:lnTo>
                <a:lnTo>
                  <a:pt x="1664000" y="1727454"/>
                </a:lnTo>
                <a:lnTo>
                  <a:pt x="1630189" y="1756992"/>
                </a:lnTo>
                <a:lnTo>
                  <a:pt x="1595058" y="1785002"/>
                </a:lnTo>
                <a:lnTo>
                  <a:pt x="1558658" y="1811431"/>
                </a:lnTo>
                <a:lnTo>
                  <a:pt x="1521043" y="1836228"/>
                </a:lnTo>
                <a:lnTo>
                  <a:pt x="1482263" y="1859340"/>
                </a:lnTo>
                <a:lnTo>
                  <a:pt x="1442372" y="1880715"/>
                </a:lnTo>
                <a:lnTo>
                  <a:pt x="1401420" y="1900302"/>
                </a:lnTo>
                <a:lnTo>
                  <a:pt x="1359461" y="1918048"/>
                </a:lnTo>
                <a:lnTo>
                  <a:pt x="1316546" y="1933901"/>
                </a:lnTo>
                <a:lnTo>
                  <a:pt x="1272727" y="1947810"/>
                </a:lnTo>
                <a:lnTo>
                  <a:pt x="1228057" y="1959721"/>
                </a:lnTo>
                <a:lnTo>
                  <a:pt x="1182587" y="1969584"/>
                </a:lnTo>
                <a:lnTo>
                  <a:pt x="1136369" y="1977345"/>
                </a:lnTo>
                <a:lnTo>
                  <a:pt x="1089456" y="1982953"/>
                </a:lnTo>
                <a:lnTo>
                  <a:pt x="1041899" y="1986356"/>
                </a:lnTo>
                <a:lnTo>
                  <a:pt x="993757" y="1987502"/>
                </a:lnTo>
                <a:close/>
              </a:path>
            </a:pathLst>
          </a:custGeom>
          <a:solidFill>
            <a:srgbClr val="12538A"/>
          </a:solidFill>
        </p:spPr>
        <p:txBody>
          <a:bodyPr wrap="square" lIns="0" tIns="0" rIns="0" bIns="0" rtlCol="0"/>
          <a:lstStyle/>
          <a:p>
            <a:endParaRPr/>
          </a:p>
        </p:txBody>
      </p:sp>
      <p:sp>
        <p:nvSpPr>
          <p:cNvPr id="10" name="object 10"/>
          <p:cNvSpPr txBox="1"/>
          <p:nvPr/>
        </p:nvSpPr>
        <p:spPr>
          <a:xfrm>
            <a:off x="7443096" y="4828716"/>
            <a:ext cx="1558290" cy="541655"/>
          </a:xfrm>
          <a:prstGeom prst="rect">
            <a:avLst/>
          </a:prstGeom>
        </p:spPr>
        <p:txBody>
          <a:bodyPr vert="horz" wrap="square" lIns="0" tIns="22225" rIns="0" bIns="0" rtlCol="0">
            <a:spAutoFit/>
          </a:bodyPr>
          <a:lstStyle/>
          <a:p>
            <a:pPr marL="12700" marR="5080" indent="473075">
              <a:lnSpc>
                <a:spcPts val="2030"/>
              </a:lnSpc>
              <a:spcBef>
                <a:spcPts val="175"/>
              </a:spcBef>
            </a:pPr>
            <a:r>
              <a:rPr sz="1700" spc="105" dirty="0">
                <a:latin typeface="Tahoma"/>
                <a:cs typeface="Tahoma"/>
              </a:rPr>
              <a:t>DATA </a:t>
            </a:r>
            <a:r>
              <a:rPr sz="1700" spc="110" dirty="0">
                <a:latin typeface="Tahoma"/>
                <a:cs typeface="Tahoma"/>
              </a:rPr>
              <a:t> </a:t>
            </a:r>
            <a:r>
              <a:rPr sz="1700" spc="105" dirty="0">
                <a:latin typeface="Tahoma"/>
                <a:cs typeface="Tahoma"/>
              </a:rPr>
              <a:t>E</a:t>
            </a:r>
            <a:r>
              <a:rPr sz="1700" spc="140" dirty="0">
                <a:latin typeface="Tahoma"/>
                <a:cs typeface="Tahoma"/>
              </a:rPr>
              <a:t>XP</a:t>
            </a:r>
            <a:r>
              <a:rPr sz="1700" spc="195" dirty="0">
                <a:latin typeface="Tahoma"/>
                <a:cs typeface="Tahoma"/>
              </a:rPr>
              <a:t>L</a:t>
            </a:r>
            <a:r>
              <a:rPr sz="1700" spc="114" dirty="0">
                <a:latin typeface="Tahoma"/>
                <a:cs typeface="Tahoma"/>
              </a:rPr>
              <a:t>O</a:t>
            </a:r>
            <a:r>
              <a:rPr sz="1700" spc="60" dirty="0">
                <a:latin typeface="Tahoma"/>
                <a:cs typeface="Tahoma"/>
              </a:rPr>
              <a:t>R</a:t>
            </a:r>
            <a:r>
              <a:rPr sz="1700" spc="130" dirty="0">
                <a:latin typeface="Tahoma"/>
                <a:cs typeface="Tahoma"/>
              </a:rPr>
              <a:t>A</a:t>
            </a:r>
            <a:r>
              <a:rPr sz="1700" spc="110" dirty="0">
                <a:latin typeface="Tahoma"/>
                <a:cs typeface="Tahoma"/>
              </a:rPr>
              <a:t>T</a:t>
            </a:r>
            <a:r>
              <a:rPr sz="1700" spc="-125" dirty="0">
                <a:latin typeface="Tahoma"/>
                <a:cs typeface="Tahoma"/>
              </a:rPr>
              <a:t>I</a:t>
            </a:r>
            <a:r>
              <a:rPr sz="1700" spc="114" dirty="0">
                <a:latin typeface="Tahoma"/>
                <a:cs typeface="Tahoma"/>
              </a:rPr>
              <a:t>O</a:t>
            </a:r>
            <a:r>
              <a:rPr sz="1700" spc="85" dirty="0">
                <a:latin typeface="Tahoma"/>
                <a:cs typeface="Tahoma"/>
              </a:rPr>
              <a:t>N</a:t>
            </a:r>
            <a:endParaRPr sz="1700">
              <a:latin typeface="Tahoma"/>
              <a:cs typeface="Tahoma"/>
            </a:endParaRPr>
          </a:p>
        </p:txBody>
      </p:sp>
      <p:sp>
        <p:nvSpPr>
          <p:cNvPr id="11" name="object 11"/>
          <p:cNvSpPr/>
          <p:nvPr/>
        </p:nvSpPr>
        <p:spPr>
          <a:xfrm>
            <a:off x="12308917" y="3287729"/>
            <a:ext cx="552450" cy="524510"/>
          </a:xfrm>
          <a:custGeom>
            <a:avLst/>
            <a:gdLst/>
            <a:ahLst/>
            <a:cxnLst/>
            <a:rect l="l" t="t" r="r" b="b"/>
            <a:pathLst>
              <a:path w="552450" h="524510">
                <a:moveTo>
                  <a:pt x="439523" y="295579"/>
                </a:moveTo>
                <a:lnTo>
                  <a:pt x="520964" y="208428"/>
                </a:lnTo>
                <a:lnTo>
                  <a:pt x="529584" y="295579"/>
                </a:lnTo>
                <a:lnTo>
                  <a:pt x="439523" y="295579"/>
                </a:lnTo>
                <a:close/>
              </a:path>
              <a:path w="552450" h="524510">
                <a:moveTo>
                  <a:pt x="0" y="131860"/>
                </a:moveTo>
                <a:lnTo>
                  <a:pt x="123222" y="0"/>
                </a:lnTo>
                <a:lnTo>
                  <a:pt x="439523" y="295579"/>
                </a:lnTo>
                <a:lnTo>
                  <a:pt x="529584" y="295579"/>
                </a:lnTo>
                <a:lnTo>
                  <a:pt x="552145" y="523707"/>
                </a:lnTo>
                <a:lnTo>
                  <a:pt x="551525" y="524371"/>
                </a:lnTo>
                <a:lnTo>
                  <a:pt x="415533" y="520171"/>
                </a:lnTo>
                <a:lnTo>
                  <a:pt x="0" y="131860"/>
                </a:lnTo>
                <a:close/>
              </a:path>
              <a:path w="552450" h="524510">
                <a:moveTo>
                  <a:pt x="237209" y="514663"/>
                </a:moveTo>
                <a:lnTo>
                  <a:pt x="235919" y="513457"/>
                </a:lnTo>
                <a:lnTo>
                  <a:pt x="316301" y="427439"/>
                </a:lnTo>
                <a:lnTo>
                  <a:pt x="415533" y="520171"/>
                </a:lnTo>
                <a:lnTo>
                  <a:pt x="237209" y="514663"/>
                </a:lnTo>
                <a:close/>
              </a:path>
            </a:pathLst>
          </a:custGeom>
          <a:solidFill>
            <a:srgbClr val="78DDE3"/>
          </a:solidFill>
        </p:spPr>
        <p:txBody>
          <a:bodyPr wrap="square" lIns="0" tIns="0" rIns="0" bIns="0" rtlCol="0"/>
          <a:lstStyle/>
          <a:p>
            <a:endParaRPr/>
          </a:p>
        </p:txBody>
      </p:sp>
      <p:sp>
        <p:nvSpPr>
          <p:cNvPr id="12" name="object 12"/>
          <p:cNvSpPr/>
          <p:nvPr/>
        </p:nvSpPr>
        <p:spPr>
          <a:xfrm>
            <a:off x="13104381" y="6323022"/>
            <a:ext cx="452755" cy="647700"/>
          </a:xfrm>
          <a:custGeom>
            <a:avLst/>
            <a:gdLst/>
            <a:ahLst/>
            <a:cxnLst/>
            <a:rect l="l" t="t" r="r" b="b"/>
            <a:pathLst>
              <a:path w="452755" h="647700">
                <a:moveTo>
                  <a:pt x="0" y="345829"/>
                </a:moveTo>
                <a:lnTo>
                  <a:pt x="737" y="344224"/>
                </a:lnTo>
                <a:lnTo>
                  <a:pt x="107716" y="393377"/>
                </a:lnTo>
                <a:lnTo>
                  <a:pt x="306328" y="393377"/>
                </a:lnTo>
                <a:lnTo>
                  <a:pt x="271708" y="468725"/>
                </a:lnTo>
                <a:lnTo>
                  <a:pt x="380096" y="518524"/>
                </a:lnTo>
                <a:lnTo>
                  <a:pt x="90741" y="647547"/>
                </a:lnTo>
                <a:lnTo>
                  <a:pt x="89916" y="647168"/>
                </a:lnTo>
                <a:lnTo>
                  <a:pt x="0" y="345829"/>
                </a:lnTo>
                <a:close/>
              </a:path>
              <a:path w="452755" h="647700">
                <a:moveTo>
                  <a:pt x="107716" y="393377"/>
                </a:moveTo>
                <a:lnTo>
                  <a:pt x="288457" y="0"/>
                </a:lnTo>
                <a:lnTo>
                  <a:pt x="452449" y="75347"/>
                </a:lnTo>
                <a:lnTo>
                  <a:pt x="306328" y="393377"/>
                </a:lnTo>
                <a:lnTo>
                  <a:pt x="107716" y="393377"/>
                </a:lnTo>
                <a:close/>
              </a:path>
            </a:pathLst>
          </a:custGeom>
          <a:solidFill>
            <a:srgbClr val="36D0D5"/>
          </a:solidFill>
        </p:spPr>
        <p:txBody>
          <a:bodyPr wrap="square" lIns="0" tIns="0" rIns="0" bIns="0" rtlCol="0"/>
          <a:lstStyle/>
          <a:p>
            <a:endParaRPr/>
          </a:p>
        </p:txBody>
      </p:sp>
      <p:sp>
        <p:nvSpPr>
          <p:cNvPr id="13" name="object 13"/>
          <p:cNvSpPr/>
          <p:nvPr/>
        </p:nvSpPr>
        <p:spPr>
          <a:xfrm>
            <a:off x="10580602" y="7949983"/>
            <a:ext cx="671195" cy="417830"/>
          </a:xfrm>
          <a:custGeom>
            <a:avLst/>
            <a:gdLst/>
            <a:ahLst/>
            <a:cxnLst/>
            <a:rect l="l" t="t" r="r" b="b"/>
            <a:pathLst>
              <a:path w="671195" h="417829">
                <a:moveTo>
                  <a:pt x="236278" y="0"/>
                </a:moveTo>
                <a:lnTo>
                  <a:pt x="238044" y="0"/>
                </a:lnTo>
                <a:lnTo>
                  <a:pt x="238044" y="117729"/>
                </a:lnTo>
                <a:lnTo>
                  <a:pt x="670957" y="117729"/>
                </a:lnTo>
                <a:lnTo>
                  <a:pt x="670957" y="298203"/>
                </a:lnTo>
                <a:lnTo>
                  <a:pt x="238044" y="298203"/>
                </a:lnTo>
                <a:lnTo>
                  <a:pt x="238044" y="417485"/>
                </a:lnTo>
                <a:lnTo>
                  <a:pt x="0" y="208421"/>
                </a:lnTo>
                <a:lnTo>
                  <a:pt x="0" y="207511"/>
                </a:lnTo>
                <a:lnTo>
                  <a:pt x="236278" y="0"/>
                </a:lnTo>
                <a:close/>
              </a:path>
            </a:pathLst>
          </a:custGeom>
          <a:solidFill>
            <a:srgbClr val="37C8EF"/>
          </a:solidFill>
        </p:spPr>
        <p:txBody>
          <a:bodyPr wrap="square" lIns="0" tIns="0" rIns="0" bIns="0" rtlCol="0"/>
          <a:lstStyle/>
          <a:p>
            <a:endParaRPr/>
          </a:p>
        </p:txBody>
      </p:sp>
      <p:sp>
        <p:nvSpPr>
          <p:cNvPr id="14" name="object 14"/>
          <p:cNvSpPr/>
          <p:nvPr/>
        </p:nvSpPr>
        <p:spPr>
          <a:xfrm>
            <a:off x="8373410" y="6355563"/>
            <a:ext cx="442595" cy="655320"/>
          </a:xfrm>
          <a:custGeom>
            <a:avLst/>
            <a:gdLst/>
            <a:ahLst/>
            <a:cxnLst/>
            <a:rect l="l" t="t" r="r" b="b"/>
            <a:pathLst>
              <a:path w="442595" h="655320">
                <a:moveTo>
                  <a:pt x="385320" y="139390"/>
                </a:moveTo>
                <a:lnTo>
                  <a:pt x="385993" y="141024"/>
                </a:lnTo>
                <a:lnTo>
                  <a:pt x="277144" y="185880"/>
                </a:lnTo>
                <a:lnTo>
                  <a:pt x="305481" y="254643"/>
                </a:lnTo>
                <a:lnTo>
                  <a:pt x="110283" y="254643"/>
                </a:lnTo>
                <a:lnTo>
                  <a:pt x="0" y="300092"/>
                </a:lnTo>
                <a:lnTo>
                  <a:pt x="102595" y="346"/>
                </a:lnTo>
                <a:lnTo>
                  <a:pt x="103436" y="0"/>
                </a:lnTo>
                <a:lnTo>
                  <a:pt x="385320" y="139390"/>
                </a:lnTo>
                <a:close/>
              </a:path>
              <a:path w="442595" h="655320">
                <a:moveTo>
                  <a:pt x="305481" y="254643"/>
                </a:moveTo>
                <a:lnTo>
                  <a:pt x="442090" y="586139"/>
                </a:lnTo>
                <a:lnTo>
                  <a:pt x="275229" y="654902"/>
                </a:lnTo>
                <a:lnTo>
                  <a:pt x="110283" y="254643"/>
                </a:lnTo>
                <a:lnTo>
                  <a:pt x="305481" y="254643"/>
                </a:lnTo>
                <a:close/>
              </a:path>
            </a:pathLst>
          </a:custGeom>
          <a:solidFill>
            <a:srgbClr val="2B91D5"/>
          </a:solidFill>
        </p:spPr>
        <p:txBody>
          <a:bodyPr wrap="square" lIns="0" tIns="0" rIns="0" bIns="0" rtlCol="0"/>
          <a:lstStyle/>
          <a:p>
            <a:endParaRPr/>
          </a:p>
        </p:txBody>
      </p:sp>
      <p:sp>
        <p:nvSpPr>
          <p:cNvPr id="15" name="object 15"/>
          <p:cNvSpPr/>
          <p:nvPr/>
        </p:nvSpPr>
        <p:spPr>
          <a:xfrm>
            <a:off x="8905231" y="3362191"/>
            <a:ext cx="561975" cy="514350"/>
          </a:xfrm>
          <a:custGeom>
            <a:avLst/>
            <a:gdLst/>
            <a:ahLst/>
            <a:cxnLst/>
            <a:rect l="l" t="t" r="r" b="b"/>
            <a:pathLst>
              <a:path w="561975" h="514350">
                <a:moveTo>
                  <a:pt x="424820" y="904"/>
                </a:moveTo>
                <a:lnTo>
                  <a:pt x="323369" y="91203"/>
                </a:lnTo>
                <a:lnTo>
                  <a:pt x="244063" y="2105"/>
                </a:lnTo>
                <a:lnTo>
                  <a:pt x="424820" y="904"/>
                </a:lnTo>
                <a:close/>
              </a:path>
              <a:path w="561975" h="514350">
                <a:moveTo>
                  <a:pt x="533664" y="226011"/>
                </a:moveTo>
                <a:lnTo>
                  <a:pt x="443360" y="226011"/>
                </a:lnTo>
                <a:lnTo>
                  <a:pt x="119990" y="513839"/>
                </a:lnTo>
                <a:lnTo>
                  <a:pt x="0" y="379032"/>
                </a:lnTo>
                <a:lnTo>
                  <a:pt x="424820" y="904"/>
                </a:lnTo>
                <a:lnTo>
                  <a:pt x="560874" y="0"/>
                </a:lnTo>
                <a:lnTo>
                  <a:pt x="561478" y="678"/>
                </a:lnTo>
                <a:lnTo>
                  <a:pt x="533664" y="226011"/>
                </a:lnTo>
                <a:close/>
              </a:path>
              <a:path w="561975" h="514350">
                <a:moveTo>
                  <a:pt x="522955" y="312774"/>
                </a:moveTo>
                <a:lnTo>
                  <a:pt x="521634" y="313950"/>
                </a:lnTo>
                <a:lnTo>
                  <a:pt x="443360" y="226011"/>
                </a:lnTo>
                <a:lnTo>
                  <a:pt x="533664" y="226011"/>
                </a:lnTo>
                <a:lnTo>
                  <a:pt x="522955" y="312774"/>
                </a:lnTo>
                <a:close/>
              </a:path>
            </a:pathLst>
          </a:custGeom>
          <a:solidFill>
            <a:srgbClr val="12538A"/>
          </a:solidFill>
        </p:spPr>
        <p:txBody>
          <a:bodyPr wrap="square" lIns="0" tIns="0" rIns="0" bIns="0" rtlCol="0"/>
          <a:lstStyle/>
          <a:p>
            <a:endParaRPr/>
          </a:p>
        </p:txBody>
      </p:sp>
      <p:sp>
        <p:nvSpPr>
          <p:cNvPr id="16" name="object 16"/>
          <p:cNvSpPr/>
          <p:nvPr/>
        </p:nvSpPr>
        <p:spPr>
          <a:xfrm>
            <a:off x="9919823" y="4548742"/>
            <a:ext cx="2106295" cy="2083435"/>
          </a:xfrm>
          <a:custGeom>
            <a:avLst/>
            <a:gdLst/>
            <a:ahLst/>
            <a:cxnLst/>
            <a:rect l="l" t="t" r="r" b="b"/>
            <a:pathLst>
              <a:path w="2106295" h="2083434">
                <a:moveTo>
                  <a:pt x="1216939" y="2076980"/>
                </a:moveTo>
                <a:lnTo>
                  <a:pt x="935434" y="2083319"/>
                </a:lnTo>
                <a:lnTo>
                  <a:pt x="933312" y="2083130"/>
                </a:lnTo>
                <a:lnTo>
                  <a:pt x="886761" y="2076879"/>
                </a:lnTo>
                <a:lnTo>
                  <a:pt x="840860" y="2068632"/>
                </a:lnTo>
                <a:lnTo>
                  <a:pt x="795659" y="2058434"/>
                </a:lnTo>
                <a:lnTo>
                  <a:pt x="751203" y="2046328"/>
                </a:lnTo>
                <a:lnTo>
                  <a:pt x="707541" y="2032362"/>
                </a:lnTo>
                <a:lnTo>
                  <a:pt x="664719" y="2016578"/>
                </a:lnTo>
                <a:lnTo>
                  <a:pt x="622786" y="1999024"/>
                </a:lnTo>
                <a:lnTo>
                  <a:pt x="581789" y="1979743"/>
                </a:lnTo>
                <a:lnTo>
                  <a:pt x="541776" y="1958780"/>
                </a:lnTo>
                <a:lnTo>
                  <a:pt x="502794" y="1936182"/>
                </a:lnTo>
                <a:lnTo>
                  <a:pt x="464890" y="1911992"/>
                </a:lnTo>
                <a:lnTo>
                  <a:pt x="428111" y="1886256"/>
                </a:lnTo>
                <a:lnTo>
                  <a:pt x="392507" y="1859019"/>
                </a:lnTo>
                <a:lnTo>
                  <a:pt x="358123" y="1830326"/>
                </a:lnTo>
                <a:lnTo>
                  <a:pt x="325008" y="1800222"/>
                </a:lnTo>
                <a:lnTo>
                  <a:pt x="293209" y="1768752"/>
                </a:lnTo>
                <a:lnTo>
                  <a:pt x="262773" y="1735961"/>
                </a:lnTo>
                <a:lnTo>
                  <a:pt x="233748" y="1701895"/>
                </a:lnTo>
                <a:lnTo>
                  <a:pt x="206182" y="1666597"/>
                </a:lnTo>
                <a:lnTo>
                  <a:pt x="180122" y="1630114"/>
                </a:lnTo>
                <a:lnTo>
                  <a:pt x="155615" y="1592490"/>
                </a:lnTo>
                <a:lnTo>
                  <a:pt x="132709" y="1553771"/>
                </a:lnTo>
                <a:lnTo>
                  <a:pt x="111451" y="1514001"/>
                </a:lnTo>
                <a:lnTo>
                  <a:pt x="91890" y="1473226"/>
                </a:lnTo>
                <a:lnTo>
                  <a:pt x="74072" y="1431491"/>
                </a:lnTo>
                <a:lnTo>
                  <a:pt x="58045" y="1388840"/>
                </a:lnTo>
                <a:lnTo>
                  <a:pt x="43856" y="1345318"/>
                </a:lnTo>
                <a:lnTo>
                  <a:pt x="31554" y="1300972"/>
                </a:lnTo>
                <a:lnTo>
                  <a:pt x="21185" y="1255845"/>
                </a:lnTo>
                <a:lnTo>
                  <a:pt x="12796" y="1209983"/>
                </a:lnTo>
                <a:lnTo>
                  <a:pt x="6437" y="1163431"/>
                </a:lnTo>
                <a:lnTo>
                  <a:pt x="2153" y="1116234"/>
                </a:lnTo>
                <a:lnTo>
                  <a:pt x="12" y="1068867"/>
                </a:lnTo>
                <a:lnTo>
                  <a:pt x="0" y="1020591"/>
                </a:lnTo>
                <a:lnTo>
                  <a:pt x="2154" y="973249"/>
                </a:lnTo>
                <a:lnTo>
                  <a:pt x="6412" y="926458"/>
                </a:lnTo>
                <a:lnTo>
                  <a:pt x="12728" y="880266"/>
                </a:lnTo>
                <a:lnTo>
                  <a:pt x="21055" y="834718"/>
                </a:lnTo>
                <a:lnTo>
                  <a:pt x="31349" y="789862"/>
                </a:lnTo>
                <a:lnTo>
                  <a:pt x="43564" y="745747"/>
                </a:lnTo>
                <a:lnTo>
                  <a:pt x="57655" y="702417"/>
                </a:lnTo>
                <a:lnTo>
                  <a:pt x="73577" y="659922"/>
                </a:lnTo>
                <a:lnTo>
                  <a:pt x="91283" y="618308"/>
                </a:lnTo>
                <a:lnTo>
                  <a:pt x="110729" y="577621"/>
                </a:lnTo>
                <a:lnTo>
                  <a:pt x="131869" y="537910"/>
                </a:lnTo>
                <a:lnTo>
                  <a:pt x="154657" y="499222"/>
                </a:lnTo>
                <a:lnTo>
                  <a:pt x="179049" y="461603"/>
                </a:lnTo>
                <a:lnTo>
                  <a:pt x="204999" y="425100"/>
                </a:lnTo>
                <a:lnTo>
                  <a:pt x="232461" y="389762"/>
                </a:lnTo>
                <a:lnTo>
                  <a:pt x="261390" y="355634"/>
                </a:lnTo>
                <a:lnTo>
                  <a:pt x="291740" y="322765"/>
                </a:lnTo>
                <a:lnTo>
                  <a:pt x="323467" y="291201"/>
                </a:lnTo>
                <a:lnTo>
                  <a:pt x="356524" y="260989"/>
                </a:lnTo>
                <a:lnTo>
                  <a:pt x="390866" y="232177"/>
                </a:lnTo>
                <a:lnTo>
                  <a:pt x="426449" y="204812"/>
                </a:lnTo>
                <a:lnTo>
                  <a:pt x="463226" y="178941"/>
                </a:lnTo>
                <a:lnTo>
                  <a:pt x="501151" y="154610"/>
                </a:lnTo>
                <a:lnTo>
                  <a:pt x="540181" y="131868"/>
                </a:lnTo>
                <a:lnTo>
                  <a:pt x="580268" y="110761"/>
                </a:lnTo>
                <a:lnTo>
                  <a:pt x="621368" y="91337"/>
                </a:lnTo>
                <a:lnTo>
                  <a:pt x="663436" y="73642"/>
                </a:lnTo>
                <a:lnTo>
                  <a:pt x="706425" y="57725"/>
                </a:lnTo>
                <a:lnTo>
                  <a:pt x="750291" y="43631"/>
                </a:lnTo>
                <a:lnTo>
                  <a:pt x="794988" y="31408"/>
                </a:lnTo>
                <a:lnTo>
                  <a:pt x="840470" y="21103"/>
                </a:lnTo>
                <a:lnTo>
                  <a:pt x="886693" y="12764"/>
                </a:lnTo>
                <a:lnTo>
                  <a:pt x="933610" y="6437"/>
                </a:lnTo>
                <a:lnTo>
                  <a:pt x="981177" y="2170"/>
                </a:lnTo>
                <a:lnTo>
                  <a:pt x="1029336" y="10"/>
                </a:lnTo>
                <a:lnTo>
                  <a:pt x="1077567" y="0"/>
                </a:lnTo>
                <a:lnTo>
                  <a:pt x="1125277" y="2121"/>
                </a:lnTo>
                <a:lnTo>
                  <a:pt x="1172432" y="6330"/>
                </a:lnTo>
                <a:lnTo>
                  <a:pt x="1218983" y="12580"/>
                </a:lnTo>
                <a:lnTo>
                  <a:pt x="1264883" y="20827"/>
                </a:lnTo>
                <a:lnTo>
                  <a:pt x="1310085" y="31026"/>
                </a:lnTo>
                <a:lnTo>
                  <a:pt x="1354541" y="43131"/>
                </a:lnTo>
                <a:lnTo>
                  <a:pt x="1398203" y="57098"/>
                </a:lnTo>
                <a:lnTo>
                  <a:pt x="1441024" y="72881"/>
                </a:lnTo>
                <a:lnTo>
                  <a:pt x="1482957" y="90436"/>
                </a:lnTo>
                <a:lnTo>
                  <a:pt x="1523954" y="109717"/>
                </a:lnTo>
                <a:lnTo>
                  <a:pt x="1563968" y="130679"/>
                </a:lnTo>
                <a:lnTo>
                  <a:pt x="1602950" y="153277"/>
                </a:lnTo>
                <a:lnTo>
                  <a:pt x="1640854" y="177467"/>
                </a:lnTo>
                <a:lnTo>
                  <a:pt x="1677632" y="203203"/>
                </a:lnTo>
                <a:lnTo>
                  <a:pt x="1713237" y="230440"/>
                </a:lnTo>
                <a:lnTo>
                  <a:pt x="1747621" y="259133"/>
                </a:lnTo>
                <a:lnTo>
                  <a:pt x="1780736" y="289237"/>
                </a:lnTo>
                <a:lnTo>
                  <a:pt x="1812535" y="320707"/>
                </a:lnTo>
                <a:lnTo>
                  <a:pt x="1842971" y="353498"/>
                </a:lnTo>
                <a:lnTo>
                  <a:pt x="1871995" y="387564"/>
                </a:lnTo>
                <a:lnTo>
                  <a:pt x="1899562" y="422862"/>
                </a:lnTo>
                <a:lnTo>
                  <a:pt x="1925622" y="459345"/>
                </a:lnTo>
                <a:lnTo>
                  <a:pt x="1950129" y="496969"/>
                </a:lnTo>
                <a:lnTo>
                  <a:pt x="1973035" y="535688"/>
                </a:lnTo>
                <a:lnTo>
                  <a:pt x="1994292" y="575458"/>
                </a:lnTo>
                <a:lnTo>
                  <a:pt x="2013854" y="616233"/>
                </a:lnTo>
                <a:lnTo>
                  <a:pt x="2031672" y="657968"/>
                </a:lnTo>
                <a:lnTo>
                  <a:pt x="2047699" y="700619"/>
                </a:lnTo>
                <a:lnTo>
                  <a:pt x="2061887" y="744141"/>
                </a:lnTo>
                <a:lnTo>
                  <a:pt x="2074190" y="788487"/>
                </a:lnTo>
                <a:lnTo>
                  <a:pt x="2084559" y="833614"/>
                </a:lnTo>
                <a:lnTo>
                  <a:pt x="2092947" y="879476"/>
                </a:lnTo>
                <a:lnTo>
                  <a:pt x="2099307" y="926028"/>
                </a:lnTo>
                <a:lnTo>
                  <a:pt x="2103591" y="973225"/>
                </a:lnTo>
                <a:lnTo>
                  <a:pt x="2105731" y="1020592"/>
                </a:lnTo>
                <a:lnTo>
                  <a:pt x="2105744" y="1068868"/>
                </a:lnTo>
                <a:lnTo>
                  <a:pt x="2103589" y="1116210"/>
                </a:lnTo>
                <a:lnTo>
                  <a:pt x="2099331" y="1163001"/>
                </a:lnTo>
                <a:lnTo>
                  <a:pt x="2093016" y="1209194"/>
                </a:lnTo>
                <a:lnTo>
                  <a:pt x="2084688" y="1254741"/>
                </a:lnTo>
                <a:lnTo>
                  <a:pt x="2074394" y="1299597"/>
                </a:lnTo>
                <a:lnTo>
                  <a:pt x="2062179" y="1343712"/>
                </a:lnTo>
                <a:lnTo>
                  <a:pt x="2048088" y="1387042"/>
                </a:lnTo>
                <a:lnTo>
                  <a:pt x="2032167" y="1429537"/>
                </a:lnTo>
                <a:lnTo>
                  <a:pt x="2014461" y="1471151"/>
                </a:lnTo>
                <a:lnTo>
                  <a:pt x="1995015" y="1511838"/>
                </a:lnTo>
                <a:lnTo>
                  <a:pt x="1973875" y="1551549"/>
                </a:lnTo>
                <a:lnTo>
                  <a:pt x="1951086" y="1590237"/>
                </a:lnTo>
                <a:lnTo>
                  <a:pt x="1926695" y="1627856"/>
                </a:lnTo>
                <a:lnTo>
                  <a:pt x="1900745" y="1664359"/>
                </a:lnTo>
                <a:lnTo>
                  <a:pt x="1873283" y="1699697"/>
                </a:lnTo>
                <a:lnTo>
                  <a:pt x="1844354" y="1733825"/>
                </a:lnTo>
                <a:lnTo>
                  <a:pt x="1814004" y="1766694"/>
                </a:lnTo>
                <a:lnTo>
                  <a:pt x="1782277" y="1798258"/>
                </a:lnTo>
                <a:lnTo>
                  <a:pt x="1749220" y="1828470"/>
                </a:lnTo>
                <a:lnTo>
                  <a:pt x="1714877" y="1857282"/>
                </a:lnTo>
                <a:lnTo>
                  <a:pt x="1679295" y="1884647"/>
                </a:lnTo>
                <a:lnTo>
                  <a:pt x="1642518" y="1910518"/>
                </a:lnTo>
                <a:lnTo>
                  <a:pt x="1604592" y="1934849"/>
                </a:lnTo>
                <a:lnTo>
                  <a:pt x="1565563" y="1957591"/>
                </a:lnTo>
                <a:lnTo>
                  <a:pt x="1525476" y="1978698"/>
                </a:lnTo>
                <a:lnTo>
                  <a:pt x="1484375" y="1998122"/>
                </a:lnTo>
                <a:lnTo>
                  <a:pt x="1442308" y="2015817"/>
                </a:lnTo>
                <a:lnTo>
                  <a:pt x="1399318" y="2031735"/>
                </a:lnTo>
                <a:lnTo>
                  <a:pt x="1355453" y="2045829"/>
                </a:lnTo>
                <a:lnTo>
                  <a:pt x="1310756" y="2058052"/>
                </a:lnTo>
                <a:lnTo>
                  <a:pt x="1265273" y="2068356"/>
                </a:lnTo>
                <a:lnTo>
                  <a:pt x="1219051" y="2076696"/>
                </a:lnTo>
                <a:lnTo>
                  <a:pt x="1216939" y="2076980"/>
                </a:lnTo>
                <a:close/>
              </a:path>
            </a:pathLst>
          </a:custGeom>
          <a:solidFill>
            <a:srgbClr val="12538A"/>
          </a:solidFill>
        </p:spPr>
        <p:txBody>
          <a:bodyPr wrap="square" lIns="0" tIns="0" rIns="0" bIns="0" rtlCol="0"/>
          <a:lstStyle/>
          <a:p>
            <a:endParaRPr/>
          </a:p>
        </p:txBody>
      </p:sp>
      <p:sp>
        <p:nvSpPr>
          <p:cNvPr id="17" name="object 17"/>
          <p:cNvSpPr txBox="1"/>
          <p:nvPr/>
        </p:nvSpPr>
        <p:spPr>
          <a:xfrm rot="21540000">
            <a:off x="10656644" y="5351347"/>
            <a:ext cx="626393" cy="215900"/>
          </a:xfrm>
          <a:prstGeom prst="rect">
            <a:avLst/>
          </a:prstGeom>
        </p:spPr>
        <p:txBody>
          <a:bodyPr vert="horz" wrap="square" lIns="0" tIns="0" rIns="0" bIns="0" rtlCol="0">
            <a:spAutoFit/>
          </a:bodyPr>
          <a:lstStyle/>
          <a:p>
            <a:pPr>
              <a:lnSpc>
                <a:spcPts val="1700"/>
              </a:lnSpc>
            </a:pPr>
            <a:r>
              <a:rPr sz="1700" spc="105" dirty="0">
                <a:latin typeface="Tahoma"/>
                <a:cs typeface="Tahoma"/>
              </a:rPr>
              <a:t>D</a:t>
            </a:r>
            <a:r>
              <a:rPr sz="1700" spc="120" dirty="0">
                <a:latin typeface="Tahoma"/>
                <a:cs typeface="Tahoma"/>
              </a:rPr>
              <a:t>A</a:t>
            </a:r>
            <a:r>
              <a:rPr sz="1700" spc="100" dirty="0">
                <a:latin typeface="Tahoma"/>
                <a:cs typeface="Tahoma"/>
              </a:rPr>
              <a:t>T</a:t>
            </a:r>
            <a:r>
              <a:rPr sz="1700" spc="65" dirty="0">
                <a:latin typeface="Tahoma"/>
                <a:cs typeface="Tahoma"/>
              </a:rPr>
              <a:t>A</a:t>
            </a:r>
            <a:endParaRPr sz="1700">
              <a:latin typeface="Tahoma"/>
              <a:cs typeface="Tahoma"/>
            </a:endParaRPr>
          </a:p>
        </p:txBody>
      </p:sp>
      <p:sp>
        <p:nvSpPr>
          <p:cNvPr id="18" name="object 18"/>
          <p:cNvSpPr txBox="1"/>
          <p:nvPr/>
        </p:nvSpPr>
        <p:spPr>
          <a:xfrm rot="21540000">
            <a:off x="10295134" y="5608459"/>
            <a:ext cx="1360267" cy="215900"/>
          </a:xfrm>
          <a:prstGeom prst="rect">
            <a:avLst/>
          </a:prstGeom>
        </p:spPr>
        <p:txBody>
          <a:bodyPr vert="horz" wrap="square" lIns="0" tIns="0" rIns="0" bIns="0" rtlCol="0">
            <a:spAutoFit/>
          </a:bodyPr>
          <a:lstStyle/>
          <a:p>
            <a:pPr>
              <a:lnSpc>
                <a:spcPts val="1700"/>
              </a:lnSpc>
            </a:pPr>
            <a:r>
              <a:rPr sz="1700" spc="90" dirty="0">
                <a:latin typeface="Tahoma"/>
                <a:cs typeface="Tahoma"/>
              </a:rPr>
              <a:t>WRAN</a:t>
            </a:r>
            <a:r>
              <a:rPr sz="2550" spc="135" baseline="1633" dirty="0">
                <a:latin typeface="Tahoma"/>
                <a:cs typeface="Tahoma"/>
              </a:rPr>
              <a:t>GLING</a:t>
            </a:r>
            <a:endParaRPr sz="2550" baseline="1633">
              <a:latin typeface="Tahoma"/>
              <a:cs typeface="Tahoma"/>
            </a:endParaRPr>
          </a:p>
        </p:txBody>
      </p:sp>
      <p:sp>
        <p:nvSpPr>
          <p:cNvPr id="19" name="object 19"/>
          <p:cNvSpPr/>
          <p:nvPr/>
        </p:nvSpPr>
        <p:spPr>
          <a:xfrm>
            <a:off x="0" y="0"/>
            <a:ext cx="3810000" cy="10271125"/>
          </a:xfrm>
          <a:custGeom>
            <a:avLst/>
            <a:gdLst/>
            <a:ahLst/>
            <a:cxnLst/>
            <a:rect l="l" t="t" r="r" b="b"/>
            <a:pathLst>
              <a:path w="3810000" h="10271125">
                <a:moveTo>
                  <a:pt x="3457228" y="10270926"/>
                </a:moveTo>
                <a:lnTo>
                  <a:pt x="364086" y="10270926"/>
                </a:lnTo>
                <a:lnTo>
                  <a:pt x="344494" y="10266002"/>
                </a:lnTo>
                <a:lnTo>
                  <a:pt x="299876" y="10250022"/>
                </a:lnTo>
                <a:lnTo>
                  <a:pt x="257028" y="10229772"/>
                </a:lnTo>
                <a:lnTo>
                  <a:pt x="216266" y="10205384"/>
                </a:lnTo>
                <a:lnTo>
                  <a:pt x="177911" y="10176989"/>
                </a:lnTo>
                <a:lnTo>
                  <a:pt x="142280" y="10144719"/>
                </a:lnTo>
                <a:lnTo>
                  <a:pt x="110010" y="10109088"/>
                </a:lnTo>
                <a:lnTo>
                  <a:pt x="81615" y="10070733"/>
                </a:lnTo>
                <a:lnTo>
                  <a:pt x="57227" y="10029972"/>
                </a:lnTo>
                <a:lnTo>
                  <a:pt x="36977" y="9987123"/>
                </a:lnTo>
                <a:lnTo>
                  <a:pt x="20997" y="9942505"/>
                </a:lnTo>
                <a:lnTo>
                  <a:pt x="9420" y="9896437"/>
                </a:lnTo>
                <a:lnTo>
                  <a:pt x="2377" y="9849238"/>
                </a:lnTo>
                <a:lnTo>
                  <a:pt x="0" y="9801225"/>
                </a:lnTo>
                <a:lnTo>
                  <a:pt x="0" y="485775"/>
                </a:lnTo>
                <a:lnTo>
                  <a:pt x="2377" y="437762"/>
                </a:lnTo>
                <a:lnTo>
                  <a:pt x="9420" y="390562"/>
                </a:lnTo>
                <a:lnTo>
                  <a:pt x="20997" y="344494"/>
                </a:lnTo>
                <a:lnTo>
                  <a:pt x="36977" y="299876"/>
                </a:lnTo>
                <a:lnTo>
                  <a:pt x="57227" y="257028"/>
                </a:lnTo>
                <a:lnTo>
                  <a:pt x="81615" y="216266"/>
                </a:lnTo>
                <a:lnTo>
                  <a:pt x="110010" y="177911"/>
                </a:lnTo>
                <a:lnTo>
                  <a:pt x="142280" y="142280"/>
                </a:lnTo>
                <a:lnTo>
                  <a:pt x="177911" y="110010"/>
                </a:lnTo>
                <a:lnTo>
                  <a:pt x="216266" y="81615"/>
                </a:lnTo>
                <a:lnTo>
                  <a:pt x="257028" y="57227"/>
                </a:lnTo>
                <a:lnTo>
                  <a:pt x="299876" y="36977"/>
                </a:lnTo>
                <a:lnTo>
                  <a:pt x="344494" y="20997"/>
                </a:lnTo>
                <a:lnTo>
                  <a:pt x="390562" y="9420"/>
                </a:lnTo>
                <a:lnTo>
                  <a:pt x="437762" y="2377"/>
                </a:lnTo>
                <a:lnTo>
                  <a:pt x="485775" y="0"/>
                </a:lnTo>
                <a:lnTo>
                  <a:pt x="3335540" y="0"/>
                </a:lnTo>
                <a:lnTo>
                  <a:pt x="3383553" y="2377"/>
                </a:lnTo>
                <a:lnTo>
                  <a:pt x="3430753" y="9420"/>
                </a:lnTo>
                <a:lnTo>
                  <a:pt x="3476821" y="20997"/>
                </a:lnTo>
                <a:lnTo>
                  <a:pt x="3521438" y="36977"/>
                </a:lnTo>
                <a:lnTo>
                  <a:pt x="3564287" y="57227"/>
                </a:lnTo>
                <a:lnTo>
                  <a:pt x="3605048" y="81615"/>
                </a:lnTo>
                <a:lnTo>
                  <a:pt x="3643404" y="110010"/>
                </a:lnTo>
                <a:lnTo>
                  <a:pt x="3679035" y="142280"/>
                </a:lnTo>
                <a:lnTo>
                  <a:pt x="3711304" y="177911"/>
                </a:lnTo>
                <a:lnTo>
                  <a:pt x="3739699" y="216266"/>
                </a:lnTo>
                <a:lnTo>
                  <a:pt x="3764088" y="257028"/>
                </a:lnTo>
                <a:lnTo>
                  <a:pt x="3784338" y="299876"/>
                </a:lnTo>
                <a:lnTo>
                  <a:pt x="3800317" y="344494"/>
                </a:lnTo>
                <a:lnTo>
                  <a:pt x="3809404" y="380651"/>
                </a:lnTo>
                <a:lnTo>
                  <a:pt x="3809404" y="9906348"/>
                </a:lnTo>
                <a:lnTo>
                  <a:pt x="3784338" y="9987123"/>
                </a:lnTo>
                <a:lnTo>
                  <a:pt x="3764088" y="10029972"/>
                </a:lnTo>
                <a:lnTo>
                  <a:pt x="3739699" y="10070733"/>
                </a:lnTo>
                <a:lnTo>
                  <a:pt x="3711304" y="10109088"/>
                </a:lnTo>
                <a:lnTo>
                  <a:pt x="3679035" y="10144719"/>
                </a:lnTo>
                <a:lnTo>
                  <a:pt x="3643404" y="10176989"/>
                </a:lnTo>
                <a:lnTo>
                  <a:pt x="3605048" y="10205384"/>
                </a:lnTo>
                <a:lnTo>
                  <a:pt x="3564287" y="10229772"/>
                </a:lnTo>
                <a:lnTo>
                  <a:pt x="3521438" y="10250022"/>
                </a:lnTo>
                <a:lnTo>
                  <a:pt x="3476821" y="10266002"/>
                </a:lnTo>
                <a:lnTo>
                  <a:pt x="3457228" y="10270926"/>
                </a:lnTo>
                <a:close/>
              </a:path>
            </a:pathLst>
          </a:custGeom>
          <a:solidFill>
            <a:srgbClr val="37C8EF"/>
          </a:solidFill>
        </p:spPr>
        <p:txBody>
          <a:bodyPr wrap="square" lIns="0" tIns="0" rIns="0" bIns="0" rtlCol="0"/>
          <a:lstStyle/>
          <a:p>
            <a:endParaRPr/>
          </a:p>
        </p:txBody>
      </p:sp>
      <p:sp>
        <p:nvSpPr>
          <p:cNvPr id="20" name="object 20"/>
          <p:cNvSpPr txBox="1">
            <a:spLocks noGrp="1"/>
          </p:cNvSpPr>
          <p:nvPr>
            <p:ph type="title"/>
          </p:nvPr>
        </p:nvSpPr>
        <p:spPr>
          <a:xfrm>
            <a:off x="99184" y="820858"/>
            <a:ext cx="3552825" cy="1493520"/>
          </a:xfrm>
          <a:prstGeom prst="rect">
            <a:avLst/>
          </a:prstGeom>
        </p:spPr>
        <p:txBody>
          <a:bodyPr vert="horz" wrap="square" lIns="0" tIns="12065" rIns="0" bIns="0" rtlCol="0">
            <a:spAutoFit/>
          </a:bodyPr>
          <a:lstStyle/>
          <a:p>
            <a:pPr marL="12700" marR="5080">
              <a:lnSpc>
                <a:spcPct val="108200"/>
              </a:lnSpc>
              <a:spcBef>
                <a:spcPts val="95"/>
              </a:spcBef>
            </a:pPr>
            <a:r>
              <a:rPr sz="4450" i="0" spc="-25" dirty="0">
                <a:latin typeface="Tahoma"/>
                <a:cs typeface="Tahoma"/>
              </a:rPr>
              <a:t>DATA </a:t>
            </a:r>
            <a:r>
              <a:rPr sz="4450" i="0" spc="-20" dirty="0">
                <a:latin typeface="Tahoma"/>
                <a:cs typeface="Tahoma"/>
              </a:rPr>
              <a:t> </a:t>
            </a:r>
            <a:r>
              <a:rPr sz="4450" i="0" spc="-160" dirty="0">
                <a:latin typeface="Tahoma"/>
                <a:cs typeface="Tahoma"/>
              </a:rPr>
              <a:t>W</a:t>
            </a:r>
            <a:r>
              <a:rPr sz="4450" i="0" spc="-305" dirty="0">
                <a:latin typeface="Tahoma"/>
                <a:cs typeface="Tahoma"/>
              </a:rPr>
              <a:t>R</a:t>
            </a:r>
            <a:r>
              <a:rPr sz="4450" i="0" spc="-25" dirty="0">
                <a:latin typeface="Tahoma"/>
                <a:cs typeface="Tahoma"/>
              </a:rPr>
              <a:t>A</a:t>
            </a:r>
            <a:r>
              <a:rPr sz="4450" i="0" spc="-30" dirty="0">
                <a:latin typeface="Tahoma"/>
                <a:cs typeface="Tahoma"/>
              </a:rPr>
              <a:t>N</a:t>
            </a:r>
            <a:r>
              <a:rPr sz="4450" i="0" spc="-20" dirty="0">
                <a:latin typeface="Tahoma"/>
                <a:cs typeface="Tahoma"/>
              </a:rPr>
              <a:t>G</a:t>
            </a:r>
            <a:r>
              <a:rPr sz="4450" i="0" spc="155" dirty="0">
                <a:latin typeface="Tahoma"/>
                <a:cs typeface="Tahoma"/>
              </a:rPr>
              <a:t>L</a:t>
            </a:r>
            <a:r>
              <a:rPr sz="4450" i="0" spc="-844" dirty="0">
                <a:latin typeface="Tahoma"/>
                <a:cs typeface="Tahoma"/>
              </a:rPr>
              <a:t>I</a:t>
            </a:r>
            <a:r>
              <a:rPr sz="4450" i="0" spc="-30" dirty="0">
                <a:latin typeface="Tahoma"/>
                <a:cs typeface="Tahoma"/>
              </a:rPr>
              <a:t>N</a:t>
            </a:r>
            <a:r>
              <a:rPr sz="4450" i="0" spc="-20" dirty="0">
                <a:latin typeface="Tahoma"/>
                <a:cs typeface="Tahoma"/>
              </a:rPr>
              <a:t>G</a:t>
            </a:r>
            <a:endParaRPr sz="4450">
              <a:latin typeface="Tahoma"/>
              <a:cs typeface="Tahoma"/>
            </a:endParaRPr>
          </a:p>
        </p:txBody>
      </p:sp>
      <p:pic>
        <p:nvPicPr>
          <p:cNvPr id="21" name="object 21"/>
          <p:cNvPicPr/>
          <p:nvPr/>
        </p:nvPicPr>
        <p:blipFill>
          <a:blip r:embed="rId2" cstate="print"/>
          <a:stretch>
            <a:fillRect/>
          </a:stretch>
        </p:blipFill>
        <p:spPr>
          <a:xfrm>
            <a:off x="7767507" y="911113"/>
            <a:ext cx="76200" cy="76199"/>
          </a:xfrm>
          <a:prstGeom prst="rect">
            <a:avLst/>
          </a:prstGeom>
        </p:spPr>
      </p:pic>
      <p:sp>
        <p:nvSpPr>
          <p:cNvPr id="22" name="object 22"/>
          <p:cNvSpPr txBox="1"/>
          <p:nvPr/>
        </p:nvSpPr>
        <p:spPr>
          <a:xfrm>
            <a:off x="7962422" y="753634"/>
            <a:ext cx="5468620" cy="911225"/>
          </a:xfrm>
          <a:prstGeom prst="rect">
            <a:avLst/>
          </a:prstGeom>
        </p:spPr>
        <p:txBody>
          <a:bodyPr vert="horz" wrap="square" lIns="0" tIns="12700" rIns="0" bIns="0" rtlCol="0">
            <a:spAutoFit/>
          </a:bodyPr>
          <a:lstStyle/>
          <a:p>
            <a:pPr marL="12700" marR="5080">
              <a:lnSpc>
                <a:spcPct val="107600"/>
              </a:lnSpc>
              <a:spcBef>
                <a:spcPts val="100"/>
              </a:spcBef>
            </a:pPr>
            <a:r>
              <a:rPr sz="1800" spc="30" dirty="0">
                <a:latin typeface="Tahoma"/>
                <a:cs typeface="Tahoma"/>
              </a:rPr>
              <a:t>Gathering </a:t>
            </a:r>
            <a:r>
              <a:rPr sz="1800" spc="20" dirty="0">
                <a:latin typeface="Tahoma"/>
                <a:cs typeface="Tahoma"/>
              </a:rPr>
              <a:t>data </a:t>
            </a:r>
            <a:r>
              <a:rPr sz="1800" spc="10" dirty="0">
                <a:latin typeface="Tahoma"/>
                <a:cs typeface="Tahoma"/>
              </a:rPr>
              <a:t>of </a:t>
            </a:r>
            <a:r>
              <a:rPr sz="1800" spc="20" dirty="0">
                <a:latin typeface="Tahoma"/>
                <a:cs typeface="Tahoma"/>
              </a:rPr>
              <a:t>the </a:t>
            </a:r>
            <a:r>
              <a:rPr sz="1800" spc="35" dirty="0">
                <a:latin typeface="Tahoma"/>
                <a:cs typeface="Tahoma"/>
              </a:rPr>
              <a:t>amazon </a:t>
            </a:r>
            <a:r>
              <a:rPr sz="1800" spc="50" dirty="0">
                <a:latin typeface="Tahoma"/>
                <a:cs typeface="Tahoma"/>
              </a:rPr>
              <a:t>products </a:t>
            </a:r>
            <a:r>
              <a:rPr sz="1800" spc="55" dirty="0">
                <a:latin typeface="Tahoma"/>
                <a:cs typeface="Tahoma"/>
              </a:rPr>
              <a:t>along </a:t>
            </a:r>
            <a:r>
              <a:rPr sz="1800" spc="25" dirty="0">
                <a:latin typeface="Tahoma"/>
                <a:cs typeface="Tahoma"/>
              </a:rPr>
              <a:t>with </a:t>
            </a:r>
            <a:r>
              <a:rPr sz="1800" spc="30" dirty="0">
                <a:latin typeface="Tahoma"/>
                <a:cs typeface="Tahoma"/>
              </a:rPr>
              <a:t> </a:t>
            </a:r>
            <a:r>
              <a:rPr sz="1800" spc="-40" dirty="0">
                <a:latin typeface="Tahoma"/>
                <a:cs typeface="Tahoma"/>
              </a:rPr>
              <a:t>t</a:t>
            </a:r>
            <a:r>
              <a:rPr sz="1800" spc="60" dirty="0">
                <a:latin typeface="Tahoma"/>
                <a:cs typeface="Tahoma"/>
              </a:rPr>
              <a:t>h</a:t>
            </a:r>
            <a:r>
              <a:rPr sz="1800" spc="40" dirty="0">
                <a:latin typeface="Tahoma"/>
                <a:cs typeface="Tahoma"/>
              </a:rPr>
              <a:t>e</a:t>
            </a:r>
            <a:r>
              <a:rPr sz="1800" spc="15" dirty="0">
                <a:latin typeface="Tahoma"/>
                <a:cs typeface="Tahoma"/>
              </a:rPr>
              <a:t>i</a:t>
            </a:r>
            <a:r>
              <a:rPr sz="1800" spc="-55" dirty="0">
                <a:latin typeface="Tahoma"/>
                <a:cs typeface="Tahoma"/>
              </a:rPr>
              <a:t>r</a:t>
            </a:r>
            <a:r>
              <a:rPr sz="1800" spc="-175" dirty="0">
                <a:latin typeface="Tahoma"/>
                <a:cs typeface="Tahoma"/>
              </a:rPr>
              <a:t> </a:t>
            </a:r>
            <a:r>
              <a:rPr sz="1800" spc="100" dirty="0">
                <a:latin typeface="Tahoma"/>
                <a:cs typeface="Tahoma"/>
              </a:rPr>
              <a:t>b</a:t>
            </a:r>
            <a:r>
              <a:rPr sz="1800" spc="-55" dirty="0">
                <a:latin typeface="Tahoma"/>
                <a:cs typeface="Tahoma"/>
              </a:rPr>
              <a:t>r</a:t>
            </a:r>
            <a:r>
              <a:rPr sz="1800" spc="10" dirty="0">
                <a:latin typeface="Tahoma"/>
                <a:cs typeface="Tahoma"/>
              </a:rPr>
              <a:t>a</a:t>
            </a:r>
            <a:r>
              <a:rPr sz="1800" spc="60" dirty="0">
                <a:latin typeface="Tahoma"/>
                <a:cs typeface="Tahoma"/>
              </a:rPr>
              <a:t>n</a:t>
            </a:r>
            <a:r>
              <a:rPr sz="1800" spc="110" dirty="0">
                <a:latin typeface="Tahoma"/>
                <a:cs typeface="Tahoma"/>
              </a:rPr>
              <a:t>d</a:t>
            </a:r>
            <a:r>
              <a:rPr sz="1800" spc="-175" dirty="0">
                <a:latin typeface="Tahoma"/>
                <a:cs typeface="Tahoma"/>
              </a:rPr>
              <a:t> </a:t>
            </a:r>
            <a:r>
              <a:rPr sz="1800" spc="15" dirty="0">
                <a:latin typeface="Tahoma"/>
                <a:cs typeface="Tahoma"/>
              </a:rPr>
              <a:t>i</a:t>
            </a:r>
            <a:r>
              <a:rPr sz="1800" spc="60" dirty="0">
                <a:latin typeface="Tahoma"/>
                <a:cs typeface="Tahoma"/>
              </a:rPr>
              <a:t>n</a:t>
            </a:r>
            <a:r>
              <a:rPr sz="1800" spc="-55" dirty="0">
                <a:latin typeface="Tahoma"/>
                <a:cs typeface="Tahoma"/>
              </a:rPr>
              <a:t>f</a:t>
            </a:r>
            <a:r>
              <a:rPr sz="1800" spc="75" dirty="0">
                <a:latin typeface="Tahoma"/>
                <a:cs typeface="Tahoma"/>
              </a:rPr>
              <a:t>o</a:t>
            </a:r>
            <a:r>
              <a:rPr sz="1800" spc="-55" dirty="0">
                <a:latin typeface="Tahoma"/>
                <a:cs typeface="Tahoma"/>
              </a:rPr>
              <a:t>r</a:t>
            </a:r>
            <a:r>
              <a:rPr sz="1800" spc="25" dirty="0">
                <a:latin typeface="Tahoma"/>
                <a:cs typeface="Tahoma"/>
              </a:rPr>
              <a:t>m</a:t>
            </a:r>
            <a:r>
              <a:rPr sz="1800" spc="10" dirty="0">
                <a:latin typeface="Tahoma"/>
                <a:cs typeface="Tahoma"/>
              </a:rPr>
              <a:t>a</a:t>
            </a:r>
            <a:r>
              <a:rPr sz="1800" spc="-40" dirty="0">
                <a:latin typeface="Tahoma"/>
                <a:cs typeface="Tahoma"/>
              </a:rPr>
              <a:t>t</a:t>
            </a:r>
            <a:r>
              <a:rPr sz="1800" spc="15" dirty="0">
                <a:latin typeface="Tahoma"/>
                <a:cs typeface="Tahoma"/>
              </a:rPr>
              <a:t>i</a:t>
            </a:r>
            <a:r>
              <a:rPr sz="1800" spc="75" dirty="0">
                <a:latin typeface="Tahoma"/>
                <a:cs typeface="Tahoma"/>
              </a:rPr>
              <a:t>o</a:t>
            </a:r>
            <a:r>
              <a:rPr sz="1800" spc="60" dirty="0">
                <a:latin typeface="Tahoma"/>
                <a:cs typeface="Tahoma"/>
              </a:rPr>
              <a:t>n</a:t>
            </a:r>
            <a:r>
              <a:rPr sz="1800" spc="-150" dirty="0">
                <a:latin typeface="Tahoma"/>
                <a:cs typeface="Tahoma"/>
              </a:rPr>
              <a:t>,</a:t>
            </a:r>
            <a:r>
              <a:rPr sz="1800" spc="-175" dirty="0">
                <a:latin typeface="Tahoma"/>
                <a:cs typeface="Tahoma"/>
              </a:rPr>
              <a:t> </a:t>
            </a:r>
            <a:r>
              <a:rPr sz="1800" spc="120" dirty="0">
                <a:latin typeface="Tahoma"/>
                <a:cs typeface="Tahoma"/>
              </a:rPr>
              <a:t>c</a:t>
            </a:r>
            <a:r>
              <a:rPr sz="1800" spc="60" dirty="0">
                <a:latin typeface="Tahoma"/>
                <a:cs typeface="Tahoma"/>
              </a:rPr>
              <a:t>u</a:t>
            </a:r>
            <a:r>
              <a:rPr sz="1800" spc="20" dirty="0">
                <a:latin typeface="Tahoma"/>
                <a:cs typeface="Tahoma"/>
              </a:rPr>
              <a:t>s</a:t>
            </a:r>
            <a:r>
              <a:rPr sz="1800" spc="-40" dirty="0">
                <a:latin typeface="Tahoma"/>
                <a:cs typeface="Tahoma"/>
              </a:rPr>
              <a:t>t</a:t>
            </a:r>
            <a:r>
              <a:rPr sz="1800" spc="75" dirty="0">
                <a:latin typeface="Tahoma"/>
                <a:cs typeface="Tahoma"/>
              </a:rPr>
              <a:t>o</a:t>
            </a:r>
            <a:r>
              <a:rPr sz="1800" spc="25" dirty="0">
                <a:latin typeface="Tahoma"/>
                <a:cs typeface="Tahoma"/>
              </a:rPr>
              <a:t>m</a:t>
            </a:r>
            <a:r>
              <a:rPr sz="1800" spc="40" dirty="0">
                <a:latin typeface="Tahoma"/>
                <a:cs typeface="Tahoma"/>
              </a:rPr>
              <a:t>e</a:t>
            </a:r>
            <a:r>
              <a:rPr sz="1800" spc="-55" dirty="0">
                <a:latin typeface="Tahoma"/>
                <a:cs typeface="Tahoma"/>
              </a:rPr>
              <a:t>r</a:t>
            </a:r>
            <a:r>
              <a:rPr sz="1800" spc="-175" dirty="0">
                <a:latin typeface="Tahoma"/>
                <a:cs typeface="Tahoma"/>
              </a:rPr>
              <a:t> </a:t>
            </a:r>
            <a:r>
              <a:rPr sz="1800" spc="15" dirty="0">
                <a:latin typeface="Tahoma"/>
                <a:cs typeface="Tahoma"/>
              </a:rPr>
              <a:t>i</a:t>
            </a:r>
            <a:r>
              <a:rPr sz="1800" spc="60" dirty="0">
                <a:latin typeface="Tahoma"/>
                <a:cs typeface="Tahoma"/>
              </a:rPr>
              <a:t>n</a:t>
            </a:r>
            <a:r>
              <a:rPr sz="1800" spc="-55" dirty="0">
                <a:latin typeface="Tahoma"/>
                <a:cs typeface="Tahoma"/>
              </a:rPr>
              <a:t>f</a:t>
            </a:r>
            <a:r>
              <a:rPr sz="1800" spc="75" dirty="0">
                <a:latin typeface="Tahoma"/>
                <a:cs typeface="Tahoma"/>
              </a:rPr>
              <a:t>o</a:t>
            </a:r>
            <a:r>
              <a:rPr sz="1800" spc="-55" dirty="0">
                <a:latin typeface="Tahoma"/>
                <a:cs typeface="Tahoma"/>
              </a:rPr>
              <a:t>r</a:t>
            </a:r>
            <a:r>
              <a:rPr sz="1800" spc="25" dirty="0">
                <a:latin typeface="Tahoma"/>
                <a:cs typeface="Tahoma"/>
              </a:rPr>
              <a:t>m</a:t>
            </a:r>
            <a:r>
              <a:rPr sz="1800" spc="10" dirty="0">
                <a:latin typeface="Tahoma"/>
                <a:cs typeface="Tahoma"/>
              </a:rPr>
              <a:t>a</a:t>
            </a:r>
            <a:r>
              <a:rPr sz="1800" spc="-40" dirty="0">
                <a:latin typeface="Tahoma"/>
                <a:cs typeface="Tahoma"/>
              </a:rPr>
              <a:t>t</a:t>
            </a:r>
            <a:r>
              <a:rPr sz="1800" spc="15" dirty="0">
                <a:latin typeface="Tahoma"/>
                <a:cs typeface="Tahoma"/>
              </a:rPr>
              <a:t>i</a:t>
            </a:r>
            <a:r>
              <a:rPr sz="1800" spc="75" dirty="0">
                <a:latin typeface="Tahoma"/>
                <a:cs typeface="Tahoma"/>
              </a:rPr>
              <a:t>o</a:t>
            </a:r>
            <a:r>
              <a:rPr sz="1800" spc="60" dirty="0">
                <a:latin typeface="Tahoma"/>
                <a:cs typeface="Tahoma"/>
              </a:rPr>
              <a:t>n</a:t>
            </a:r>
            <a:r>
              <a:rPr sz="1800" spc="-155" dirty="0">
                <a:latin typeface="Tahoma"/>
                <a:cs typeface="Tahoma"/>
              </a:rPr>
              <a:t>,  </a:t>
            </a:r>
            <a:r>
              <a:rPr sz="1800" spc="35" dirty="0">
                <a:latin typeface="Tahoma"/>
                <a:cs typeface="Tahoma"/>
              </a:rPr>
              <a:t>category</a:t>
            </a:r>
            <a:r>
              <a:rPr sz="1800" spc="-170" dirty="0">
                <a:latin typeface="Tahoma"/>
                <a:cs typeface="Tahoma"/>
              </a:rPr>
              <a:t> </a:t>
            </a:r>
            <a:r>
              <a:rPr sz="1800" spc="15" dirty="0">
                <a:latin typeface="Tahoma"/>
                <a:cs typeface="Tahoma"/>
              </a:rPr>
              <a:t>information</a:t>
            </a:r>
            <a:r>
              <a:rPr sz="1800" spc="-165" dirty="0">
                <a:latin typeface="Tahoma"/>
                <a:cs typeface="Tahoma"/>
              </a:rPr>
              <a:t> </a:t>
            </a:r>
            <a:r>
              <a:rPr sz="1800" spc="-10" dirty="0">
                <a:latin typeface="Tahoma"/>
                <a:cs typeface="Tahoma"/>
              </a:rPr>
              <a:t>etc.</a:t>
            </a:r>
            <a:r>
              <a:rPr sz="1800" spc="-165" dirty="0">
                <a:latin typeface="Tahoma"/>
                <a:cs typeface="Tahoma"/>
              </a:rPr>
              <a:t> </a:t>
            </a:r>
            <a:r>
              <a:rPr sz="1800" spc="-5" dirty="0">
                <a:latin typeface="Tahoma"/>
                <a:cs typeface="Tahoma"/>
              </a:rPr>
              <a:t>from</a:t>
            </a:r>
            <a:r>
              <a:rPr sz="1800" spc="-170" dirty="0">
                <a:latin typeface="Tahoma"/>
                <a:cs typeface="Tahoma"/>
              </a:rPr>
              <a:t> </a:t>
            </a:r>
            <a:r>
              <a:rPr sz="1800" spc="20" dirty="0">
                <a:latin typeface="Tahoma"/>
                <a:cs typeface="Tahoma"/>
              </a:rPr>
              <a:t>the</a:t>
            </a:r>
            <a:r>
              <a:rPr sz="1800" spc="-165" dirty="0">
                <a:latin typeface="Tahoma"/>
                <a:cs typeface="Tahoma"/>
              </a:rPr>
              <a:t> </a:t>
            </a:r>
            <a:r>
              <a:rPr sz="1800" spc="50" dirty="0">
                <a:latin typeface="Tahoma"/>
                <a:cs typeface="Tahoma"/>
              </a:rPr>
              <a:t>provided</a:t>
            </a:r>
            <a:r>
              <a:rPr sz="1800" spc="-165" dirty="0">
                <a:latin typeface="Tahoma"/>
                <a:cs typeface="Tahoma"/>
              </a:rPr>
              <a:t> </a:t>
            </a:r>
            <a:r>
              <a:rPr sz="1800" spc="20" dirty="0">
                <a:latin typeface="Tahoma"/>
                <a:cs typeface="Tahoma"/>
              </a:rPr>
              <a:t>data</a:t>
            </a:r>
            <a:r>
              <a:rPr sz="1800" spc="-170" dirty="0">
                <a:latin typeface="Tahoma"/>
                <a:cs typeface="Tahoma"/>
              </a:rPr>
              <a:t> </a:t>
            </a:r>
            <a:r>
              <a:rPr sz="1800" spc="-15" dirty="0">
                <a:latin typeface="Tahoma"/>
                <a:cs typeface="Tahoma"/>
              </a:rPr>
              <a:t>files.</a:t>
            </a:r>
            <a:endParaRPr sz="1800">
              <a:latin typeface="Tahoma"/>
              <a:cs typeface="Tahoma"/>
            </a:endParaRPr>
          </a:p>
        </p:txBody>
      </p:sp>
      <p:pic>
        <p:nvPicPr>
          <p:cNvPr id="23" name="object 23"/>
          <p:cNvPicPr/>
          <p:nvPr/>
        </p:nvPicPr>
        <p:blipFill>
          <a:blip r:embed="rId2" cstate="print"/>
          <a:stretch>
            <a:fillRect/>
          </a:stretch>
        </p:blipFill>
        <p:spPr>
          <a:xfrm>
            <a:off x="4289649" y="4946105"/>
            <a:ext cx="76200" cy="76199"/>
          </a:xfrm>
          <a:prstGeom prst="rect">
            <a:avLst/>
          </a:prstGeom>
        </p:spPr>
      </p:pic>
      <p:sp>
        <p:nvSpPr>
          <p:cNvPr id="24" name="object 24"/>
          <p:cNvSpPr txBox="1"/>
          <p:nvPr/>
        </p:nvSpPr>
        <p:spPr>
          <a:xfrm>
            <a:off x="4613152" y="4788625"/>
            <a:ext cx="2539365" cy="615950"/>
          </a:xfrm>
          <a:prstGeom prst="rect">
            <a:avLst/>
          </a:prstGeom>
        </p:spPr>
        <p:txBody>
          <a:bodyPr vert="horz" wrap="square" lIns="0" tIns="12700" rIns="0" bIns="0" rtlCol="0">
            <a:spAutoFit/>
          </a:bodyPr>
          <a:lstStyle/>
          <a:p>
            <a:pPr marL="155575" marR="5080" indent="-143510">
              <a:lnSpc>
                <a:spcPct val="107600"/>
              </a:lnSpc>
              <a:spcBef>
                <a:spcPts val="100"/>
              </a:spcBef>
            </a:pPr>
            <a:r>
              <a:rPr sz="1800" spc="50" dirty="0">
                <a:latin typeface="Tahoma"/>
                <a:cs typeface="Tahoma"/>
              </a:rPr>
              <a:t>S</a:t>
            </a:r>
            <a:r>
              <a:rPr sz="1800" spc="10" dirty="0">
                <a:latin typeface="Tahoma"/>
                <a:cs typeface="Tahoma"/>
              </a:rPr>
              <a:t>a</a:t>
            </a:r>
            <a:r>
              <a:rPr sz="1800" spc="25" dirty="0">
                <a:latin typeface="Tahoma"/>
                <a:cs typeface="Tahoma"/>
              </a:rPr>
              <a:t>v</a:t>
            </a:r>
            <a:r>
              <a:rPr sz="1800" spc="40" dirty="0">
                <a:latin typeface="Tahoma"/>
                <a:cs typeface="Tahoma"/>
              </a:rPr>
              <a:t>e</a:t>
            </a:r>
            <a:r>
              <a:rPr sz="1800" spc="-175" dirty="0">
                <a:latin typeface="Tahoma"/>
                <a:cs typeface="Tahoma"/>
              </a:rPr>
              <a:t> </a:t>
            </a:r>
            <a:r>
              <a:rPr sz="1800" spc="75" dirty="0">
                <a:latin typeface="Tahoma"/>
                <a:cs typeface="Tahoma"/>
              </a:rPr>
              <a:t>o</a:t>
            </a:r>
            <a:r>
              <a:rPr sz="1800" spc="60" dirty="0">
                <a:latin typeface="Tahoma"/>
                <a:cs typeface="Tahoma"/>
              </a:rPr>
              <a:t>u</a:t>
            </a:r>
            <a:r>
              <a:rPr sz="1800" spc="-55" dirty="0">
                <a:latin typeface="Tahoma"/>
                <a:cs typeface="Tahoma"/>
              </a:rPr>
              <a:t>r</a:t>
            </a:r>
            <a:r>
              <a:rPr sz="1800" spc="-175" dirty="0">
                <a:latin typeface="Tahoma"/>
                <a:cs typeface="Tahoma"/>
              </a:rPr>
              <a:t> </a:t>
            </a:r>
            <a:r>
              <a:rPr sz="1800" spc="-55" dirty="0">
                <a:latin typeface="Tahoma"/>
                <a:cs typeface="Tahoma"/>
              </a:rPr>
              <a:t>f</a:t>
            </a:r>
            <a:r>
              <a:rPr sz="1800" spc="15" dirty="0">
                <a:latin typeface="Tahoma"/>
                <a:cs typeface="Tahoma"/>
              </a:rPr>
              <a:t>i</a:t>
            </a:r>
            <a:r>
              <a:rPr sz="1800" spc="60" dirty="0">
                <a:latin typeface="Tahoma"/>
                <a:cs typeface="Tahoma"/>
              </a:rPr>
              <a:t>n</a:t>
            </a:r>
            <a:r>
              <a:rPr sz="1800" spc="10" dirty="0">
                <a:latin typeface="Tahoma"/>
                <a:cs typeface="Tahoma"/>
              </a:rPr>
              <a:t>a</a:t>
            </a:r>
            <a:r>
              <a:rPr sz="1800" spc="30" dirty="0">
                <a:latin typeface="Tahoma"/>
                <a:cs typeface="Tahoma"/>
              </a:rPr>
              <a:t>l</a:t>
            </a:r>
            <a:r>
              <a:rPr sz="1800" spc="-175" dirty="0">
                <a:latin typeface="Tahoma"/>
                <a:cs typeface="Tahoma"/>
              </a:rPr>
              <a:t> </a:t>
            </a:r>
            <a:r>
              <a:rPr sz="1800" spc="110" dirty="0">
                <a:latin typeface="Tahoma"/>
                <a:cs typeface="Tahoma"/>
              </a:rPr>
              <a:t>d</a:t>
            </a:r>
            <a:r>
              <a:rPr sz="1800" spc="10" dirty="0">
                <a:latin typeface="Tahoma"/>
                <a:cs typeface="Tahoma"/>
              </a:rPr>
              <a:t>a</a:t>
            </a:r>
            <a:r>
              <a:rPr sz="1800" spc="-40" dirty="0">
                <a:latin typeface="Tahoma"/>
                <a:cs typeface="Tahoma"/>
              </a:rPr>
              <a:t>t</a:t>
            </a:r>
            <a:r>
              <a:rPr sz="1800" spc="10" dirty="0">
                <a:latin typeface="Tahoma"/>
                <a:cs typeface="Tahoma"/>
              </a:rPr>
              <a:t>a</a:t>
            </a:r>
            <a:r>
              <a:rPr sz="1800" spc="-175" dirty="0">
                <a:latin typeface="Tahoma"/>
                <a:cs typeface="Tahoma"/>
              </a:rPr>
              <a:t> </a:t>
            </a:r>
            <a:r>
              <a:rPr sz="1800" spc="-55" dirty="0">
                <a:latin typeface="Tahoma"/>
                <a:cs typeface="Tahoma"/>
              </a:rPr>
              <a:t>fr</a:t>
            </a:r>
            <a:r>
              <a:rPr sz="1800" spc="10" dirty="0">
                <a:latin typeface="Tahoma"/>
                <a:cs typeface="Tahoma"/>
              </a:rPr>
              <a:t>a</a:t>
            </a:r>
            <a:r>
              <a:rPr sz="1800" spc="25" dirty="0">
                <a:latin typeface="Tahoma"/>
                <a:cs typeface="Tahoma"/>
              </a:rPr>
              <a:t>me  </a:t>
            </a:r>
            <a:r>
              <a:rPr sz="1800" spc="10" dirty="0">
                <a:latin typeface="Tahoma"/>
                <a:cs typeface="Tahoma"/>
              </a:rPr>
              <a:t>a</a:t>
            </a:r>
            <a:r>
              <a:rPr sz="1800" spc="20" dirty="0">
                <a:latin typeface="Tahoma"/>
                <a:cs typeface="Tahoma"/>
              </a:rPr>
              <a:t>s</a:t>
            </a:r>
            <a:r>
              <a:rPr sz="1800" spc="-175" dirty="0">
                <a:latin typeface="Tahoma"/>
                <a:cs typeface="Tahoma"/>
              </a:rPr>
              <a:t> </a:t>
            </a:r>
            <a:r>
              <a:rPr sz="1800" spc="120" dirty="0">
                <a:latin typeface="Tahoma"/>
                <a:cs typeface="Tahoma"/>
              </a:rPr>
              <a:t>c</a:t>
            </a:r>
            <a:r>
              <a:rPr sz="1800" spc="20" dirty="0">
                <a:latin typeface="Tahoma"/>
                <a:cs typeface="Tahoma"/>
              </a:rPr>
              <a:t>s</a:t>
            </a:r>
            <a:r>
              <a:rPr sz="1800" spc="25" dirty="0">
                <a:latin typeface="Tahoma"/>
                <a:cs typeface="Tahoma"/>
              </a:rPr>
              <a:t>v</a:t>
            </a:r>
            <a:r>
              <a:rPr sz="1800" spc="-175" dirty="0">
                <a:latin typeface="Tahoma"/>
                <a:cs typeface="Tahoma"/>
              </a:rPr>
              <a:t> </a:t>
            </a:r>
            <a:r>
              <a:rPr sz="1800" spc="-55" dirty="0">
                <a:latin typeface="Tahoma"/>
                <a:cs typeface="Tahoma"/>
              </a:rPr>
              <a:t>f</a:t>
            </a:r>
            <a:r>
              <a:rPr sz="1800" spc="15" dirty="0">
                <a:latin typeface="Tahoma"/>
                <a:cs typeface="Tahoma"/>
              </a:rPr>
              <a:t>i</a:t>
            </a:r>
            <a:r>
              <a:rPr sz="1800" spc="30" dirty="0">
                <a:latin typeface="Tahoma"/>
                <a:cs typeface="Tahoma"/>
              </a:rPr>
              <a:t>l</a:t>
            </a:r>
            <a:r>
              <a:rPr sz="1800" spc="40" dirty="0">
                <a:latin typeface="Tahoma"/>
                <a:cs typeface="Tahoma"/>
              </a:rPr>
              <a:t>e</a:t>
            </a:r>
            <a:r>
              <a:rPr sz="1800" spc="-175" dirty="0">
                <a:latin typeface="Tahoma"/>
                <a:cs typeface="Tahoma"/>
              </a:rPr>
              <a:t> </a:t>
            </a:r>
            <a:r>
              <a:rPr sz="1800" spc="-55" dirty="0">
                <a:latin typeface="Tahoma"/>
                <a:cs typeface="Tahoma"/>
              </a:rPr>
              <a:t>f</a:t>
            </a:r>
            <a:r>
              <a:rPr sz="1800" spc="75" dirty="0">
                <a:latin typeface="Tahoma"/>
                <a:cs typeface="Tahoma"/>
              </a:rPr>
              <a:t>o</a:t>
            </a:r>
            <a:r>
              <a:rPr sz="1800" spc="-55" dirty="0">
                <a:latin typeface="Tahoma"/>
                <a:cs typeface="Tahoma"/>
              </a:rPr>
              <a:t>r</a:t>
            </a:r>
            <a:r>
              <a:rPr sz="1800" spc="-175" dirty="0">
                <a:latin typeface="Tahoma"/>
                <a:cs typeface="Tahoma"/>
              </a:rPr>
              <a:t> </a:t>
            </a:r>
            <a:r>
              <a:rPr sz="1800" spc="-55" dirty="0">
                <a:latin typeface="Tahoma"/>
                <a:cs typeface="Tahoma"/>
              </a:rPr>
              <a:t>f</a:t>
            </a:r>
            <a:r>
              <a:rPr sz="1800" spc="60" dirty="0">
                <a:latin typeface="Tahoma"/>
                <a:cs typeface="Tahoma"/>
              </a:rPr>
              <a:t>u</a:t>
            </a:r>
            <a:r>
              <a:rPr sz="1800" spc="-40" dirty="0">
                <a:latin typeface="Tahoma"/>
                <a:cs typeface="Tahoma"/>
              </a:rPr>
              <a:t>t</a:t>
            </a:r>
            <a:r>
              <a:rPr sz="1800" spc="60" dirty="0">
                <a:latin typeface="Tahoma"/>
                <a:cs typeface="Tahoma"/>
              </a:rPr>
              <a:t>u</a:t>
            </a:r>
            <a:r>
              <a:rPr sz="1800" spc="-55" dirty="0">
                <a:latin typeface="Tahoma"/>
                <a:cs typeface="Tahoma"/>
              </a:rPr>
              <a:t>r</a:t>
            </a:r>
            <a:r>
              <a:rPr sz="1800" spc="40" dirty="0">
                <a:latin typeface="Tahoma"/>
                <a:cs typeface="Tahoma"/>
              </a:rPr>
              <a:t>e</a:t>
            </a:r>
            <a:r>
              <a:rPr sz="1800" spc="-175" dirty="0">
                <a:latin typeface="Tahoma"/>
                <a:cs typeface="Tahoma"/>
              </a:rPr>
              <a:t> </a:t>
            </a:r>
            <a:r>
              <a:rPr sz="1800" spc="60" dirty="0">
                <a:latin typeface="Tahoma"/>
                <a:cs typeface="Tahoma"/>
              </a:rPr>
              <a:t>u</a:t>
            </a:r>
            <a:r>
              <a:rPr sz="1800" spc="20" dirty="0">
                <a:latin typeface="Tahoma"/>
                <a:cs typeface="Tahoma"/>
              </a:rPr>
              <a:t>s</a:t>
            </a:r>
            <a:r>
              <a:rPr sz="1800" spc="40" dirty="0">
                <a:latin typeface="Tahoma"/>
                <a:cs typeface="Tahoma"/>
              </a:rPr>
              <a:t>e</a:t>
            </a:r>
            <a:endParaRPr sz="1800">
              <a:latin typeface="Tahoma"/>
              <a:cs typeface="Tahoma"/>
            </a:endParaRPr>
          </a:p>
        </p:txBody>
      </p:sp>
      <p:pic>
        <p:nvPicPr>
          <p:cNvPr id="25" name="object 25"/>
          <p:cNvPicPr/>
          <p:nvPr/>
        </p:nvPicPr>
        <p:blipFill>
          <a:blip r:embed="rId2" cstate="print"/>
          <a:stretch>
            <a:fillRect/>
          </a:stretch>
        </p:blipFill>
        <p:spPr>
          <a:xfrm>
            <a:off x="4183265" y="7691311"/>
            <a:ext cx="76200" cy="76199"/>
          </a:xfrm>
          <a:prstGeom prst="rect">
            <a:avLst/>
          </a:prstGeom>
        </p:spPr>
      </p:pic>
      <p:sp>
        <p:nvSpPr>
          <p:cNvPr id="26" name="object 26"/>
          <p:cNvSpPr txBox="1"/>
          <p:nvPr/>
        </p:nvSpPr>
        <p:spPr>
          <a:xfrm>
            <a:off x="4378180" y="7533831"/>
            <a:ext cx="3742054" cy="1206500"/>
          </a:xfrm>
          <a:prstGeom prst="rect">
            <a:avLst/>
          </a:prstGeom>
        </p:spPr>
        <p:txBody>
          <a:bodyPr vert="horz" wrap="square" lIns="0" tIns="12700" rIns="0" bIns="0" rtlCol="0">
            <a:spAutoFit/>
          </a:bodyPr>
          <a:lstStyle/>
          <a:p>
            <a:pPr marL="12700" marR="5080">
              <a:lnSpc>
                <a:spcPct val="107600"/>
              </a:lnSpc>
              <a:spcBef>
                <a:spcPts val="100"/>
              </a:spcBef>
            </a:pPr>
            <a:r>
              <a:rPr sz="1800" spc="50" dirty="0">
                <a:latin typeface="Tahoma"/>
                <a:cs typeface="Tahoma"/>
              </a:rPr>
              <a:t>Missin</a:t>
            </a:r>
            <a:r>
              <a:rPr sz="1800" spc="390" dirty="0">
                <a:latin typeface="Tahoma"/>
                <a:cs typeface="Tahoma"/>
              </a:rPr>
              <a:t> </a:t>
            </a:r>
            <a:r>
              <a:rPr sz="1800" spc="35" dirty="0">
                <a:latin typeface="Tahoma"/>
                <a:cs typeface="Tahoma"/>
              </a:rPr>
              <a:t>value</a:t>
            </a:r>
            <a:r>
              <a:rPr sz="1800" spc="390" dirty="0">
                <a:latin typeface="Tahoma"/>
                <a:cs typeface="Tahoma"/>
              </a:rPr>
              <a:t> </a:t>
            </a:r>
            <a:r>
              <a:rPr sz="1800" spc="30" dirty="0">
                <a:latin typeface="Tahoma"/>
                <a:cs typeface="Tahoma"/>
              </a:rPr>
              <a:t>imputation</a:t>
            </a:r>
            <a:r>
              <a:rPr sz="1800" spc="395" dirty="0">
                <a:latin typeface="Tahoma"/>
                <a:cs typeface="Tahoma"/>
              </a:rPr>
              <a:t> </a:t>
            </a:r>
            <a:r>
              <a:rPr sz="1800" spc="55" dirty="0">
                <a:latin typeface="Tahoma"/>
                <a:cs typeface="Tahoma"/>
              </a:rPr>
              <a:t>based</a:t>
            </a:r>
            <a:r>
              <a:rPr sz="1800" spc="390" dirty="0">
                <a:latin typeface="Tahoma"/>
                <a:cs typeface="Tahoma"/>
              </a:rPr>
              <a:t> </a:t>
            </a:r>
            <a:r>
              <a:rPr sz="1800" spc="70" dirty="0">
                <a:latin typeface="Tahoma"/>
                <a:cs typeface="Tahoma"/>
              </a:rPr>
              <a:t>on </a:t>
            </a:r>
            <a:r>
              <a:rPr sz="1800" spc="-555" dirty="0">
                <a:latin typeface="Tahoma"/>
                <a:cs typeface="Tahoma"/>
              </a:rPr>
              <a:t> </a:t>
            </a:r>
            <a:r>
              <a:rPr sz="1800" spc="25" dirty="0">
                <a:latin typeface="Tahoma"/>
                <a:cs typeface="Tahoma"/>
              </a:rPr>
              <a:t>m</a:t>
            </a:r>
            <a:r>
              <a:rPr sz="1800" spc="40" dirty="0">
                <a:latin typeface="Tahoma"/>
                <a:cs typeface="Tahoma"/>
              </a:rPr>
              <a:t>e</a:t>
            </a:r>
            <a:r>
              <a:rPr sz="1800" spc="10" dirty="0">
                <a:latin typeface="Tahoma"/>
                <a:cs typeface="Tahoma"/>
              </a:rPr>
              <a:t>a</a:t>
            </a:r>
            <a:r>
              <a:rPr sz="1800" spc="60" dirty="0">
                <a:latin typeface="Tahoma"/>
                <a:cs typeface="Tahoma"/>
              </a:rPr>
              <a:t>n</a:t>
            </a:r>
            <a:r>
              <a:rPr sz="1800" spc="15" dirty="0">
                <a:latin typeface="Tahoma"/>
                <a:cs typeface="Tahoma"/>
              </a:rPr>
              <a:t>i</a:t>
            </a:r>
            <a:r>
              <a:rPr sz="1800" spc="60" dirty="0">
                <a:latin typeface="Tahoma"/>
                <a:cs typeface="Tahoma"/>
              </a:rPr>
              <a:t>n</a:t>
            </a:r>
            <a:r>
              <a:rPr sz="1800" spc="110" dirty="0">
                <a:latin typeface="Tahoma"/>
                <a:cs typeface="Tahoma"/>
              </a:rPr>
              <a:t>g</a:t>
            </a:r>
            <a:r>
              <a:rPr sz="1800" spc="-55" dirty="0">
                <a:latin typeface="Tahoma"/>
                <a:cs typeface="Tahoma"/>
              </a:rPr>
              <a:t>f</a:t>
            </a:r>
            <a:r>
              <a:rPr sz="1800" spc="60" dirty="0">
                <a:latin typeface="Tahoma"/>
                <a:cs typeface="Tahoma"/>
              </a:rPr>
              <a:t>u</a:t>
            </a:r>
            <a:r>
              <a:rPr sz="1800" spc="30" dirty="0">
                <a:latin typeface="Tahoma"/>
                <a:cs typeface="Tahoma"/>
              </a:rPr>
              <a:t>l</a:t>
            </a:r>
            <a:r>
              <a:rPr sz="1800" spc="-175" dirty="0">
                <a:latin typeface="Tahoma"/>
                <a:cs typeface="Tahoma"/>
              </a:rPr>
              <a:t> </a:t>
            </a:r>
            <a:r>
              <a:rPr sz="1800" spc="120" dirty="0">
                <a:latin typeface="Tahoma"/>
                <a:cs typeface="Tahoma"/>
              </a:rPr>
              <a:t>c</a:t>
            </a:r>
            <a:r>
              <a:rPr sz="1800" spc="10" dirty="0">
                <a:latin typeface="Tahoma"/>
                <a:cs typeface="Tahoma"/>
              </a:rPr>
              <a:t>a</a:t>
            </a:r>
            <a:r>
              <a:rPr sz="1800" spc="-40" dirty="0">
                <a:latin typeface="Tahoma"/>
                <a:cs typeface="Tahoma"/>
              </a:rPr>
              <a:t>t</a:t>
            </a:r>
            <a:r>
              <a:rPr sz="1800" spc="40" dirty="0">
                <a:latin typeface="Tahoma"/>
                <a:cs typeface="Tahoma"/>
              </a:rPr>
              <a:t>e</a:t>
            </a:r>
            <a:r>
              <a:rPr sz="1800" spc="110" dirty="0">
                <a:latin typeface="Tahoma"/>
                <a:cs typeface="Tahoma"/>
              </a:rPr>
              <a:t>g</a:t>
            </a:r>
            <a:r>
              <a:rPr sz="1800" spc="75" dirty="0">
                <a:latin typeface="Tahoma"/>
                <a:cs typeface="Tahoma"/>
              </a:rPr>
              <a:t>o</a:t>
            </a:r>
            <a:r>
              <a:rPr sz="1800" spc="-55" dirty="0">
                <a:latin typeface="Tahoma"/>
                <a:cs typeface="Tahoma"/>
              </a:rPr>
              <a:t>r</a:t>
            </a:r>
            <a:r>
              <a:rPr sz="1800" spc="15" dirty="0">
                <a:latin typeface="Tahoma"/>
                <a:cs typeface="Tahoma"/>
              </a:rPr>
              <a:t>i</a:t>
            </a:r>
            <a:r>
              <a:rPr sz="1800" spc="30" dirty="0">
                <a:latin typeface="Tahoma"/>
                <a:cs typeface="Tahoma"/>
              </a:rPr>
              <a:t>z</a:t>
            </a:r>
            <a:r>
              <a:rPr sz="1800" spc="10" dirty="0">
                <a:latin typeface="Tahoma"/>
                <a:cs typeface="Tahoma"/>
              </a:rPr>
              <a:t>a</a:t>
            </a:r>
            <a:r>
              <a:rPr sz="1800" spc="-40" dirty="0">
                <a:latin typeface="Tahoma"/>
                <a:cs typeface="Tahoma"/>
              </a:rPr>
              <a:t>t</a:t>
            </a:r>
            <a:r>
              <a:rPr sz="1800" spc="15" dirty="0">
                <a:latin typeface="Tahoma"/>
                <a:cs typeface="Tahoma"/>
              </a:rPr>
              <a:t>i</a:t>
            </a:r>
            <a:r>
              <a:rPr sz="1800" spc="75" dirty="0">
                <a:latin typeface="Tahoma"/>
                <a:cs typeface="Tahoma"/>
              </a:rPr>
              <a:t>o</a:t>
            </a:r>
            <a:r>
              <a:rPr sz="1800" spc="60" dirty="0">
                <a:latin typeface="Tahoma"/>
                <a:cs typeface="Tahoma"/>
              </a:rPr>
              <a:t>n</a:t>
            </a:r>
            <a:r>
              <a:rPr sz="1800" spc="-150" dirty="0">
                <a:latin typeface="Tahoma"/>
                <a:cs typeface="Tahoma"/>
              </a:rPr>
              <a:t>.</a:t>
            </a:r>
            <a:endParaRPr sz="1800">
              <a:latin typeface="Tahoma"/>
              <a:cs typeface="Tahoma"/>
            </a:endParaRPr>
          </a:p>
          <a:p>
            <a:pPr marL="12700" marR="6350">
              <a:lnSpc>
                <a:spcPct val="107600"/>
              </a:lnSpc>
              <a:tabLst>
                <a:tab pos="1059180" algn="l"/>
                <a:tab pos="1581150" algn="l"/>
                <a:tab pos="2377440" algn="l"/>
                <a:tab pos="2824480" algn="l"/>
                <a:tab pos="3526790" algn="l"/>
              </a:tabLst>
            </a:pPr>
            <a:r>
              <a:rPr sz="1800" spc="170" dirty="0">
                <a:latin typeface="Tahoma"/>
                <a:cs typeface="Tahoma"/>
              </a:rPr>
              <a:t>M</a:t>
            </a:r>
            <a:r>
              <a:rPr sz="1800" spc="40" dirty="0">
                <a:latin typeface="Tahoma"/>
                <a:cs typeface="Tahoma"/>
              </a:rPr>
              <a:t>e</a:t>
            </a:r>
            <a:r>
              <a:rPr sz="1800" spc="-55" dirty="0">
                <a:latin typeface="Tahoma"/>
                <a:cs typeface="Tahoma"/>
              </a:rPr>
              <a:t>r</a:t>
            </a:r>
            <a:r>
              <a:rPr sz="1800" spc="110" dirty="0">
                <a:latin typeface="Tahoma"/>
                <a:cs typeface="Tahoma"/>
              </a:rPr>
              <a:t>g</a:t>
            </a:r>
            <a:r>
              <a:rPr sz="1800" spc="15" dirty="0">
                <a:latin typeface="Tahoma"/>
                <a:cs typeface="Tahoma"/>
              </a:rPr>
              <a:t>i</a:t>
            </a:r>
            <a:r>
              <a:rPr sz="1800" spc="60" dirty="0">
                <a:latin typeface="Tahoma"/>
                <a:cs typeface="Tahoma"/>
              </a:rPr>
              <a:t>n</a:t>
            </a:r>
            <a:r>
              <a:rPr sz="1800" spc="110" dirty="0">
                <a:latin typeface="Tahoma"/>
                <a:cs typeface="Tahoma"/>
              </a:rPr>
              <a:t>g	</a:t>
            </a:r>
            <a:r>
              <a:rPr sz="1800" spc="75" dirty="0">
                <a:latin typeface="Tahoma"/>
                <a:cs typeface="Tahoma"/>
              </a:rPr>
              <a:t>o</a:t>
            </a:r>
            <a:r>
              <a:rPr sz="1800" spc="60" dirty="0">
                <a:latin typeface="Tahoma"/>
                <a:cs typeface="Tahoma"/>
              </a:rPr>
              <a:t>u</a:t>
            </a:r>
            <a:r>
              <a:rPr sz="1800" spc="-55" dirty="0">
                <a:latin typeface="Tahoma"/>
                <a:cs typeface="Tahoma"/>
              </a:rPr>
              <a:t>r	</a:t>
            </a:r>
            <a:r>
              <a:rPr sz="1800" spc="-40" dirty="0">
                <a:latin typeface="Tahoma"/>
                <a:cs typeface="Tahoma"/>
              </a:rPr>
              <a:t>t</a:t>
            </a:r>
            <a:r>
              <a:rPr sz="1800" spc="10" dirty="0">
                <a:latin typeface="Tahoma"/>
                <a:cs typeface="Tahoma"/>
              </a:rPr>
              <a:t>a</a:t>
            </a:r>
            <a:r>
              <a:rPr sz="1800" spc="100" dirty="0">
                <a:latin typeface="Tahoma"/>
                <a:cs typeface="Tahoma"/>
              </a:rPr>
              <a:t>b</a:t>
            </a:r>
            <a:r>
              <a:rPr sz="1800" spc="30" dirty="0">
                <a:latin typeface="Tahoma"/>
                <a:cs typeface="Tahoma"/>
              </a:rPr>
              <a:t>l</a:t>
            </a:r>
            <a:r>
              <a:rPr sz="1800" spc="40" dirty="0">
                <a:latin typeface="Tahoma"/>
                <a:cs typeface="Tahoma"/>
              </a:rPr>
              <a:t>e</a:t>
            </a:r>
            <a:r>
              <a:rPr sz="1800" spc="20" dirty="0">
                <a:latin typeface="Tahoma"/>
                <a:cs typeface="Tahoma"/>
              </a:rPr>
              <a:t>s	</a:t>
            </a:r>
            <a:r>
              <a:rPr sz="1800" spc="75" dirty="0">
                <a:latin typeface="Tahoma"/>
                <a:cs typeface="Tahoma"/>
              </a:rPr>
              <a:t>o</a:t>
            </a:r>
            <a:r>
              <a:rPr sz="1800" spc="60" dirty="0">
                <a:latin typeface="Tahoma"/>
                <a:cs typeface="Tahoma"/>
              </a:rPr>
              <a:t>n	</a:t>
            </a:r>
            <a:r>
              <a:rPr sz="1800" spc="100" dirty="0">
                <a:latin typeface="Tahoma"/>
                <a:cs typeface="Tahoma"/>
              </a:rPr>
              <a:t>b</a:t>
            </a:r>
            <a:r>
              <a:rPr sz="1800" spc="10" dirty="0">
                <a:latin typeface="Tahoma"/>
                <a:cs typeface="Tahoma"/>
              </a:rPr>
              <a:t>a</a:t>
            </a:r>
            <a:r>
              <a:rPr sz="1800" spc="20" dirty="0">
                <a:latin typeface="Tahoma"/>
                <a:cs typeface="Tahoma"/>
              </a:rPr>
              <a:t>s</a:t>
            </a:r>
            <a:r>
              <a:rPr sz="1800" spc="15" dirty="0">
                <a:latin typeface="Tahoma"/>
                <a:cs typeface="Tahoma"/>
              </a:rPr>
              <a:t>i</a:t>
            </a:r>
            <a:r>
              <a:rPr sz="1800" spc="20" dirty="0">
                <a:latin typeface="Tahoma"/>
                <a:cs typeface="Tahoma"/>
              </a:rPr>
              <a:t>s	</a:t>
            </a:r>
            <a:r>
              <a:rPr sz="1800" spc="75" dirty="0">
                <a:latin typeface="Tahoma"/>
                <a:cs typeface="Tahoma"/>
              </a:rPr>
              <a:t>o</a:t>
            </a:r>
            <a:r>
              <a:rPr sz="1800" spc="-55" dirty="0">
                <a:latin typeface="Tahoma"/>
                <a:cs typeface="Tahoma"/>
              </a:rPr>
              <a:t>f  </a:t>
            </a:r>
            <a:r>
              <a:rPr sz="1800" spc="25" dirty="0">
                <a:latin typeface="Tahoma"/>
                <a:cs typeface="Tahoma"/>
              </a:rPr>
              <a:t>m</a:t>
            </a:r>
            <a:r>
              <a:rPr sz="1800" spc="10" dirty="0">
                <a:latin typeface="Tahoma"/>
                <a:cs typeface="Tahoma"/>
              </a:rPr>
              <a:t>a</a:t>
            </a:r>
            <a:r>
              <a:rPr sz="1800" spc="-40" dirty="0">
                <a:latin typeface="Tahoma"/>
                <a:cs typeface="Tahoma"/>
              </a:rPr>
              <a:t>t</a:t>
            </a:r>
            <a:r>
              <a:rPr sz="1800" spc="120" dirty="0">
                <a:latin typeface="Tahoma"/>
                <a:cs typeface="Tahoma"/>
              </a:rPr>
              <a:t>c</a:t>
            </a:r>
            <a:r>
              <a:rPr sz="1800" spc="60" dirty="0">
                <a:latin typeface="Tahoma"/>
                <a:cs typeface="Tahoma"/>
              </a:rPr>
              <a:t>h</a:t>
            </a:r>
            <a:r>
              <a:rPr sz="1800" spc="15" dirty="0">
                <a:latin typeface="Tahoma"/>
                <a:cs typeface="Tahoma"/>
              </a:rPr>
              <a:t>i</a:t>
            </a:r>
            <a:r>
              <a:rPr sz="1800" spc="60" dirty="0">
                <a:latin typeface="Tahoma"/>
                <a:cs typeface="Tahoma"/>
              </a:rPr>
              <a:t>n</a:t>
            </a:r>
            <a:r>
              <a:rPr sz="1800" spc="110" dirty="0">
                <a:latin typeface="Tahoma"/>
                <a:cs typeface="Tahoma"/>
              </a:rPr>
              <a:t>g</a:t>
            </a:r>
            <a:r>
              <a:rPr sz="1800" spc="-175" dirty="0">
                <a:latin typeface="Tahoma"/>
                <a:cs typeface="Tahoma"/>
              </a:rPr>
              <a:t> </a:t>
            </a:r>
            <a:r>
              <a:rPr sz="1800" spc="-55" dirty="0">
                <a:latin typeface="Tahoma"/>
                <a:cs typeface="Tahoma"/>
              </a:rPr>
              <a:t>f</a:t>
            </a:r>
            <a:r>
              <a:rPr sz="1800" spc="15" dirty="0">
                <a:latin typeface="Tahoma"/>
                <a:cs typeface="Tahoma"/>
              </a:rPr>
              <a:t>i</a:t>
            </a:r>
            <a:r>
              <a:rPr sz="1800" spc="40" dirty="0">
                <a:latin typeface="Tahoma"/>
                <a:cs typeface="Tahoma"/>
              </a:rPr>
              <a:t>e</a:t>
            </a:r>
            <a:r>
              <a:rPr sz="1800" spc="30" dirty="0">
                <a:latin typeface="Tahoma"/>
                <a:cs typeface="Tahoma"/>
              </a:rPr>
              <a:t>l</a:t>
            </a:r>
            <a:r>
              <a:rPr sz="1800" spc="110" dirty="0">
                <a:latin typeface="Tahoma"/>
                <a:cs typeface="Tahoma"/>
              </a:rPr>
              <a:t>d</a:t>
            </a:r>
            <a:r>
              <a:rPr sz="1800" spc="20" dirty="0">
                <a:latin typeface="Tahoma"/>
                <a:cs typeface="Tahoma"/>
              </a:rPr>
              <a:t>s</a:t>
            </a:r>
            <a:r>
              <a:rPr sz="1800" spc="-150" dirty="0">
                <a:latin typeface="Tahoma"/>
                <a:cs typeface="Tahoma"/>
              </a:rPr>
              <a:t>.</a:t>
            </a:r>
            <a:endParaRPr sz="1800">
              <a:latin typeface="Tahoma"/>
              <a:cs typeface="Tahoma"/>
            </a:endParaRPr>
          </a:p>
        </p:txBody>
      </p:sp>
      <p:pic>
        <p:nvPicPr>
          <p:cNvPr id="27" name="object 27"/>
          <p:cNvPicPr/>
          <p:nvPr/>
        </p:nvPicPr>
        <p:blipFill>
          <a:blip r:embed="rId2" cstate="print"/>
          <a:stretch>
            <a:fillRect/>
          </a:stretch>
        </p:blipFill>
        <p:spPr>
          <a:xfrm>
            <a:off x="4183265" y="8281861"/>
            <a:ext cx="76200" cy="76199"/>
          </a:xfrm>
          <a:prstGeom prst="rect">
            <a:avLst/>
          </a:prstGeom>
        </p:spPr>
      </p:pic>
      <p:grpSp>
        <p:nvGrpSpPr>
          <p:cNvPr id="28" name="object 28"/>
          <p:cNvGrpSpPr/>
          <p:nvPr/>
        </p:nvGrpSpPr>
        <p:grpSpPr>
          <a:xfrm>
            <a:off x="13479493" y="8673971"/>
            <a:ext cx="76200" cy="371475"/>
            <a:chOff x="13479493" y="8673971"/>
            <a:chExt cx="76200" cy="371475"/>
          </a:xfrm>
        </p:grpSpPr>
        <p:pic>
          <p:nvPicPr>
            <p:cNvPr id="29" name="object 29"/>
            <p:cNvPicPr/>
            <p:nvPr/>
          </p:nvPicPr>
          <p:blipFill>
            <a:blip r:embed="rId2" cstate="print"/>
            <a:stretch>
              <a:fillRect/>
            </a:stretch>
          </p:blipFill>
          <p:spPr>
            <a:xfrm>
              <a:off x="13479493" y="8673971"/>
              <a:ext cx="76200" cy="76199"/>
            </a:xfrm>
            <a:prstGeom prst="rect">
              <a:avLst/>
            </a:prstGeom>
          </p:spPr>
        </p:pic>
        <p:pic>
          <p:nvPicPr>
            <p:cNvPr id="30" name="object 30"/>
            <p:cNvPicPr/>
            <p:nvPr/>
          </p:nvPicPr>
          <p:blipFill>
            <a:blip r:embed="rId2" cstate="print"/>
            <a:stretch>
              <a:fillRect/>
            </a:stretch>
          </p:blipFill>
          <p:spPr>
            <a:xfrm>
              <a:off x="13479493" y="8969246"/>
              <a:ext cx="76200" cy="76199"/>
            </a:xfrm>
            <a:prstGeom prst="rect">
              <a:avLst/>
            </a:prstGeom>
          </p:spPr>
        </p:pic>
      </p:grpSp>
      <p:sp>
        <p:nvSpPr>
          <p:cNvPr id="31" name="object 31"/>
          <p:cNvSpPr txBox="1"/>
          <p:nvPr/>
        </p:nvSpPr>
        <p:spPr>
          <a:xfrm>
            <a:off x="13674408" y="8516491"/>
            <a:ext cx="4481195" cy="911225"/>
          </a:xfrm>
          <a:prstGeom prst="rect">
            <a:avLst/>
          </a:prstGeom>
        </p:spPr>
        <p:txBody>
          <a:bodyPr vert="horz" wrap="square" lIns="0" tIns="33655" rIns="0" bIns="0" rtlCol="0">
            <a:spAutoFit/>
          </a:bodyPr>
          <a:lstStyle/>
          <a:p>
            <a:pPr marL="12700">
              <a:lnSpc>
                <a:spcPct val="100000"/>
              </a:lnSpc>
              <a:spcBef>
                <a:spcPts val="265"/>
              </a:spcBef>
            </a:pPr>
            <a:r>
              <a:rPr sz="1800" spc="-5" dirty="0">
                <a:latin typeface="Tahoma"/>
                <a:cs typeface="Tahoma"/>
              </a:rPr>
              <a:t>R</a:t>
            </a:r>
            <a:r>
              <a:rPr sz="1800" spc="40" dirty="0">
                <a:latin typeface="Tahoma"/>
                <a:cs typeface="Tahoma"/>
              </a:rPr>
              <a:t>e</a:t>
            </a:r>
            <a:r>
              <a:rPr sz="1800" spc="25" dirty="0">
                <a:latin typeface="Tahoma"/>
                <a:cs typeface="Tahoma"/>
              </a:rPr>
              <a:t>m</a:t>
            </a:r>
            <a:r>
              <a:rPr sz="1800" spc="75" dirty="0">
                <a:latin typeface="Tahoma"/>
                <a:cs typeface="Tahoma"/>
              </a:rPr>
              <a:t>o</a:t>
            </a:r>
            <a:r>
              <a:rPr sz="1800" spc="25" dirty="0">
                <a:latin typeface="Tahoma"/>
                <a:cs typeface="Tahoma"/>
              </a:rPr>
              <a:t>v</a:t>
            </a:r>
            <a:r>
              <a:rPr sz="1800" spc="10" dirty="0">
                <a:latin typeface="Tahoma"/>
                <a:cs typeface="Tahoma"/>
              </a:rPr>
              <a:t>a</a:t>
            </a:r>
            <a:r>
              <a:rPr sz="1800" spc="30" dirty="0">
                <a:latin typeface="Tahoma"/>
                <a:cs typeface="Tahoma"/>
              </a:rPr>
              <a:t>l</a:t>
            </a:r>
            <a:r>
              <a:rPr sz="1800" spc="-175" dirty="0">
                <a:latin typeface="Tahoma"/>
                <a:cs typeface="Tahoma"/>
              </a:rPr>
              <a:t> </a:t>
            </a:r>
            <a:r>
              <a:rPr sz="1800" spc="75" dirty="0">
                <a:latin typeface="Tahoma"/>
                <a:cs typeface="Tahoma"/>
              </a:rPr>
              <a:t>o</a:t>
            </a:r>
            <a:r>
              <a:rPr sz="1800" spc="-55" dirty="0">
                <a:latin typeface="Tahoma"/>
                <a:cs typeface="Tahoma"/>
              </a:rPr>
              <a:t>f</a:t>
            </a:r>
            <a:r>
              <a:rPr sz="1800" spc="-175" dirty="0">
                <a:latin typeface="Tahoma"/>
                <a:cs typeface="Tahoma"/>
              </a:rPr>
              <a:t> </a:t>
            </a:r>
            <a:r>
              <a:rPr sz="1800" spc="60" dirty="0">
                <a:latin typeface="Tahoma"/>
                <a:cs typeface="Tahoma"/>
              </a:rPr>
              <a:t>n</a:t>
            </a:r>
            <a:r>
              <a:rPr sz="1800" spc="75" dirty="0">
                <a:latin typeface="Tahoma"/>
                <a:cs typeface="Tahoma"/>
              </a:rPr>
              <a:t>o</a:t>
            </a:r>
            <a:r>
              <a:rPr sz="1800" spc="15" dirty="0">
                <a:latin typeface="Tahoma"/>
                <a:cs typeface="Tahoma"/>
              </a:rPr>
              <a:t>i</a:t>
            </a:r>
            <a:r>
              <a:rPr sz="1800" spc="20" dirty="0">
                <a:latin typeface="Tahoma"/>
                <a:cs typeface="Tahoma"/>
              </a:rPr>
              <a:t>s</a:t>
            </a:r>
            <a:r>
              <a:rPr sz="1800" spc="40" dirty="0">
                <a:latin typeface="Tahoma"/>
                <a:cs typeface="Tahoma"/>
              </a:rPr>
              <a:t>e</a:t>
            </a:r>
            <a:r>
              <a:rPr sz="1800" spc="-175" dirty="0">
                <a:latin typeface="Tahoma"/>
                <a:cs typeface="Tahoma"/>
              </a:rPr>
              <a:t> </a:t>
            </a:r>
            <a:r>
              <a:rPr sz="1800" spc="15" dirty="0">
                <a:latin typeface="Tahoma"/>
                <a:cs typeface="Tahoma"/>
              </a:rPr>
              <a:t>i</a:t>
            </a:r>
            <a:r>
              <a:rPr sz="1800" spc="60" dirty="0">
                <a:latin typeface="Tahoma"/>
                <a:cs typeface="Tahoma"/>
              </a:rPr>
              <a:t>n</a:t>
            </a:r>
            <a:r>
              <a:rPr sz="1800" spc="-175" dirty="0">
                <a:latin typeface="Tahoma"/>
                <a:cs typeface="Tahoma"/>
              </a:rPr>
              <a:t> </a:t>
            </a:r>
            <a:r>
              <a:rPr sz="1800" spc="75" dirty="0">
                <a:latin typeface="Tahoma"/>
                <a:cs typeface="Tahoma"/>
              </a:rPr>
              <a:t>o</a:t>
            </a:r>
            <a:r>
              <a:rPr sz="1800" spc="60" dirty="0">
                <a:latin typeface="Tahoma"/>
                <a:cs typeface="Tahoma"/>
              </a:rPr>
              <a:t>u</a:t>
            </a:r>
            <a:r>
              <a:rPr sz="1800" spc="-55" dirty="0">
                <a:latin typeface="Tahoma"/>
                <a:cs typeface="Tahoma"/>
              </a:rPr>
              <a:t>r</a:t>
            </a:r>
            <a:r>
              <a:rPr sz="1800" spc="-175" dirty="0">
                <a:latin typeface="Tahoma"/>
                <a:cs typeface="Tahoma"/>
              </a:rPr>
              <a:t> </a:t>
            </a:r>
            <a:r>
              <a:rPr sz="1800" spc="110" dirty="0">
                <a:latin typeface="Tahoma"/>
                <a:cs typeface="Tahoma"/>
              </a:rPr>
              <a:t>d</a:t>
            </a:r>
            <a:r>
              <a:rPr sz="1800" spc="10" dirty="0">
                <a:latin typeface="Tahoma"/>
                <a:cs typeface="Tahoma"/>
              </a:rPr>
              <a:t>a</a:t>
            </a:r>
            <a:r>
              <a:rPr sz="1800" spc="-40" dirty="0">
                <a:latin typeface="Tahoma"/>
                <a:cs typeface="Tahoma"/>
              </a:rPr>
              <a:t>t</a:t>
            </a:r>
            <a:r>
              <a:rPr sz="1800" spc="10" dirty="0">
                <a:latin typeface="Tahoma"/>
                <a:cs typeface="Tahoma"/>
              </a:rPr>
              <a:t>a</a:t>
            </a:r>
            <a:r>
              <a:rPr sz="1800" spc="-150" dirty="0">
                <a:latin typeface="Tahoma"/>
                <a:cs typeface="Tahoma"/>
              </a:rPr>
              <a:t>.</a:t>
            </a:r>
            <a:endParaRPr sz="1800">
              <a:latin typeface="Tahoma"/>
              <a:cs typeface="Tahoma"/>
            </a:endParaRPr>
          </a:p>
          <a:p>
            <a:pPr marL="12700" marR="5080" indent="48895">
              <a:lnSpc>
                <a:spcPct val="107600"/>
              </a:lnSpc>
            </a:pPr>
            <a:r>
              <a:rPr sz="1800" spc="-5" dirty="0">
                <a:latin typeface="Tahoma"/>
                <a:cs typeface="Tahoma"/>
              </a:rPr>
              <a:t>R</a:t>
            </a:r>
            <a:r>
              <a:rPr sz="1800" spc="40" dirty="0">
                <a:latin typeface="Tahoma"/>
                <a:cs typeface="Tahoma"/>
              </a:rPr>
              <a:t>e</a:t>
            </a:r>
            <a:r>
              <a:rPr sz="1800" spc="25" dirty="0">
                <a:latin typeface="Tahoma"/>
                <a:cs typeface="Tahoma"/>
              </a:rPr>
              <a:t>m</a:t>
            </a:r>
            <a:r>
              <a:rPr sz="1800" spc="75" dirty="0">
                <a:latin typeface="Tahoma"/>
                <a:cs typeface="Tahoma"/>
              </a:rPr>
              <a:t>o</a:t>
            </a:r>
            <a:r>
              <a:rPr sz="1800" spc="25" dirty="0">
                <a:latin typeface="Tahoma"/>
                <a:cs typeface="Tahoma"/>
              </a:rPr>
              <a:t>v</a:t>
            </a:r>
            <a:r>
              <a:rPr sz="1800" spc="10" dirty="0">
                <a:latin typeface="Tahoma"/>
                <a:cs typeface="Tahoma"/>
              </a:rPr>
              <a:t>a</a:t>
            </a:r>
            <a:r>
              <a:rPr sz="1800" spc="30" dirty="0">
                <a:latin typeface="Tahoma"/>
                <a:cs typeface="Tahoma"/>
              </a:rPr>
              <a:t>l</a:t>
            </a:r>
            <a:r>
              <a:rPr sz="1800" spc="-175" dirty="0">
                <a:latin typeface="Tahoma"/>
                <a:cs typeface="Tahoma"/>
              </a:rPr>
              <a:t> </a:t>
            </a:r>
            <a:r>
              <a:rPr sz="1800" spc="75" dirty="0">
                <a:latin typeface="Tahoma"/>
                <a:cs typeface="Tahoma"/>
              </a:rPr>
              <a:t>o</a:t>
            </a:r>
            <a:r>
              <a:rPr sz="1800" spc="-55" dirty="0">
                <a:latin typeface="Tahoma"/>
                <a:cs typeface="Tahoma"/>
              </a:rPr>
              <a:t>f</a:t>
            </a:r>
            <a:r>
              <a:rPr sz="1800" spc="-175" dirty="0">
                <a:latin typeface="Tahoma"/>
                <a:cs typeface="Tahoma"/>
              </a:rPr>
              <a:t> </a:t>
            </a:r>
            <a:r>
              <a:rPr sz="1800" spc="-40" dirty="0">
                <a:latin typeface="Tahoma"/>
                <a:cs typeface="Tahoma"/>
              </a:rPr>
              <a:t>t</a:t>
            </a:r>
            <a:r>
              <a:rPr sz="1800" spc="60" dirty="0">
                <a:latin typeface="Tahoma"/>
                <a:cs typeface="Tahoma"/>
              </a:rPr>
              <a:t>h</a:t>
            </a:r>
            <a:r>
              <a:rPr sz="1800" spc="75" dirty="0">
                <a:latin typeface="Tahoma"/>
                <a:cs typeface="Tahoma"/>
              </a:rPr>
              <a:t>o</a:t>
            </a:r>
            <a:r>
              <a:rPr sz="1800" spc="20" dirty="0">
                <a:latin typeface="Tahoma"/>
                <a:cs typeface="Tahoma"/>
              </a:rPr>
              <a:t>s</a:t>
            </a:r>
            <a:r>
              <a:rPr sz="1800" spc="40" dirty="0">
                <a:latin typeface="Tahoma"/>
                <a:cs typeface="Tahoma"/>
              </a:rPr>
              <a:t>e</a:t>
            </a:r>
            <a:r>
              <a:rPr sz="1800" spc="-175" dirty="0">
                <a:latin typeface="Tahoma"/>
                <a:cs typeface="Tahoma"/>
              </a:rPr>
              <a:t> </a:t>
            </a:r>
            <a:r>
              <a:rPr sz="1800" spc="-55" dirty="0">
                <a:latin typeface="Tahoma"/>
                <a:cs typeface="Tahoma"/>
              </a:rPr>
              <a:t>r</a:t>
            </a:r>
            <a:r>
              <a:rPr sz="1800" spc="40" dirty="0">
                <a:latin typeface="Tahoma"/>
                <a:cs typeface="Tahoma"/>
              </a:rPr>
              <a:t>e</a:t>
            </a:r>
            <a:r>
              <a:rPr sz="1800" spc="120" dirty="0">
                <a:latin typeface="Tahoma"/>
                <a:cs typeface="Tahoma"/>
              </a:rPr>
              <a:t>c</a:t>
            </a:r>
            <a:r>
              <a:rPr sz="1800" spc="75" dirty="0">
                <a:latin typeface="Tahoma"/>
                <a:cs typeface="Tahoma"/>
              </a:rPr>
              <a:t>o</a:t>
            </a:r>
            <a:r>
              <a:rPr sz="1800" spc="-55" dirty="0">
                <a:latin typeface="Tahoma"/>
                <a:cs typeface="Tahoma"/>
              </a:rPr>
              <a:t>r</a:t>
            </a:r>
            <a:r>
              <a:rPr sz="1800" spc="110" dirty="0">
                <a:latin typeface="Tahoma"/>
                <a:cs typeface="Tahoma"/>
              </a:rPr>
              <a:t>d</a:t>
            </a:r>
            <a:r>
              <a:rPr sz="1800" spc="20" dirty="0">
                <a:latin typeface="Tahoma"/>
                <a:cs typeface="Tahoma"/>
              </a:rPr>
              <a:t>s</a:t>
            </a:r>
            <a:r>
              <a:rPr sz="1800" spc="-175" dirty="0">
                <a:latin typeface="Tahoma"/>
                <a:cs typeface="Tahoma"/>
              </a:rPr>
              <a:t> </a:t>
            </a:r>
            <a:r>
              <a:rPr sz="1800" spc="75" dirty="0">
                <a:latin typeface="Tahoma"/>
                <a:cs typeface="Tahoma"/>
              </a:rPr>
              <a:t>w</a:t>
            </a:r>
            <a:r>
              <a:rPr sz="1800" spc="60" dirty="0">
                <a:latin typeface="Tahoma"/>
                <a:cs typeface="Tahoma"/>
              </a:rPr>
              <a:t>h</a:t>
            </a:r>
            <a:r>
              <a:rPr sz="1800" spc="15" dirty="0">
                <a:latin typeface="Tahoma"/>
                <a:cs typeface="Tahoma"/>
              </a:rPr>
              <a:t>i</a:t>
            </a:r>
            <a:r>
              <a:rPr sz="1800" spc="120" dirty="0">
                <a:latin typeface="Tahoma"/>
                <a:cs typeface="Tahoma"/>
              </a:rPr>
              <a:t>c</a:t>
            </a:r>
            <a:r>
              <a:rPr sz="1800" spc="60" dirty="0">
                <a:latin typeface="Tahoma"/>
                <a:cs typeface="Tahoma"/>
              </a:rPr>
              <a:t>h</a:t>
            </a:r>
            <a:r>
              <a:rPr sz="1800" spc="-175" dirty="0">
                <a:latin typeface="Tahoma"/>
                <a:cs typeface="Tahoma"/>
              </a:rPr>
              <a:t> </a:t>
            </a:r>
            <a:r>
              <a:rPr sz="1800" spc="60" dirty="0">
                <a:latin typeface="Tahoma"/>
                <a:cs typeface="Tahoma"/>
              </a:rPr>
              <a:t>h</a:t>
            </a:r>
            <a:r>
              <a:rPr sz="1800" spc="10" dirty="0">
                <a:latin typeface="Tahoma"/>
                <a:cs typeface="Tahoma"/>
              </a:rPr>
              <a:t>a</a:t>
            </a:r>
            <a:r>
              <a:rPr sz="1800" spc="110" dirty="0">
                <a:latin typeface="Tahoma"/>
                <a:cs typeface="Tahoma"/>
              </a:rPr>
              <a:t>d</a:t>
            </a:r>
            <a:r>
              <a:rPr sz="1800" spc="-175" dirty="0">
                <a:latin typeface="Tahoma"/>
                <a:cs typeface="Tahoma"/>
              </a:rPr>
              <a:t> </a:t>
            </a:r>
            <a:r>
              <a:rPr sz="1800" spc="100" dirty="0">
                <a:latin typeface="Tahoma"/>
                <a:cs typeface="Tahoma"/>
              </a:rPr>
              <a:t>p</a:t>
            </a:r>
            <a:r>
              <a:rPr sz="1800" spc="30" dirty="0">
                <a:latin typeface="Tahoma"/>
                <a:cs typeface="Tahoma"/>
              </a:rPr>
              <a:t>l</a:t>
            </a:r>
            <a:r>
              <a:rPr sz="1800" spc="40" dirty="0">
                <a:latin typeface="Tahoma"/>
                <a:cs typeface="Tahoma"/>
              </a:rPr>
              <a:t>e</a:t>
            </a:r>
            <a:r>
              <a:rPr sz="1800" spc="60" dirty="0">
                <a:latin typeface="Tahoma"/>
                <a:cs typeface="Tahoma"/>
              </a:rPr>
              <a:t>n</a:t>
            </a:r>
            <a:r>
              <a:rPr sz="1800" spc="-40" dirty="0">
                <a:latin typeface="Tahoma"/>
                <a:cs typeface="Tahoma"/>
              </a:rPr>
              <a:t>t</a:t>
            </a:r>
            <a:r>
              <a:rPr sz="1800" spc="20" dirty="0">
                <a:latin typeface="Tahoma"/>
                <a:cs typeface="Tahoma"/>
              </a:rPr>
              <a:t>y  </a:t>
            </a:r>
            <a:r>
              <a:rPr sz="1800" spc="75" dirty="0">
                <a:latin typeface="Tahoma"/>
                <a:cs typeface="Tahoma"/>
              </a:rPr>
              <a:t>o</a:t>
            </a:r>
            <a:r>
              <a:rPr sz="1800" spc="-55" dirty="0">
                <a:latin typeface="Tahoma"/>
                <a:cs typeface="Tahoma"/>
              </a:rPr>
              <a:t>f</a:t>
            </a:r>
            <a:r>
              <a:rPr sz="1800" spc="-175" dirty="0">
                <a:latin typeface="Tahoma"/>
                <a:cs typeface="Tahoma"/>
              </a:rPr>
              <a:t> </a:t>
            </a:r>
            <a:r>
              <a:rPr sz="1800" spc="25" dirty="0">
                <a:latin typeface="Tahoma"/>
                <a:cs typeface="Tahoma"/>
              </a:rPr>
              <a:t>m</a:t>
            </a:r>
            <a:r>
              <a:rPr sz="1800" spc="15" dirty="0">
                <a:latin typeface="Tahoma"/>
                <a:cs typeface="Tahoma"/>
              </a:rPr>
              <a:t>i</a:t>
            </a:r>
            <a:r>
              <a:rPr sz="1800" spc="20" dirty="0">
                <a:latin typeface="Tahoma"/>
                <a:cs typeface="Tahoma"/>
              </a:rPr>
              <a:t>ss</a:t>
            </a:r>
            <a:r>
              <a:rPr sz="1800" spc="15" dirty="0">
                <a:latin typeface="Tahoma"/>
                <a:cs typeface="Tahoma"/>
              </a:rPr>
              <a:t>i</a:t>
            </a:r>
            <a:r>
              <a:rPr sz="1800" spc="60" dirty="0">
                <a:latin typeface="Tahoma"/>
                <a:cs typeface="Tahoma"/>
              </a:rPr>
              <a:t>n</a:t>
            </a:r>
            <a:r>
              <a:rPr sz="1800" spc="110" dirty="0">
                <a:latin typeface="Tahoma"/>
                <a:cs typeface="Tahoma"/>
              </a:rPr>
              <a:t>g</a:t>
            </a:r>
            <a:r>
              <a:rPr sz="1800" spc="-175" dirty="0">
                <a:latin typeface="Tahoma"/>
                <a:cs typeface="Tahoma"/>
              </a:rPr>
              <a:t> </a:t>
            </a:r>
            <a:r>
              <a:rPr sz="1800" spc="25" dirty="0">
                <a:latin typeface="Tahoma"/>
                <a:cs typeface="Tahoma"/>
              </a:rPr>
              <a:t>v</a:t>
            </a:r>
            <a:r>
              <a:rPr sz="1800" spc="10" dirty="0">
                <a:latin typeface="Tahoma"/>
                <a:cs typeface="Tahoma"/>
              </a:rPr>
              <a:t>a</a:t>
            </a:r>
            <a:r>
              <a:rPr sz="1800" spc="30" dirty="0">
                <a:latin typeface="Tahoma"/>
                <a:cs typeface="Tahoma"/>
              </a:rPr>
              <a:t>l</a:t>
            </a:r>
            <a:r>
              <a:rPr sz="1800" spc="60" dirty="0">
                <a:latin typeface="Tahoma"/>
                <a:cs typeface="Tahoma"/>
              </a:rPr>
              <a:t>u</a:t>
            </a:r>
            <a:r>
              <a:rPr sz="1800" spc="40" dirty="0">
                <a:latin typeface="Tahoma"/>
                <a:cs typeface="Tahoma"/>
              </a:rPr>
              <a:t>e</a:t>
            </a:r>
            <a:r>
              <a:rPr sz="1800" spc="20" dirty="0">
                <a:latin typeface="Tahoma"/>
                <a:cs typeface="Tahoma"/>
              </a:rPr>
              <a:t>s</a:t>
            </a:r>
            <a:r>
              <a:rPr sz="1800" spc="-175" dirty="0">
                <a:latin typeface="Tahoma"/>
                <a:cs typeface="Tahoma"/>
              </a:rPr>
              <a:t> </a:t>
            </a:r>
            <a:r>
              <a:rPr sz="1800" spc="-55" dirty="0">
                <a:latin typeface="Tahoma"/>
                <a:cs typeface="Tahoma"/>
              </a:rPr>
              <a:t>f</a:t>
            </a:r>
            <a:r>
              <a:rPr sz="1800" spc="75" dirty="0">
                <a:latin typeface="Tahoma"/>
                <a:cs typeface="Tahoma"/>
              </a:rPr>
              <a:t>o</a:t>
            </a:r>
            <a:r>
              <a:rPr sz="1800" spc="-55" dirty="0">
                <a:latin typeface="Tahoma"/>
                <a:cs typeface="Tahoma"/>
              </a:rPr>
              <a:t>r</a:t>
            </a:r>
            <a:r>
              <a:rPr sz="1800" spc="-175" dirty="0">
                <a:latin typeface="Tahoma"/>
                <a:cs typeface="Tahoma"/>
              </a:rPr>
              <a:t> </a:t>
            </a:r>
            <a:r>
              <a:rPr sz="1800" spc="40" dirty="0">
                <a:latin typeface="Tahoma"/>
                <a:cs typeface="Tahoma"/>
              </a:rPr>
              <a:t>e</a:t>
            </a:r>
            <a:r>
              <a:rPr sz="1800" spc="20" dirty="0">
                <a:latin typeface="Tahoma"/>
                <a:cs typeface="Tahoma"/>
              </a:rPr>
              <a:t>ss</a:t>
            </a:r>
            <a:r>
              <a:rPr sz="1800" spc="40" dirty="0">
                <a:latin typeface="Tahoma"/>
                <a:cs typeface="Tahoma"/>
              </a:rPr>
              <a:t>e</a:t>
            </a:r>
            <a:r>
              <a:rPr sz="1800" spc="60" dirty="0">
                <a:latin typeface="Tahoma"/>
                <a:cs typeface="Tahoma"/>
              </a:rPr>
              <a:t>n</a:t>
            </a:r>
            <a:r>
              <a:rPr sz="1800" spc="-40" dirty="0">
                <a:latin typeface="Tahoma"/>
                <a:cs typeface="Tahoma"/>
              </a:rPr>
              <a:t>t</a:t>
            </a:r>
            <a:r>
              <a:rPr sz="1800" spc="15" dirty="0">
                <a:latin typeface="Tahoma"/>
                <a:cs typeface="Tahoma"/>
              </a:rPr>
              <a:t>i</a:t>
            </a:r>
            <a:r>
              <a:rPr sz="1800" spc="10" dirty="0">
                <a:latin typeface="Tahoma"/>
                <a:cs typeface="Tahoma"/>
              </a:rPr>
              <a:t>a</a:t>
            </a:r>
            <a:r>
              <a:rPr sz="1800" spc="30" dirty="0">
                <a:latin typeface="Tahoma"/>
                <a:cs typeface="Tahoma"/>
              </a:rPr>
              <a:t>l</a:t>
            </a:r>
            <a:r>
              <a:rPr sz="1800" spc="-175" dirty="0">
                <a:latin typeface="Tahoma"/>
                <a:cs typeface="Tahoma"/>
              </a:rPr>
              <a:t> </a:t>
            </a:r>
            <a:r>
              <a:rPr sz="1800" spc="-55" dirty="0">
                <a:latin typeface="Tahoma"/>
                <a:cs typeface="Tahoma"/>
              </a:rPr>
              <a:t>f</a:t>
            </a:r>
            <a:r>
              <a:rPr sz="1800" spc="15" dirty="0">
                <a:latin typeface="Tahoma"/>
                <a:cs typeface="Tahoma"/>
              </a:rPr>
              <a:t>i</a:t>
            </a:r>
            <a:r>
              <a:rPr sz="1800" spc="40" dirty="0">
                <a:latin typeface="Tahoma"/>
                <a:cs typeface="Tahoma"/>
              </a:rPr>
              <a:t>e</a:t>
            </a:r>
            <a:r>
              <a:rPr sz="1800" spc="30" dirty="0">
                <a:latin typeface="Tahoma"/>
                <a:cs typeface="Tahoma"/>
              </a:rPr>
              <a:t>l</a:t>
            </a:r>
            <a:r>
              <a:rPr sz="1800" spc="110" dirty="0">
                <a:latin typeface="Tahoma"/>
                <a:cs typeface="Tahoma"/>
              </a:rPr>
              <a:t>d</a:t>
            </a:r>
            <a:r>
              <a:rPr sz="1800" spc="20" dirty="0">
                <a:latin typeface="Tahoma"/>
                <a:cs typeface="Tahoma"/>
              </a:rPr>
              <a:t>s</a:t>
            </a:r>
            <a:r>
              <a:rPr sz="1800" spc="-150" dirty="0">
                <a:latin typeface="Tahoma"/>
                <a:cs typeface="Tahoma"/>
              </a:rPr>
              <a:t>.</a:t>
            </a:r>
            <a:endParaRPr sz="1800">
              <a:latin typeface="Tahoma"/>
              <a:cs typeface="Tahoma"/>
            </a:endParaRPr>
          </a:p>
        </p:txBody>
      </p:sp>
      <p:pic>
        <p:nvPicPr>
          <p:cNvPr id="32" name="object 32"/>
          <p:cNvPicPr/>
          <p:nvPr/>
        </p:nvPicPr>
        <p:blipFill>
          <a:blip r:embed="rId3" cstate="print"/>
          <a:stretch>
            <a:fillRect/>
          </a:stretch>
        </p:blipFill>
        <p:spPr>
          <a:xfrm>
            <a:off x="13862011" y="2987244"/>
            <a:ext cx="82809" cy="82809"/>
          </a:xfrm>
          <a:prstGeom prst="rect">
            <a:avLst/>
          </a:prstGeom>
        </p:spPr>
      </p:pic>
      <p:sp>
        <p:nvSpPr>
          <p:cNvPr id="33" name="object 33"/>
          <p:cNvSpPr txBox="1"/>
          <p:nvPr/>
        </p:nvSpPr>
        <p:spPr>
          <a:xfrm>
            <a:off x="14074934" y="2817205"/>
            <a:ext cx="3633470" cy="1309370"/>
          </a:xfrm>
          <a:prstGeom prst="rect">
            <a:avLst/>
          </a:prstGeom>
        </p:spPr>
        <p:txBody>
          <a:bodyPr vert="horz" wrap="square" lIns="0" tIns="12065" rIns="0" bIns="0" rtlCol="0">
            <a:spAutoFit/>
          </a:bodyPr>
          <a:lstStyle/>
          <a:p>
            <a:pPr marL="12700" marR="5080">
              <a:lnSpc>
                <a:spcPct val="108000"/>
              </a:lnSpc>
              <a:spcBef>
                <a:spcPts val="95"/>
              </a:spcBef>
            </a:pPr>
            <a:r>
              <a:rPr sz="1950" dirty="0">
                <a:latin typeface="Tahoma"/>
                <a:cs typeface="Tahoma"/>
              </a:rPr>
              <a:t>R</a:t>
            </a:r>
            <a:r>
              <a:rPr sz="1950" spc="45" dirty="0">
                <a:latin typeface="Tahoma"/>
                <a:cs typeface="Tahoma"/>
              </a:rPr>
              <a:t>e</a:t>
            </a:r>
            <a:r>
              <a:rPr sz="1950" spc="30" dirty="0">
                <a:latin typeface="Tahoma"/>
                <a:cs typeface="Tahoma"/>
              </a:rPr>
              <a:t>m</a:t>
            </a:r>
            <a:r>
              <a:rPr sz="1950" spc="85" dirty="0">
                <a:latin typeface="Tahoma"/>
                <a:cs typeface="Tahoma"/>
              </a:rPr>
              <a:t>o</a:t>
            </a:r>
            <a:r>
              <a:rPr sz="1950" spc="30" dirty="0">
                <a:latin typeface="Tahoma"/>
                <a:cs typeface="Tahoma"/>
              </a:rPr>
              <a:t>v</a:t>
            </a:r>
            <a:r>
              <a:rPr sz="1950" spc="15" dirty="0">
                <a:latin typeface="Tahoma"/>
                <a:cs typeface="Tahoma"/>
              </a:rPr>
              <a:t>a</a:t>
            </a:r>
            <a:r>
              <a:rPr sz="1950" spc="35" dirty="0">
                <a:latin typeface="Tahoma"/>
                <a:cs typeface="Tahoma"/>
              </a:rPr>
              <a:t>l</a:t>
            </a:r>
            <a:r>
              <a:rPr sz="1950" spc="-190" dirty="0">
                <a:latin typeface="Tahoma"/>
                <a:cs typeface="Tahoma"/>
              </a:rPr>
              <a:t> </a:t>
            </a:r>
            <a:r>
              <a:rPr sz="1950" spc="85" dirty="0">
                <a:latin typeface="Tahoma"/>
                <a:cs typeface="Tahoma"/>
              </a:rPr>
              <a:t>o</a:t>
            </a:r>
            <a:r>
              <a:rPr sz="1950" spc="-55" dirty="0">
                <a:latin typeface="Tahoma"/>
                <a:cs typeface="Tahoma"/>
              </a:rPr>
              <a:t>f</a:t>
            </a:r>
            <a:r>
              <a:rPr sz="1950" spc="-190" dirty="0">
                <a:latin typeface="Tahoma"/>
                <a:cs typeface="Tahoma"/>
              </a:rPr>
              <a:t> </a:t>
            </a:r>
            <a:r>
              <a:rPr sz="1950" spc="-40" dirty="0">
                <a:latin typeface="Tahoma"/>
                <a:cs typeface="Tahoma"/>
              </a:rPr>
              <a:t>t</a:t>
            </a:r>
            <a:r>
              <a:rPr sz="1950" spc="70" dirty="0">
                <a:latin typeface="Tahoma"/>
                <a:cs typeface="Tahoma"/>
              </a:rPr>
              <a:t>h</a:t>
            </a:r>
            <a:r>
              <a:rPr sz="1950" spc="85" dirty="0">
                <a:latin typeface="Tahoma"/>
                <a:cs typeface="Tahoma"/>
              </a:rPr>
              <a:t>o</a:t>
            </a:r>
            <a:r>
              <a:rPr sz="1950" spc="25" dirty="0">
                <a:latin typeface="Tahoma"/>
                <a:cs typeface="Tahoma"/>
              </a:rPr>
              <a:t>s</a:t>
            </a:r>
            <a:r>
              <a:rPr sz="1950" spc="45" dirty="0">
                <a:latin typeface="Tahoma"/>
                <a:cs typeface="Tahoma"/>
              </a:rPr>
              <a:t>e</a:t>
            </a:r>
            <a:r>
              <a:rPr sz="1950" spc="-190" dirty="0">
                <a:latin typeface="Tahoma"/>
                <a:cs typeface="Tahoma"/>
              </a:rPr>
              <a:t> </a:t>
            </a:r>
            <a:r>
              <a:rPr sz="1950" spc="-55" dirty="0">
                <a:latin typeface="Tahoma"/>
                <a:cs typeface="Tahoma"/>
              </a:rPr>
              <a:t>f</a:t>
            </a:r>
            <a:r>
              <a:rPr sz="1950" spc="20" dirty="0">
                <a:latin typeface="Tahoma"/>
                <a:cs typeface="Tahoma"/>
              </a:rPr>
              <a:t>i</a:t>
            </a:r>
            <a:r>
              <a:rPr sz="1950" spc="45" dirty="0">
                <a:latin typeface="Tahoma"/>
                <a:cs typeface="Tahoma"/>
              </a:rPr>
              <a:t>e</a:t>
            </a:r>
            <a:r>
              <a:rPr sz="1950" spc="35" dirty="0">
                <a:latin typeface="Tahoma"/>
                <a:cs typeface="Tahoma"/>
              </a:rPr>
              <a:t>l</a:t>
            </a:r>
            <a:r>
              <a:rPr sz="1950" spc="125" dirty="0">
                <a:latin typeface="Tahoma"/>
                <a:cs typeface="Tahoma"/>
              </a:rPr>
              <a:t>d</a:t>
            </a:r>
            <a:r>
              <a:rPr sz="1950" spc="25" dirty="0">
                <a:latin typeface="Tahoma"/>
                <a:cs typeface="Tahoma"/>
              </a:rPr>
              <a:t>s</a:t>
            </a:r>
            <a:r>
              <a:rPr sz="1950" spc="-190" dirty="0">
                <a:latin typeface="Tahoma"/>
                <a:cs typeface="Tahoma"/>
              </a:rPr>
              <a:t> </a:t>
            </a:r>
            <a:r>
              <a:rPr sz="1950" spc="85" dirty="0">
                <a:latin typeface="Tahoma"/>
                <a:cs typeface="Tahoma"/>
              </a:rPr>
              <a:t>w</a:t>
            </a:r>
            <a:r>
              <a:rPr sz="1950" spc="70" dirty="0">
                <a:latin typeface="Tahoma"/>
                <a:cs typeface="Tahoma"/>
              </a:rPr>
              <a:t>h</a:t>
            </a:r>
            <a:r>
              <a:rPr sz="1950" spc="20" dirty="0">
                <a:latin typeface="Tahoma"/>
                <a:cs typeface="Tahoma"/>
              </a:rPr>
              <a:t>i</a:t>
            </a:r>
            <a:r>
              <a:rPr sz="1950" spc="135" dirty="0">
                <a:latin typeface="Tahoma"/>
                <a:cs typeface="Tahoma"/>
              </a:rPr>
              <a:t>c</a:t>
            </a:r>
            <a:r>
              <a:rPr sz="1950" spc="55" dirty="0">
                <a:latin typeface="Tahoma"/>
                <a:cs typeface="Tahoma"/>
              </a:rPr>
              <a:t>h  h</a:t>
            </a:r>
            <a:r>
              <a:rPr sz="1950" spc="15" dirty="0">
                <a:latin typeface="Tahoma"/>
                <a:cs typeface="Tahoma"/>
              </a:rPr>
              <a:t>a</a:t>
            </a:r>
            <a:r>
              <a:rPr sz="1950" spc="30" dirty="0">
                <a:latin typeface="Tahoma"/>
                <a:cs typeface="Tahoma"/>
              </a:rPr>
              <a:t>v</a:t>
            </a:r>
            <a:r>
              <a:rPr sz="1950" spc="45" dirty="0">
                <a:latin typeface="Tahoma"/>
                <a:cs typeface="Tahoma"/>
              </a:rPr>
              <a:t>e</a:t>
            </a:r>
            <a:r>
              <a:rPr sz="1950" spc="-190" dirty="0">
                <a:latin typeface="Tahoma"/>
                <a:cs typeface="Tahoma"/>
              </a:rPr>
              <a:t> </a:t>
            </a:r>
            <a:r>
              <a:rPr sz="1950" spc="114" dirty="0">
                <a:latin typeface="Tahoma"/>
                <a:cs typeface="Tahoma"/>
              </a:rPr>
              <a:t>p</a:t>
            </a:r>
            <a:r>
              <a:rPr sz="1950" spc="35" dirty="0">
                <a:latin typeface="Tahoma"/>
                <a:cs typeface="Tahoma"/>
              </a:rPr>
              <a:t>l</a:t>
            </a:r>
            <a:r>
              <a:rPr sz="1950" spc="45" dirty="0">
                <a:latin typeface="Tahoma"/>
                <a:cs typeface="Tahoma"/>
              </a:rPr>
              <a:t>e</a:t>
            </a:r>
            <a:r>
              <a:rPr sz="1950" spc="70" dirty="0">
                <a:latin typeface="Tahoma"/>
                <a:cs typeface="Tahoma"/>
              </a:rPr>
              <a:t>n</a:t>
            </a:r>
            <a:r>
              <a:rPr sz="1950" spc="-40" dirty="0">
                <a:latin typeface="Tahoma"/>
                <a:cs typeface="Tahoma"/>
              </a:rPr>
              <a:t>t</a:t>
            </a:r>
            <a:r>
              <a:rPr sz="1950" spc="30" dirty="0">
                <a:latin typeface="Tahoma"/>
                <a:cs typeface="Tahoma"/>
              </a:rPr>
              <a:t>y</a:t>
            </a:r>
            <a:r>
              <a:rPr sz="1950" spc="-190" dirty="0">
                <a:latin typeface="Tahoma"/>
                <a:cs typeface="Tahoma"/>
              </a:rPr>
              <a:t> </a:t>
            </a:r>
            <a:r>
              <a:rPr sz="1950" spc="85" dirty="0">
                <a:latin typeface="Tahoma"/>
                <a:cs typeface="Tahoma"/>
              </a:rPr>
              <a:t>o</a:t>
            </a:r>
            <a:r>
              <a:rPr sz="1950" spc="-55" dirty="0">
                <a:latin typeface="Tahoma"/>
                <a:cs typeface="Tahoma"/>
              </a:rPr>
              <a:t>f</a:t>
            </a:r>
            <a:r>
              <a:rPr sz="1950" spc="-190" dirty="0">
                <a:latin typeface="Tahoma"/>
                <a:cs typeface="Tahoma"/>
              </a:rPr>
              <a:t> </a:t>
            </a:r>
            <a:r>
              <a:rPr sz="1950" spc="30" dirty="0">
                <a:latin typeface="Tahoma"/>
                <a:cs typeface="Tahoma"/>
              </a:rPr>
              <a:t>m</a:t>
            </a:r>
            <a:r>
              <a:rPr sz="1950" spc="20" dirty="0">
                <a:latin typeface="Tahoma"/>
                <a:cs typeface="Tahoma"/>
              </a:rPr>
              <a:t>i</a:t>
            </a:r>
            <a:r>
              <a:rPr sz="1950" spc="25" dirty="0">
                <a:latin typeface="Tahoma"/>
                <a:cs typeface="Tahoma"/>
              </a:rPr>
              <a:t>ss</a:t>
            </a:r>
            <a:r>
              <a:rPr sz="1950" spc="20" dirty="0">
                <a:latin typeface="Tahoma"/>
                <a:cs typeface="Tahoma"/>
              </a:rPr>
              <a:t>i</a:t>
            </a:r>
            <a:r>
              <a:rPr sz="1950" spc="70" dirty="0">
                <a:latin typeface="Tahoma"/>
                <a:cs typeface="Tahoma"/>
              </a:rPr>
              <a:t>n</a:t>
            </a:r>
            <a:r>
              <a:rPr sz="1950" spc="125" dirty="0">
                <a:latin typeface="Tahoma"/>
                <a:cs typeface="Tahoma"/>
              </a:rPr>
              <a:t>g</a:t>
            </a:r>
            <a:r>
              <a:rPr sz="1950" spc="-190" dirty="0">
                <a:latin typeface="Tahoma"/>
                <a:cs typeface="Tahoma"/>
              </a:rPr>
              <a:t> </a:t>
            </a:r>
            <a:r>
              <a:rPr sz="1950" spc="30" dirty="0">
                <a:latin typeface="Tahoma"/>
                <a:cs typeface="Tahoma"/>
              </a:rPr>
              <a:t>v</a:t>
            </a:r>
            <a:r>
              <a:rPr sz="1950" spc="15" dirty="0">
                <a:latin typeface="Tahoma"/>
                <a:cs typeface="Tahoma"/>
              </a:rPr>
              <a:t>a</a:t>
            </a:r>
            <a:r>
              <a:rPr sz="1950" spc="35" dirty="0">
                <a:latin typeface="Tahoma"/>
                <a:cs typeface="Tahoma"/>
              </a:rPr>
              <a:t>l</a:t>
            </a:r>
            <a:r>
              <a:rPr sz="1950" spc="70" dirty="0">
                <a:latin typeface="Tahoma"/>
                <a:cs typeface="Tahoma"/>
              </a:rPr>
              <a:t>u</a:t>
            </a:r>
            <a:r>
              <a:rPr sz="1950" spc="45" dirty="0">
                <a:latin typeface="Tahoma"/>
                <a:cs typeface="Tahoma"/>
              </a:rPr>
              <a:t>e</a:t>
            </a:r>
            <a:r>
              <a:rPr sz="1950" spc="25" dirty="0">
                <a:latin typeface="Tahoma"/>
                <a:cs typeface="Tahoma"/>
              </a:rPr>
              <a:t>s</a:t>
            </a:r>
            <a:r>
              <a:rPr sz="1950" spc="-165" dirty="0">
                <a:latin typeface="Tahoma"/>
                <a:cs typeface="Tahoma"/>
              </a:rPr>
              <a:t>.  </a:t>
            </a:r>
            <a:r>
              <a:rPr sz="1950" dirty="0">
                <a:latin typeface="Tahoma"/>
                <a:cs typeface="Tahoma"/>
              </a:rPr>
              <a:t>R</a:t>
            </a:r>
            <a:r>
              <a:rPr sz="1950" spc="45" dirty="0">
                <a:latin typeface="Tahoma"/>
                <a:cs typeface="Tahoma"/>
              </a:rPr>
              <a:t>e</a:t>
            </a:r>
            <a:r>
              <a:rPr sz="1950" spc="30" dirty="0">
                <a:latin typeface="Tahoma"/>
                <a:cs typeface="Tahoma"/>
              </a:rPr>
              <a:t>m</a:t>
            </a:r>
            <a:r>
              <a:rPr sz="1950" spc="85" dirty="0">
                <a:latin typeface="Tahoma"/>
                <a:cs typeface="Tahoma"/>
              </a:rPr>
              <a:t>o</a:t>
            </a:r>
            <a:r>
              <a:rPr sz="1950" spc="30" dirty="0">
                <a:latin typeface="Tahoma"/>
                <a:cs typeface="Tahoma"/>
              </a:rPr>
              <a:t>v</a:t>
            </a:r>
            <a:r>
              <a:rPr sz="1950" spc="15" dirty="0">
                <a:latin typeface="Tahoma"/>
                <a:cs typeface="Tahoma"/>
              </a:rPr>
              <a:t>a</a:t>
            </a:r>
            <a:r>
              <a:rPr sz="1950" spc="35" dirty="0">
                <a:latin typeface="Tahoma"/>
                <a:cs typeface="Tahoma"/>
              </a:rPr>
              <a:t>l</a:t>
            </a:r>
            <a:r>
              <a:rPr sz="1950" spc="-190" dirty="0">
                <a:latin typeface="Tahoma"/>
                <a:cs typeface="Tahoma"/>
              </a:rPr>
              <a:t> </a:t>
            </a:r>
            <a:r>
              <a:rPr sz="1950" spc="85" dirty="0">
                <a:latin typeface="Tahoma"/>
                <a:cs typeface="Tahoma"/>
              </a:rPr>
              <a:t>o</a:t>
            </a:r>
            <a:r>
              <a:rPr sz="1950" spc="-55" dirty="0">
                <a:latin typeface="Tahoma"/>
                <a:cs typeface="Tahoma"/>
              </a:rPr>
              <a:t>f</a:t>
            </a:r>
            <a:r>
              <a:rPr sz="1950" spc="-190" dirty="0">
                <a:latin typeface="Tahoma"/>
                <a:cs typeface="Tahoma"/>
              </a:rPr>
              <a:t> </a:t>
            </a:r>
            <a:r>
              <a:rPr sz="1950" spc="-40" dirty="0">
                <a:latin typeface="Tahoma"/>
                <a:cs typeface="Tahoma"/>
              </a:rPr>
              <a:t>t</a:t>
            </a:r>
            <a:r>
              <a:rPr sz="1950" spc="70" dirty="0">
                <a:latin typeface="Tahoma"/>
                <a:cs typeface="Tahoma"/>
              </a:rPr>
              <a:t>h</a:t>
            </a:r>
            <a:r>
              <a:rPr sz="1950" spc="85" dirty="0">
                <a:latin typeface="Tahoma"/>
                <a:cs typeface="Tahoma"/>
              </a:rPr>
              <a:t>o</a:t>
            </a:r>
            <a:r>
              <a:rPr sz="1950" spc="25" dirty="0">
                <a:latin typeface="Tahoma"/>
                <a:cs typeface="Tahoma"/>
              </a:rPr>
              <a:t>s</a:t>
            </a:r>
            <a:r>
              <a:rPr sz="1950" spc="45" dirty="0">
                <a:latin typeface="Tahoma"/>
                <a:cs typeface="Tahoma"/>
              </a:rPr>
              <a:t>e</a:t>
            </a:r>
            <a:r>
              <a:rPr sz="1950" spc="-190" dirty="0">
                <a:latin typeface="Tahoma"/>
                <a:cs typeface="Tahoma"/>
              </a:rPr>
              <a:t> </a:t>
            </a:r>
            <a:r>
              <a:rPr sz="1950" spc="-55" dirty="0">
                <a:latin typeface="Tahoma"/>
                <a:cs typeface="Tahoma"/>
              </a:rPr>
              <a:t>f</a:t>
            </a:r>
            <a:r>
              <a:rPr sz="1950" spc="20" dirty="0">
                <a:latin typeface="Tahoma"/>
                <a:cs typeface="Tahoma"/>
              </a:rPr>
              <a:t>i</a:t>
            </a:r>
            <a:r>
              <a:rPr sz="1950" spc="45" dirty="0">
                <a:latin typeface="Tahoma"/>
                <a:cs typeface="Tahoma"/>
              </a:rPr>
              <a:t>e</a:t>
            </a:r>
            <a:r>
              <a:rPr sz="1950" spc="35" dirty="0">
                <a:latin typeface="Tahoma"/>
                <a:cs typeface="Tahoma"/>
              </a:rPr>
              <a:t>l</a:t>
            </a:r>
            <a:r>
              <a:rPr sz="1950" spc="125" dirty="0">
                <a:latin typeface="Tahoma"/>
                <a:cs typeface="Tahoma"/>
              </a:rPr>
              <a:t>d</a:t>
            </a:r>
            <a:r>
              <a:rPr sz="1950" spc="25" dirty="0">
                <a:latin typeface="Tahoma"/>
                <a:cs typeface="Tahoma"/>
              </a:rPr>
              <a:t>s</a:t>
            </a:r>
            <a:r>
              <a:rPr sz="1950" spc="-190" dirty="0">
                <a:latin typeface="Tahoma"/>
                <a:cs typeface="Tahoma"/>
              </a:rPr>
              <a:t> </a:t>
            </a:r>
            <a:r>
              <a:rPr sz="1950" spc="85" dirty="0">
                <a:latin typeface="Tahoma"/>
                <a:cs typeface="Tahoma"/>
              </a:rPr>
              <a:t>w</a:t>
            </a:r>
            <a:r>
              <a:rPr sz="1950" spc="70" dirty="0">
                <a:latin typeface="Tahoma"/>
                <a:cs typeface="Tahoma"/>
              </a:rPr>
              <a:t>h</a:t>
            </a:r>
            <a:r>
              <a:rPr sz="1950" spc="20" dirty="0">
                <a:latin typeface="Tahoma"/>
                <a:cs typeface="Tahoma"/>
              </a:rPr>
              <a:t>i</a:t>
            </a:r>
            <a:r>
              <a:rPr sz="1950" spc="135" dirty="0">
                <a:latin typeface="Tahoma"/>
                <a:cs typeface="Tahoma"/>
              </a:rPr>
              <a:t>c</a:t>
            </a:r>
            <a:r>
              <a:rPr sz="1950" spc="50" dirty="0">
                <a:latin typeface="Tahoma"/>
                <a:cs typeface="Tahoma"/>
              </a:rPr>
              <a:t>h  </a:t>
            </a:r>
            <a:r>
              <a:rPr sz="1950" spc="85" dirty="0">
                <a:latin typeface="Tahoma"/>
                <a:cs typeface="Tahoma"/>
              </a:rPr>
              <a:t>w</a:t>
            </a:r>
            <a:r>
              <a:rPr sz="1950" spc="45" dirty="0">
                <a:latin typeface="Tahoma"/>
                <a:cs typeface="Tahoma"/>
              </a:rPr>
              <a:t>e</a:t>
            </a:r>
            <a:r>
              <a:rPr sz="1950" spc="-60" dirty="0">
                <a:latin typeface="Tahoma"/>
                <a:cs typeface="Tahoma"/>
              </a:rPr>
              <a:t>r</a:t>
            </a:r>
            <a:r>
              <a:rPr sz="1950" spc="45" dirty="0">
                <a:latin typeface="Tahoma"/>
                <a:cs typeface="Tahoma"/>
              </a:rPr>
              <a:t>e</a:t>
            </a:r>
            <a:r>
              <a:rPr sz="1950" spc="-190" dirty="0">
                <a:latin typeface="Tahoma"/>
                <a:cs typeface="Tahoma"/>
              </a:rPr>
              <a:t> </a:t>
            </a:r>
            <a:r>
              <a:rPr sz="1950" spc="20" dirty="0">
                <a:latin typeface="Tahoma"/>
                <a:cs typeface="Tahoma"/>
              </a:rPr>
              <a:t>i</a:t>
            </a:r>
            <a:r>
              <a:rPr sz="1950" spc="70" dirty="0">
                <a:latin typeface="Tahoma"/>
                <a:cs typeface="Tahoma"/>
              </a:rPr>
              <a:t>n</a:t>
            </a:r>
            <a:r>
              <a:rPr sz="1950" spc="25" dirty="0">
                <a:latin typeface="Tahoma"/>
                <a:cs typeface="Tahoma"/>
              </a:rPr>
              <a:t>s</a:t>
            </a:r>
            <a:r>
              <a:rPr sz="1950" spc="20" dirty="0">
                <a:latin typeface="Tahoma"/>
                <a:cs typeface="Tahoma"/>
              </a:rPr>
              <a:t>i</a:t>
            </a:r>
            <a:r>
              <a:rPr sz="1950" spc="125" dirty="0">
                <a:latin typeface="Tahoma"/>
                <a:cs typeface="Tahoma"/>
              </a:rPr>
              <a:t>g</a:t>
            </a:r>
            <a:r>
              <a:rPr sz="1950" spc="70" dirty="0">
                <a:latin typeface="Tahoma"/>
                <a:cs typeface="Tahoma"/>
              </a:rPr>
              <a:t>n</a:t>
            </a:r>
            <a:r>
              <a:rPr sz="1950" spc="20" dirty="0">
                <a:latin typeface="Tahoma"/>
                <a:cs typeface="Tahoma"/>
              </a:rPr>
              <a:t>i</a:t>
            </a:r>
            <a:r>
              <a:rPr sz="1950" spc="-55" dirty="0">
                <a:latin typeface="Tahoma"/>
                <a:cs typeface="Tahoma"/>
              </a:rPr>
              <a:t>f</a:t>
            </a:r>
            <a:r>
              <a:rPr sz="1950" spc="20" dirty="0">
                <a:latin typeface="Tahoma"/>
                <a:cs typeface="Tahoma"/>
              </a:rPr>
              <a:t>i</a:t>
            </a:r>
            <a:r>
              <a:rPr sz="1950" spc="135" dirty="0">
                <a:latin typeface="Tahoma"/>
                <a:cs typeface="Tahoma"/>
              </a:rPr>
              <a:t>c</a:t>
            </a:r>
            <a:r>
              <a:rPr sz="1950" spc="15" dirty="0">
                <a:latin typeface="Tahoma"/>
                <a:cs typeface="Tahoma"/>
              </a:rPr>
              <a:t>a</a:t>
            </a:r>
            <a:r>
              <a:rPr sz="1950" spc="70" dirty="0">
                <a:latin typeface="Tahoma"/>
                <a:cs typeface="Tahoma"/>
              </a:rPr>
              <a:t>n</a:t>
            </a:r>
            <a:r>
              <a:rPr sz="1950" spc="-40" dirty="0">
                <a:latin typeface="Tahoma"/>
                <a:cs typeface="Tahoma"/>
              </a:rPr>
              <a:t>t</a:t>
            </a:r>
            <a:r>
              <a:rPr sz="1950" spc="-190" dirty="0">
                <a:latin typeface="Tahoma"/>
                <a:cs typeface="Tahoma"/>
              </a:rPr>
              <a:t> </a:t>
            </a:r>
            <a:r>
              <a:rPr sz="1950" spc="-40" dirty="0">
                <a:latin typeface="Tahoma"/>
                <a:cs typeface="Tahoma"/>
              </a:rPr>
              <a:t>t</a:t>
            </a:r>
            <a:r>
              <a:rPr sz="1950" spc="85" dirty="0">
                <a:latin typeface="Tahoma"/>
                <a:cs typeface="Tahoma"/>
              </a:rPr>
              <a:t>o</a:t>
            </a:r>
            <a:r>
              <a:rPr sz="1950" spc="-190" dirty="0">
                <a:latin typeface="Tahoma"/>
                <a:cs typeface="Tahoma"/>
              </a:rPr>
              <a:t> </a:t>
            </a:r>
            <a:r>
              <a:rPr sz="1950" spc="85" dirty="0">
                <a:latin typeface="Tahoma"/>
                <a:cs typeface="Tahoma"/>
              </a:rPr>
              <a:t>o</a:t>
            </a:r>
            <a:r>
              <a:rPr sz="1950" spc="70" dirty="0">
                <a:latin typeface="Tahoma"/>
                <a:cs typeface="Tahoma"/>
              </a:rPr>
              <a:t>u</a:t>
            </a:r>
            <a:r>
              <a:rPr sz="1950" spc="-60" dirty="0">
                <a:latin typeface="Tahoma"/>
                <a:cs typeface="Tahoma"/>
              </a:rPr>
              <a:t>r</a:t>
            </a:r>
            <a:r>
              <a:rPr sz="1950" spc="-190" dirty="0">
                <a:latin typeface="Tahoma"/>
                <a:cs typeface="Tahoma"/>
              </a:rPr>
              <a:t> </a:t>
            </a:r>
            <a:r>
              <a:rPr sz="1950" spc="15" dirty="0">
                <a:latin typeface="Tahoma"/>
                <a:cs typeface="Tahoma"/>
              </a:rPr>
              <a:t>a</a:t>
            </a:r>
            <a:r>
              <a:rPr sz="1950" spc="70" dirty="0">
                <a:latin typeface="Tahoma"/>
                <a:cs typeface="Tahoma"/>
              </a:rPr>
              <a:t>n</a:t>
            </a:r>
            <a:r>
              <a:rPr sz="1950" spc="15" dirty="0">
                <a:latin typeface="Tahoma"/>
                <a:cs typeface="Tahoma"/>
              </a:rPr>
              <a:t>a</a:t>
            </a:r>
            <a:r>
              <a:rPr sz="1950" spc="35" dirty="0">
                <a:latin typeface="Tahoma"/>
                <a:cs typeface="Tahoma"/>
              </a:rPr>
              <a:t>l</a:t>
            </a:r>
            <a:r>
              <a:rPr sz="1950" spc="30" dirty="0">
                <a:latin typeface="Tahoma"/>
                <a:cs typeface="Tahoma"/>
              </a:rPr>
              <a:t>y</a:t>
            </a:r>
            <a:r>
              <a:rPr sz="1950" spc="25" dirty="0">
                <a:latin typeface="Tahoma"/>
                <a:cs typeface="Tahoma"/>
              </a:rPr>
              <a:t>s</a:t>
            </a:r>
            <a:r>
              <a:rPr sz="1950" spc="20" dirty="0">
                <a:latin typeface="Tahoma"/>
                <a:cs typeface="Tahoma"/>
              </a:rPr>
              <a:t>i</a:t>
            </a:r>
            <a:r>
              <a:rPr sz="1950" spc="25" dirty="0">
                <a:latin typeface="Tahoma"/>
                <a:cs typeface="Tahoma"/>
              </a:rPr>
              <a:t>s</a:t>
            </a:r>
            <a:endParaRPr sz="1950">
              <a:latin typeface="Tahoma"/>
              <a:cs typeface="Tahoma"/>
            </a:endParaRPr>
          </a:p>
        </p:txBody>
      </p:sp>
      <p:pic>
        <p:nvPicPr>
          <p:cNvPr id="34" name="object 34"/>
          <p:cNvPicPr/>
          <p:nvPr/>
        </p:nvPicPr>
        <p:blipFill>
          <a:blip r:embed="rId4" cstate="print"/>
          <a:stretch>
            <a:fillRect/>
          </a:stretch>
        </p:blipFill>
        <p:spPr>
          <a:xfrm>
            <a:off x="13862011" y="3629016"/>
            <a:ext cx="82809" cy="82809"/>
          </a:xfrm>
          <a:prstGeom prst="rect">
            <a:avLst/>
          </a:prstGeom>
        </p:spPr>
      </p:pic>
      <p:sp>
        <p:nvSpPr>
          <p:cNvPr id="35" name="object 33">
            <a:extLst>
              <a:ext uri="{FF2B5EF4-FFF2-40B4-BE49-F238E27FC236}">
                <a16:creationId xmlns:a16="http://schemas.microsoft.com/office/drawing/2014/main" id="{DF407AD8-855D-C33B-CAF3-9877C9A5B6D0}"/>
              </a:ext>
            </a:extLst>
          </p:cNvPr>
          <p:cNvSpPr/>
          <p:nvPr/>
        </p:nvSpPr>
        <p:spPr>
          <a:xfrm>
            <a:off x="158602" y="9502787"/>
            <a:ext cx="700826" cy="678492"/>
          </a:xfrm>
          <a:custGeom>
            <a:avLst/>
            <a:gdLst/>
            <a:ahLst/>
            <a:cxnLst/>
            <a:rect l="l" t="t" r="r" b="b"/>
            <a:pathLst>
              <a:path w="619760" h="619759">
                <a:moveTo>
                  <a:pt x="315276" y="619679"/>
                </a:moveTo>
                <a:lnTo>
                  <a:pt x="269421" y="617123"/>
                </a:lnTo>
                <a:lnTo>
                  <a:pt x="225550" y="608129"/>
                </a:lnTo>
                <a:lnTo>
                  <a:pt x="184141" y="593170"/>
                </a:lnTo>
                <a:lnTo>
                  <a:pt x="145680" y="572717"/>
                </a:lnTo>
                <a:lnTo>
                  <a:pt x="110657" y="547241"/>
                </a:lnTo>
                <a:lnTo>
                  <a:pt x="79558" y="517213"/>
                </a:lnTo>
                <a:lnTo>
                  <a:pt x="52871" y="483103"/>
                </a:lnTo>
                <a:lnTo>
                  <a:pt x="31084" y="445382"/>
                </a:lnTo>
                <a:lnTo>
                  <a:pt x="14685" y="404521"/>
                </a:lnTo>
                <a:lnTo>
                  <a:pt x="4161" y="360992"/>
                </a:lnTo>
                <a:lnTo>
                  <a:pt x="0" y="315265"/>
                </a:lnTo>
                <a:lnTo>
                  <a:pt x="2557" y="269420"/>
                </a:lnTo>
                <a:lnTo>
                  <a:pt x="11551" y="225550"/>
                </a:lnTo>
                <a:lnTo>
                  <a:pt x="26509" y="184140"/>
                </a:lnTo>
                <a:lnTo>
                  <a:pt x="46962" y="145680"/>
                </a:lnTo>
                <a:lnTo>
                  <a:pt x="72438" y="110657"/>
                </a:lnTo>
                <a:lnTo>
                  <a:pt x="102467" y="79558"/>
                </a:lnTo>
                <a:lnTo>
                  <a:pt x="136577" y="52871"/>
                </a:lnTo>
                <a:lnTo>
                  <a:pt x="174297"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7"/>
                </a:lnTo>
                <a:lnTo>
                  <a:pt x="604995" y="215158"/>
                </a:lnTo>
                <a:lnTo>
                  <a:pt x="615519" y="258687"/>
                </a:lnTo>
                <a:lnTo>
                  <a:pt x="619680" y="304413"/>
                </a:lnTo>
                <a:lnTo>
                  <a:pt x="617123" y="350259"/>
                </a:lnTo>
                <a:lnTo>
                  <a:pt x="608129" y="394129"/>
                </a:lnTo>
                <a:lnTo>
                  <a:pt x="593170" y="435539"/>
                </a:lnTo>
                <a:lnTo>
                  <a:pt x="572718" y="473999"/>
                </a:lnTo>
                <a:lnTo>
                  <a:pt x="547241" y="509023"/>
                </a:lnTo>
                <a:lnTo>
                  <a:pt x="517213" y="540122"/>
                </a:lnTo>
                <a:lnTo>
                  <a:pt x="483103" y="566808"/>
                </a:lnTo>
                <a:lnTo>
                  <a:pt x="445382" y="588595"/>
                </a:lnTo>
                <a:lnTo>
                  <a:pt x="404522" y="604995"/>
                </a:lnTo>
                <a:lnTo>
                  <a:pt x="360993" y="615519"/>
                </a:lnTo>
                <a:lnTo>
                  <a:pt x="315276" y="619679"/>
                </a:lnTo>
                <a:close/>
              </a:path>
            </a:pathLst>
          </a:custGeom>
          <a:solidFill>
            <a:srgbClr val="78DDE3"/>
          </a:solidFill>
        </p:spPr>
        <p:txBody>
          <a:bodyPr wrap="square" lIns="0" tIns="0" rIns="0" bIns="0" rtlCol="0"/>
          <a:lstStyle/>
          <a:p>
            <a:endParaRPr/>
          </a:p>
        </p:txBody>
      </p:sp>
      <p:sp>
        <p:nvSpPr>
          <p:cNvPr id="36" name="TextBox 35">
            <a:extLst>
              <a:ext uri="{FF2B5EF4-FFF2-40B4-BE49-F238E27FC236}">
                <a16:creationId xmlns:a16="http://schemas.microsoft.com/office/drawing/2014/main" id="{3F5C6AC9-665C-C1D1-767F-924FFC512923}"/>
              </a:ext>
            </a:extLst>
          </p:cNvPr>
          <p:cNvSpPr txBox="1"/>
          <p:nvPr/>
        </p:nvSpPr>
        <p:spPr>
          <a:xfrm>
            <a:off x="304800" y="9611200"/>
            <a:ext cx="381000" cy="461665"/>
          </a:xfrm>
          <a:prstGeom prst="rect">
            <a:avLst/>
          </a:prstGeom>
          <a:noFill/>
        </p:spPr>
        <p:txBody>
          <a:bodyPr wrap="square" rtlCol="0">
            <a:spAutoFit/>
          </a:bodyPr>
          <a:lstStyle/>
          <a:p>
            <a:r>
              <a:rPr lang="en-US" sz="2400" b="1" dirty="0"/>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37C8EF"/>
          </a:solidFill>
        </p:spPr>
        <p:txBody>
          <a:bodyPr wrap="square" lIns="0" tIns="0" rIns="0" bIns="0" rtlCol="0"/>
          <a:lstStyle/>
          <a:p>
            <a:endParaRPr/>
          </a:p>
        </p:txBody>
      </p:sp>
      <p:sp>
        <p:nvSpPr>
          <p:cNvPr id="3" name="object 3"/>
          <p:cNvSpPr/>
          <p:nvPr/>
        </p:nvSpPr>
        <p:spPr>
          <a:xfrm>
            <a:off x="514350" y="485776"/>
            <a:ext cx="17259300" cy="9286875"/>
          </a:xfrm>
          <a:custGeom>
            <a:avLst/>
            <a:gdLst/>
            <a:ahLst/>
            <a:cxnLst/>
            <a:rect l="l" t="t" r="r" b="b"/>
            <a:pathLst>
              <a:path w="17259300" h="9286875">
                <a:moveTo>
                  <a:pt x="17068799" y="9286428"/>
                </a:moveTo>
                <a:lnTo>
                  <a:pt x="190499" y="9286428"/>
                </a:lnTo>
                <a:lnTo>
                  <a:pt x="153161" y="9282734"/>
                </a:lnTo>
                <a:lnTo>
                  <a:pt x="84810" y="9254422"/>
                </a:lnTo>
                <a:lnTo>
                  <a:pt x="32006" y="9201618"/>
                </a:lnTo>
                <a:lnTo>
                  <a:pt x="3694" y="9133266"/>
                </a:lnTo>
                <a:lnTo>
                  <a:pt x="0" y="9095928"/>
                </a:lnTo>
                <a:lnTo>
                  <a:pt x="0" y="190499"/>
                </a:lnTo>
                <a:lnTo>
                  <a:pt x="14500" y="117598"/>
                </a:lnTo>
                <a:lnTo>
                  <a:pt x="55796" y="55796"/>
                </a:lnTo>
                <a:lnTo>
                  <a:pt x="117598" y="14500"/>
                </a:lnTo>
                <a:lnTo>
                  <a:pt x="190498" y="0"/>
                </a:lnTo>
                <a:lnTo>
                  <a:pt x="17068800" y="0"/>
                </a:lnTo>
                <a:lnTo>
                  <a:pt x="17141701" y="14500"/>
                </a:lnTo>
                <a:lnTo>
                  <a:pt x="17203504" y="55796"/>
                </a:lnTo>
                <a:lnTo>
                  <a:pt x="17244798" y="117598"/>
                </a:lnTo>
                <a:lnTo>
                  <a:pt x="17259299" y="190499"/>
                </a:lnTo>
                <a:lnTo>
                  <a:pt x="17259299" y="9095928"/>
                </a:lnTo>
                <a:lnTo>
                  <a:pt x="17244798" y="9168830"/>
                </a:lnTo>
                <a:lnTo>
                  <a:pt x="17203504" y="9230632"/>
                </a:lnTo>
                <a:lnTo>
                  <a:pt x="17141701" y="9271927"/>
                </a:lnTo>
                <a:lnTo>
                  <a:pt x="17068799" y="9286428"/>
                </a:lnTo>
                <a:close/>
              </a:path>
            </a:pathLst>
          </a:custGeom>
          <a:solidFill>
            <a:srgbClr val="FFFFFF"/>
          </a:solidFill>
        </p:spPr>
        <p:txBody>
          <a:bodyPr wrap="square" lIns="0" tIns="0" rIns="0" bIns="0" rtlCol="0"/>
          <a:lstStyle/>
          <a:p>
            <a:endParaRPr/>
          </a:p>
        </p:txBody>
      </p:sp>
      <p:sp>
        <p:nvSpPr>
          <p:cNvPr id="4" name="object 4"/>
          <p:cNvSpPr txBox="1"/>
          <p:nvPr/>
        </p:nvSpPr>
        <p:spPr>
          <a:xfrm>
            <a:off x="1028700" y="1026508"/>
            <a:ext cx="5763260" cy="838200"/>
          </a:xfrm>
          <a:prstGeom prst="rect">
            <a:avLst/>
          </a:prstGeom>
        </p:spPr>
        <p:txBody>
          <a:bodyPr vert="horz" wrap="square" lIns="0" tIns="0" rIns="0" bIns="0" rtlCol="0">
            <a:spAutoFit/>
          </a:bodyPr>
          <a:lstStyle/>
          <a:p>
            <a:pPr>
              <a:lnSpc>
                <a:spcPts val="6434"/>
              </a:lnSpc>
            </a:pPr>
            <a:r>
              <a:rPr sz="5500" b="1" spc="-229" dirty="0">
                <a:latin typeface="Tahoma"/>
                <a:cs typeface="Tahoma"/>
              </a:rPr>
              <a:t>W</a:t>
            </a:r>
            <a:r>
              <a:rPr sz="5500" b="1" spc="-114" dirty="0">
                <a:latin typeface="Tahoma"/>
                <a:cs typeface="Tahoma"/>
              </a:rPr>
              <a:t>h</a:t>
            </a:r>
            <a:r>
              <a:rPr sz="5500" b="1" spc="-200" dirty="0">
                <a:latin typeface="Tahoma"/>
                <a:cs typeface="Tahoma"/>
              </a:rPr>
              <a:t>i</a:t>
            </a:r>
            <a:r>
              <a:rPr sz="5500" b="1" spc="-305" dirty="0">
                <a:latin typeface="Tahoma"/>
                <a:cs typeface="Tahoma"/>
              </a:rPr>
              <a:t>t</a:t>
            </a:r>
            <a:r>
              <a:rPr sz="5500" b="1" spc="-95" dirty="0">
                <a:latin typeface="Tahoma"/>
                <a:cs typeface="Tahoma"/>
              </a:rPr>
              <a:t>e</a:t>
            </a:r>
            <a:r>
              <a:rPr sz="5500" b="1" spc="55" dirty="0">
                <a:latin typeface="Tahoma"/>
                <a:cs typeface="Tahoma"/>
              </a:rPr>
              <a:t>b</a:t>
            </a:r>
            <a:r>
              <a:rPr sz="5500" b="1" spc="-70" dirty="0">
                <a:latin typeface="Tahoma"/>
                <a:cs typeface="Tahoma"/>
              </a:rPr>
              <a:t>o</a:t>
            </a:r>
            <a:r>
              <a:rPr sz="5500" b="1" spc="-210" dirty="0">
                <a:latin typeface="Tahoma"/>
                <a:cs typeface="Tahoma"/>
              </a:rPr>
              <a:t>a</a:t>
            </a:r>
            <a:r>
              <a:rPr sz="5500" b="1" spc="-300" dirty="0">
                <a:latin typeface="Tahoma"/>
                <a:cs typeface="Tahoma"/>
              </a:rPr>
              <a:t>r</a:t>
            </a:r>
            <a:r>
              <a:rPr sz="5500" b="1" spc="85" dirty="0">
                <a:latin typeface="Tahoma"/>
                <a:cs typeface="Tahoma"/>
              </a:rPr>
              <a:t>d</a:t>
            </a:r>
            <a:r>
              <a:rPr sz="5500" b="1" spc="-545" dirty="0">
                <a:latin typeface="Tahoma"/>
                <a:cs typeface="Tahoma"/>
              </a:rPr>
              <a:t> </a:t>
            </a:r>
            <a:r>
              <a:rPr sz="5500" b="1" spc="-195" dirty="0">
                <a:latin typeface="Tahoma"/>
                <a:cs typeface="Tahoma"/>
              </a:rPr>
              <a:t>P</a:t>
            </a:r>
            <a:r>
              <a:rPr sz="5500" b="1" spc="-210" dirty="0">
                <a:latin typeface="Tahoma"/>
                <a:cs typeface="Tahoma"/>
              </a:rPr>
              <a:t>a</a:t>
            </a:r>
            <a:r>
              <a:rPr sz="5500" b="1" spc="80" dirty="0">
                <a:latin typeface="Tahoma"/>
                <a:cs typeface="Tahoma"/>
              </a:rPr>
              <a:t>g</a:t>
            </a:r>
            <a:r>
              <a:rPr sz="5500" b="1" spc="-90" dirty="0">
                <a:latin typeface="Tahoma"/>
                <a:cs typeface="Tahoma"/>
              </a:rPr>
              <a:t>e</a:t>
            </a:r>
            <a:endParaRPr sz="5500">
              <a:latin typeface="Tahoma"/>
              <a:cs typeface="Tahoma"/>
            </a:endParaRPr>
          </a:p>
        </p:txBody>
      </p:sp>
      <p:grpSp>
        <p:nvGrpSpPr>
          <p:cNvPr id="5" name="object 5"/>
          <p:cNvGrpSpPr/>
          <p:nvPr/>
        </p:nvGrpSpPr>
        <p:grpSpPr>
          <a:xfrm>
            <a:off x="883281" y="667114"/>
            <a:ext cx="16373475" cy="8953500"/>
            <a:chOff x="883281" y="667114"/>
            <a:chExt cx="16373475" cy="8953500"/>
          </a:xfrm>
        </p:grpSpPr>
        <p:pic>
          <p:nvPicPr>
            <p:cNvPr id="6" name="object 6"/>
            <p:cNvPicPr/>
            <p:nvPr/>
          </p:nvPicPr>
          <p:blipFill>
            <a:blip r:embed="rId2" cstate="print"/>
            <a:stretch>
              <a:fillRect/>
            </a:stretch>
          </p:blipFill>
          <p:spPr>
            <a:xfrm>
              <a:off x="883281" y="667114"/>
              <a:ext cx="16373474" cy="8953297"/>
            </a:xfrm>
            <a:prstGeom prst="rect">
              <a:avLst/>
            </a:prstGeom>
          </p:spPr>
        </p:pic>
        <p:sp>
          <p:nvSpPr>
            <p:cNvPr id="7" name="object 7"/>
            <p:cNvSpPr/>
            <p:nvPr/>
          </p:nvSpPr>
          <p:spPr>
            <a:xfrm>
              <a:off x="5303134" y="3255802"/>
              <a:ext cx="11800840" cy="5480050"/>
            </a:xfrm>
            <a:custGeom>
              <a:avLst/>
              <a:gdLst/>
              <a:ahLst/>
              <a:cxnLst/>
              <a:rect l="l" t="t" r="r" b="b"/>
              <a:pathLst>
                <a:path w="11800840" h="5480050">
                  <a:moveTo>
                    <a:pt x="11523028" y="5479928"/>
                  </a:moveTo>
                  <a:lnTo>
                    <a:pt x="285749" y="5479928"/>
                  </a:lnTo>
                  <a:lnTo>
                    <a:pt x="240779" y="5476369"/>
                  </a:lnTo>
                  <a:lnTo>
                    <a:pt x="197320" y="5465901"/>
                  </a:lnTo>
                  <a:lnTo>
                    <a:pt x="156141" y="5448845"/>
                  </a:lnTo>
                  <a:lnTo>
                    <a:pt x="118010" y="5425516"/>
                  </a:lnTo>
                  <a:lnTo>
                    <a:pt x="83694" y="5396234"/>
                  </a:lnTo>
                  <a:lnTo>
                    <a:pt x="54412" y="5361918"/>
                  </a:lnTo>
                  <a:lnTo>
                    <a:pt x="31083" y="5323786"/>
                  </a:lnTo>
                  <a:lnTo>
                    <a:pt x="14026" y="5282608"/>
                  </a:lnTo>
                  <a:lnTo>
                    <a:pt x="3559" y="5239149"/>
                  </a:lnTo>
                  <a:lnTo>
                    <a:pt x="0" y="5194178"/>
                  </a:lnTo>
                  <a:lnTo>
                    <a:pt x="0" y="285749"/>
                  </a:lnTo>
                  <a:lnTo>
                    <a:pt x="3559" y="240779"/>
                  </a:lnTo>
                  <a:lnTo>
                    <a:pt x="14026" y="197320"/>
                  </a:lnTo>
                  <a:lnTo>
                    <a:pt x="31083" y="156141"/>
                  </a:lnTo>
                  <a:lnTo>
                    <a:pt x="54412" y="118010"/>
                  </a:lnTo>
                  <a:lnTo>
                    <a:pt x="83694" y="83694"/>
                  </a:lnTo>
                  <a:lnTo>
                    <a:pt x="118010" y="54412"/>
                  </a:lnTo>
                  <a:lnTo>
                    <a:pt x="156141" y="31083"/>
                  </a:lnTo>
                  <a:lnTo>
                    <a:pt x="197320" y="14026"/>
                  </a:lnTo>
                  <a:lnTo>
                    <a:pt x="240779" y="3559"/>
                  </a:lnTo>
                  <a:lnTo>
                    <a:pt x="285749" y="0"/>
                  </a:lnTo>
                  <a:lnTo>
                    <a:pt x="11523028" y="0"/>
                  </a:lnTo>
                  <a:lnTo>
                    <a:pt x="11567999" y="3559"/>
                  </a:lnTo>
                  <a:lnTo>
                    <a:pt x="11611458" y="14026"/>
                  </a:lnTo>
                  <a:lnTo>
                    <a:pt x="11652637" y="31083"/>
                  </a:lnTo>
                  <a:lnTo>
                    <a:pt x="11690768" y="54412"/>
                  </a:lnTo>
                  <a:lnTo>
                    <a:pt x="11725086" y="83694"/>
                  </a:lnTo>
                  <a:lnTo>
                    <a:pt x="11754367" y="118010"/>
                  </a:lnTo>
                  <a:lnTo>
                    <a:pt x="11777695" y="156141"/>
                  </a:lnTo>
                  <a:lnTo>
                    <a:pt x="11794752" y="197320"/>
                  </a:lnTo>
                  <a:lnTo>
                    <a:pt x="11800808" y="222465"/>
                  </a:lnTo>
                  <a:lnTo>
                    <a:pt x="11800808" y="5257463"/>
                  </a:lnTo>
                  <a:lnTo>
                    <a:pt x="11777695" y="5323786"/>
                  </a:lnTo>
                  <a:lnTo>
                    <a:pt x="11754367" y="5361918"/>
                  </a:lnTo>
                  <a:lnTo>
                    <a:pt x="11725086" y="5396234"/>
                  </a:lnTo>
                  <a:lnTo>
                    <a:pt x="11690768" y="5425516"/>
                  </a:lnTo>
                  <a:lnTo>
                    <a:pt x="11652637" y="5448845"/>
                  </a:lnTo>
                  <a:lnTo>
                    <a:pt x="11611458" y="5465901"/>
                  </a:lnTo>
                  <a:lnTo>
                    <a:pt x="11567999" y="5476369"/>
                  </a:lnTo>
                  <a:lnTo>
                    <a:pt x="11523028" y="5479928"/>
                  </a:lnTo>
                  <a:close/>
                </a:path>
              </a:pathLst>
            </a:custGeom>
            <a:solidFill>
              <a:srgbClr val="ECF0F1"/>
            </a:solidFill>
          </p:spPr>
          <p:txBody>
            <a:bodyPr wrap="square" lIns="0" tIns="0" rIns="0" bIns="0" rtlCol="0"/>
            <a:lstStyle/>
            <a:p>
              <a:endParaRPr/>
            </a:p>
          </p:txBody>
        </p:sp>
        <p:pic>
          <p:nvPicPr>
            <p:cNvPr id="8" name="object 8"/>
            <p:cNvPicPr/>
            <p:nvPr/>
          </p:nvPicPr>
          <p:blipFill>
            <a:blip r:embed="rId3" cstate="print"/>
            <a:stretch>
              <a:fillRect/>
            </a:stretch>
          </p:blipFill>
          <p:spPr>
            <a:xfrm>
              <a:off x="5703184" y="3655852"/>
              <a:ext cx="95250" cy="95249"/>
            </a:xfrm>
            <a:prstGeom prst="rect">
              <a:avLst/>
            </a:prstGeom>
          </p:spPr>
        </p:pic>
        <p:pic>
          <p:nvPicPr>
            <p:cNvPr id="9" name="object 9"/>
            <p:cNvPicPr/>
            <p:nvPr/>
          </p:nvPicPr>
          <p:blipFill>
            <a:blip r:embed="rId3" cstate="print"/>
            <a:stretch>
              <a:fillRect/>
            </a:stretch>
          </p:blipFill>
          <p:spPr>
            <a:xfrm>
              <a:off x="5703184" y="4913152"/>
              <a:ext cx="95250" cy="95249"/>
            </a:xfrm>
            <a:prstGeom prst="rect">
              <a:avLst/>
            </a:prstGeom>
          </p:spPr>
        </p:pic>
        <p:pic>
          <p:nvPicPr>
            <p:cNvPr id="10" name="object 10"/>
            <p:cNvPicPr/>
            <p:nvPr/>
          </p:nvPicPr>
          <p:blipFill>
            <a:blip r:embed="rId3" cstate="print"/>
            <a:stretch>
              <a:fillRect/>
            </a:stretch>
          </p:blipFill>
          <p:spPr>
            <a:xfrm>
              <a:off x="5703184" y="6170452"/>
              <a:ext cx="95250" cy="95249"/>
            </a:xfrm>
            <a:prstGeom prst="rect">
              <a:avLst/>
            </a:prstGeom>
          </p:spPr>
        </p:pic>
        <p:pic>
          <p:nvPicPr>
            <p:cNvPr id="11" name="object 11"/>
            <p:cNvPicPr/>
            <p:nvPr/>
          </p:nvPicPr>
          <p:blipFill>
            <a:blip r:embed="rId3" cstate="print"/>
            <a:stretch>
              <a:fillRect/>
            </a:stretch>
          </p:blipFill>
          <p:spPr>
            <a:xfrm>
              <a:off x="5703184" y="7427752"/>
              <a:ext cx="95250" cy="95249"/>
            </a:xfrm>
            <a:prstGeom prst="rect">
              <a:avLst/>
            </a:prstGeom>
          </p:spPr>
        </p:pic>
        <p:pic>
          <p:nvPicPr>
            <p:cNvPr id="12" name="object 12"/>
            <p:cNvPicPr/>
            <p:nvPr/>
          </p:nvPicPr>
          <p:blipFill>
            <a:blip r:embed="rId3" cstate="print"/>
            <a:stretch>
              <a:fillRect/>
            </a:stretch>
          </p:blipFill>
          <p:spPr>
            <a:xfrm>
              <a:off x="5703184" y="8265952"/>
              <a:ext cx="95250" cy="95249"/>
            </a:xfrm>
            <a:prstGeom prst="rect">
              <a:avLst/>
            </a:prstGeom>
          </p:spPr>
        </p:pic>
      </p:grpSp>
      <p:sp>
        <p:nvSpPr>
          <p:cNvPr id="13" name="object 13"/>
          <p:cNvSpPr txBox="1"/>
          <p:nvPr/>
        </p:nvSpPr>
        <p:spPr>
          <a:xfrm>
            <a:off x="5951379" y="3427869"/>
            <a:ext cx="10996930" cy="5054600"/>
          </a:xfrm>
          <a:prstGeom prst="rect">
            <a:avLst/>
          </a:prstGeom>
        </p:spPr>
        <p:txBody>
          <a:bodyPr vert="horz" wrap="square" lIns="0" tIns="12700" rIns="0" bIns="0" rtlCol="0">
            <a:spAutoFit/>
          </a:bodyPr>
          <a:lstStyle/>
          <a:p>
            <a:pPr marL="12700" marR="5080">
              <a:lnSpc>
                <a:spcPct val="114599"/>
              </a:lnSpc>
              <a:spcBef>
                <a:spcPts val="100"/>
              </a:spcBef>
            </a:pPr>
            <a:r>
              <a:rPr sz="2400" spc="60" dirty="0">
                <a:latin typeface="Tahoma"/>
                <a:cs typeface="Tahoma"/>
              </a:rPr>
              <a:t>As</a:t>
            </a:r>
            <a:r>
              <a:rPr sz="2400" spc="-229" dirty="0">
                <a:latin typeface="Tahoma"/>
                <a:cs typeface="Tahoma"/>
              </a:rPr>
              <a:t> </a:t>
            </a:r>
            <a:r>
              <a:rPr sz="2400" spc="10" dirty="0">
                <a:latin typeface="Tahoma"/>
                <a:cs typeface="Tahoma"/>
              </a:rPr>
              <a:t>a</a:t>
            </a:r>
            <a:r>
              <a:rPr sz="2400" spc="-229" dirty="0">
                <a:latin typeface="Tahoma"/>
                <a:cs typeface="Tahoma"/>
              </a:rPr>
              <a:t> </a:t>
            </a:r>
            <a:r>
              <a:rPr sz="2400" spc="25" dirty="0">
                <a:latin typeface="Tahoma"/>
                <a:cs typeface="Tahoma"/>
              </a:rPr>
              <a:t>data</a:t>
            </a:r>
            <a:r>
              <a:rPr sz="2400" spc="-229" dirty="0">
                <a:latin typeface="Tahoma"/>
                <a:cs typeface="Tahoma"/>
              </a:rPr>
              <a:t> </a:t>
            </a:r>
            <a:r>
              <a:rPr sz="2400" spc="20" dirty="0">
                <a:latin typeface="Tahoma"/>
                <a:cs typeface="Tahoma"/>
              </a:rPr>
              <a:t>analyst</a:t>
            </a:r>
            <a:r>
              <a:rPr sz="2400" spc="-229" dirty="0">
                <a:latin typeface="Tahoma"/>
                <a:cs typeface="Tahoma"/>
              </a:rPr>
              <a:t> </a:t>
            </a:r>
            <a:r>
              <a:rPr sz="2400" spc="20" dirty="0">
                <a:latin typeface="Tahoma"/>
                <a:cs typeface="Tahoma"/>
              </a:rPr>
              <a:t>to</a:t>
            </a:r>
            <a:r>
              <a:rPr sz="2400" spc="-229" dirty="0">
                <a:latin typeface="Tahoma"/>
                <a:cs typeface="Tahoma"/>
              </a:rPr>
              <a:t> </a:t>
            </a:r>
            <a:r>
              <a:rPr sz="2400" spc="55" dirty="0">
                <a:latin typeface="Tahoma"/>
                <a:cs typeface="Tahoma"/>
              </a:rPr>
              <a:t>achieve</a:t>
            </a:r>
            <a:r>
              <a:rPr sz="2400" spc="-229" dirty="0">
                <a:latin typeface="Tahoma"/>
                <a:cs typeface="Tahoma"/>
              </a:rPr>
              <a:t> </a:t>
            </a:r>
            <a:r>
              <a:rPr sz="2400" spc="25" dirty="0">
                <a:latin typeface="Tahoma"/>
                <a:cs typeface="Tahoma"/>
              </a:rPr>
              <a:t>the</a:t>
            </a:r>
            <a:r>
              <a:rPr sz="2400" spc="-229" dirty="0">
                <a:latin typeface="Tahoma"/>
                <a:cs typeface="Tahoma"/>
              </a:rPr>
              <a:t> </a:t>
            </a:r>
            <a:r>
              <a:rPr sz="2400" spc="15" dirty="0">
                <a:latin typeface="Tahoma"/>
                <a:cs typeface="Tahoma"/>
              </a:rPr>
              <a:t>dataset</a:t>
            </a:r>
            <a:r>
              <a:rPr sz="2400" spc="-229" dirty="0">
                <a:latin typeface="Tahoma"/>
                <a:cs typeface="Tahoma"/>
              </a:rPr>
              <a:t> </a:t>
            </a:r>
            <a:r>
              <a:rPr sz="2400" spc="40" dirty="0">
                <a:latin typeface="Tahoma"/>
                <a:cs typeface="Tahoma"/>
              </a:rPr>
              <a:t>where</a:t>
            </a:r>
            <a:r>
              <a:rPr sz="2400" spc="-229" dirty="0">
                <a:latin typeface="Tahoma"/>
                <a:cs typeface="Tahoma"/>
              </a:rPr>
              <a:t> </a:t>
            </a:r>
            <a:r>
              <a:rPr sz="2400" spc="75" dirty="0">
                <a:latin typeface="Tahoma"/>
                <a:cs typeface="Tahoma"/>
              </a:rPr>
              <a:t>we</a:t>
            </a:r>
            <a:r>
              <a:rPr sz="2400" spc="-229" dirty="0">
                <a:latin typeface="Tahoma"/>
                <a:cs typeface="Tahoma"/>
              </a:rPr>
              <a:t> </a:t>
            </a:r>
            <a:r>
              <a:rPr sz="2400" spc="100" dirty="0">
                <a:latin typeface="Tahoma"/>
                <a:cs typeface="Tahoma"/>
              </a:rPr>
              <a:t>could</a:t>
            </a:r>
            <a:r>
              <a:rPr sz="2400" spc="-229" dirty="0">
                <a:latin typeface="Tahoma"/>
                <a:cs typeface="Tahoma"/>
              </a:rPr>
              <a:t> </a:t>
            </a:r>
            <a:r>
              <a:rPr sz="2400" spc="10" dirty="0">
                <a:latin typeface="Tahoma"/>
                <a:cs typeface="Tahoma"/>
              </a:rPr>
              <a:t>perform</a:t>
            </a:r>
            <a:r>
              <a:rPr sz="2400" spc="-229" dirty="0">
                <a:latin typeface="Tahoma"/>
                <a:cs typeface="Tahoma"/>
              </a:rPr>
              <a:t> </a:t>
            </a:r>
            <a:r>
              <a:rPr sz="2400" spc="30" dirty="0">
                <a:latin typeface="Tahoma"/>
                <a:cs typeface="Tahoma"/>
              </a:rPr>
              <a:t>our</a:t>
            </a:r>
            <a:r>
              <a:rPr sz="2400" spc="-229" dirty="0">
                <a:latin typeface="Tahoma"/>
                <a:cs typeface="Tahoma"/>
              </a:rPr>
              <a:t> </a:t>
            </a:r>
            <a:r>
              <a:rPr sz="2400" dirty="0">
                <a:latin typeface="Tahoma"/>
                <a:cs typeface="Tahoma"/>
              </a:rPr>
              <a:t>analysis,</a:t>
            </a:r>
            <a:r>
              <a:rPr sz="2400" spc="-229" dirty="0">
                <a:latin typeface="Tahoma"/>
                <a:cs typeface="Tahoma"/>
              </a:rPr>
              <a:t> </a:t>
            </a:r>
            <a:r>
              <a:rPr sz="2400" spc="25" dirty="0">
                <a:latin typeface="Tahoma"/>
                <a:cs typeface="Tahoma"/>
              </a:rPr>
              <a:t>the </a:t>
            </a:r>
            <a:r>
              <a:rPr sz="2400" spc="-735" dirty="0">
                <a:latin typeface="Tahoma"/>
                <a:cs typeface="Tahoma"/>
              </a:rPr>
              <a:t> </a:t>
            </a:r>
            <a:r>
              <a:rPr sz="2400" spc="10" dirty="0">
                <a:latin typeface="Tahoma"/>
                <a:cs typeface="Tahoma"/>
              </a:rPr>
              <a:t>raw</a:t>
            </a:r>
            <a:r>
              <a:rPr sz="2400" spc="-235" dirty="0">
                <a:latin typeface="Tahoma"/>
                <a:cs typeface="Tahoma"/>
              </a:rPr>
              <a:t> </a:t>
            </a:r>
            <a:r>
              <a:rPr sz="2400" spc="15" dirty="0">
                <a:latin typeface="Tahoma"/>
                <a:cs typeface="Tahoma"/>
              </a:rPr>
              <a:t>dataset</a:t>
            </a:r>
            <a:r>
              <a:rPr sz="2400" spc="-235" dirty="0">
                <a:latin typeface="Tahoma"/>
                <a:cs typeface="Tahoma"/>
              </a:rPr>
              <a:t> </a:t>
            </a:r>
            <a:r>
              <a:rPr sz="2400" spc="40" dirty="0">
                <a:latin typeface="Tahoma"/>
                <a:cs typeface="Tahoma"/>
              </a:rPr>
              <a:t>has</a:t>
            </a:r>
            <a:r>
              <a:rPr sz="2400" spc="-235" dirty="0">
                <a:latin typeface="Tahoma"/>
                <a:cs typeface="Tahoma"/>
              </a:rPr>
              <a:t> </a:t>
            </a:r>
            <a:r>
              <a:rPr sz="2400" spc="75" dirty="0">
                <a:latin typeface="Tahoma"/>
                <a:cs typeface="Tahoma"/>
              </a:rPr>
              <a:t>been</a:t>
            </a:r>
            <a:r>
              <a:rPr sz="2400" spc="-235" dirty="0">
                <a:latin typeface="Tahoma"/>
                <a:cs typeface="Tahoma"/>
              </a:rPr>
              <a:t> </a:t>
            </a:r>
            <a:r>
              <a:rPr sz="2400" spc="55" dirty="0">
                <a:latin typeface="Tahoma"/>
                <a:cs typeface="Tahoma"/>
              </a:rPr>
              <a:t>well</a:t>
            </a:r>
            <a:r>
              <a:rPr sz="2400" spc="-235" dirty="0">
                <a:latin typeface="Tahoma"/>
                <a:cs typeface="Tahoma"/>
              </a:rPr>
              <a:t> </a:t>
            </a:r>
            <a:r>
              <a:rPr sz="2400" spc="55" dirty="0">
                <a:latin typeface="Tahoma"/>
                <a:cs typeface="Tahoma"/>
              </a:rPr>
              <a:t>observed</a:t>
            </a:r>
            <a:r>
              <a:rPr sz="2400" spc="-229" dirty="0">
                <a:latin typeface="Tahoma"/>
                <a:cs typeface="Tahoma"/>
              </a:rPr>
              <a:t> </a:t>
            </a:r>
            <a:r>
              <a:rPr sz="2400" spc="75" dirty="0">
                <a:latin typeface="Tahoma"/>
                <a:cs typeface="Tahoma"/>
              </a:rPr>
              <a:t>and</a:t>
            </a:r>
            <a:r>
              <a:rPr sz="2400" spc="-235" dirty="0">
                <a:latin typeface="Tahoma"/>
                <a:cs typeface="Tahoma"/>
              </a:rPr>
              <a:t> </a:t>
            </a:r>
            <a:r>
              <a:rPr sz="2400" spc="35" dirty="0">
                <a:latin typeface="Tahoma"/>
                <a:cs typeface="Tahoma"/>
              </a:rPr>
              <a:t>preprocessed.</a:t>
            </a:r>
            <a:endParaRPr sz="2400">
              <a:latin typeface="Tahoma"/>
              <a:cs typeface="Tahoma"/>
            </a:endParaRPr>
          </a:p>
          <a:p>
            <a:pPr>
              <a:lnSpc>
                <a:spcPct val="100000"/>
              </a:lnSpc>
              <a:spcBef>
                <a:spcPts val="40"/>
              </a:spcBef>
            </a:pPr>
            <a:endParaRPr sz="2700">
              <a:latin typeface="Tahoma"/>
              <a:cs typeface="Tahoma"/>
            </a:endParaRPr>
          </a:p>
          <a:p>
            <a:pPr marL="12700" marR="808990">
              <a:lnSpc>
                <a:spcPct val="114599"/>
              </a:lnSpc>
            </a:pPr>
            <a:r>
              <a:rPr sz="2400" spc="-30" dirty="0">
                <a:latin typeface="Tahoma"/>
                <a:cs typeface="Tahoma"/>
              </a:rPr>
              <a:t>Initially,</a:t>
            </a:r>
            <a:r>
              <a:rPr sz="2400" spc="-229" dirty="0">
                <a:latin typeface="Tahoma"/>
                <a:cs typeface="Tahoma"/>
              </a:rPr>
              <a:t> </a:t>
            </a:r>
            <a:r>
              <a:rPr sz="2400" spc="80" dirty="0">
                <a:latin typeface="Tahoma"/>
                <a:cs typeface="Tahoma"/>
              </a:rPr>
              <a:t>5</a:t>
            </a:r>
            <a:r>
              <a:rPr sz="2400" spc="-225" dirty="0">
                <a:latin typeface="Tahoma"/>
                <a:cs typeface="Tahoma"/>
              </a:rPr>
              <a:t> </a:t>
            </a:r>
            <a:r>
              <a:rPr sz="2400" spc="25" dirty="0">
                <a:latin typeface="Tahoma"/>
                <a:cs typeface="Tahoma"/>
              </a:rPr>
              <a:t>CORE,</a:t>
            </a:r>
            <a:r>
              <a:rPr sz="2400" spc="-229" dirty="0">
                <a:latin typeface="Tahoma"/>
                <a:cs typeface="Tahoma"/>
              </a:rPr>
              <a:t> </a:t>
            </a:r>
            <a:r>
              <a:rPr sz="2400" spc="15" dirty="0">
                <a:latin typeface="Tahoma"/>
                <a:cs typeface="Tahoma"/>
              </a:rPr>
              <a:t>Metadata,</a:t>
            </a:r>
            <a:r>
              <a:rPr sz="2400" spc="-225" dirty="0">
                <a:latin typeface="Tahoma"/>
                <a:cs typeface="Tahoma"/>
              </a:rPr>
              <a:t> </a:t>
            </a:r>
            <a:r>
              <a:rPr sz="2400" spc="75" dirty="0">
                <a:latin typeface="Tahoma"/>
                <a:cs typeface="Tahoma"/>
              </a:rPr>
              <a:t>and</a:t>
            </a:r>
            <a:r>
              <a:rPr sz="2400" spc="-225" dirty="0">
                <a:latin typeface="Tahoma"/>
                <a:cs typeface="Tahoma"/>
              </a:rPr>
              <a:t> </a:t>
            </a:r>
            <a:r>
              <a:rPr sz="2400" spc="35" dirty="0">
                <a:latin typeface="Tahoma"/>
                <a:cs typeface="Tahoma"/>
              </a:rPr>
              <a:t>Reviews</a:t>
            </a:r>
            <a:r>
              <a:rPr sz="2400" spc="-229" dirty="0">
                <a:latin typeface="Tahoma"/>
                <a:cs typeface="Tahoma"/>
              </a:rPr>
              <a:t> </a:t>
            </a:r>
            <a:r>
              <a:rPr sz="2400" spc="40" dirty="0">
                <a:latin typeface="Tahoma"/>
                <a:cs typeface="Tahoma"/>
              </a:rPr>
              <a:t>have</a:t>
            </a:r>
            <a:r>
              <a:rPr sz="2400" spc="-225" dirty="0">
                <a:latin typeface="Tahoma"/>
                <a:cs typeface="Tahoma"/>
              </a:rPr>
              <a:t> </a:t>
            </a:r>
            <a:r>
              <a:rPr sz="2400" spc="75" dirty="0">
                <a:latin typeface="Tahoma"/>
                <a:cs typeface="Tahoma"/>
              </a:rPr>
              <a:t>been</a:t>
            </a:r>
            <a:r>
              <a:rPr sz="2400" spc="-225" dirty="0">
                <a:latin typeface="Tahoma"/>
                <a:cs typeface="Tahoma"/>
              </a:rPr>
              <a:t> </a:t>
            </a:r>
            <a:r>
              <a:rPr sz="2400" spc="65" dirty="0">
                <a:latin typeface="Tahoma"/>
                <a:cs typeface="Tahoma"/>
              </a:rPr>
              <a:t>considered</a:t>
            </a:r>
            <a:r>
              <a:rPr sz="2400" spc="-229" dirty="0">
                <a:latin typeface="Tahoma"/>
                <a:cs typeface="Tahoma"/>
              </a:rPr>
              <a:t> </a:t>
            </a:r>
            <a:r>
              <a:rPr sz="2400" spc="75" dirty="0">
                <a:latin typeface="Tahoma"/>
                <a:cs typeface="Tahoma"/>
              </a:rPr>
              <a:t>and</a:t>
            </a:r>
            <a:r>
              <a:rPr sz="2400" spc="-225" dirty="0">
                <a:latin typeface="Tahoma"/>
                <a:cs typeface="Tahoma"/>
              </a:rPr>
              <a:t> </a:t>
            </a:r>
            <a:r>
              <a:rPr sz="2400" spc="-5" dirty="0">
                <a:latin typeface="Tahoma"/>
                <a:cs typeface="Tahoma"/>
              </a:rPr>
              <a:t>feature </a:t>
            </a:r>
            <a:r>
              <a:rPr sz="2400" spc="-735" dirty="0">
                <a:latin typeface="Tahoma"/>
                <a:cs typeface="Tahoma"/>
              </a:rPr>
              <a:t> </a:t>
            </a:r>
            <a:r>
              <a:rPr sz="2400" spc="15" dirty="0">
                <a:latin typeface="Tahoma"/>
                <a:cs typeface="Tahoma"/>
              </a:rPr>
              <a:t>extraction</a:t>
            </a:r>
            <a:r>
              <a:rPr sz="2400" spc="-235" dirty="0">
                <a:latin typeface="Tahoma"/>
                <a:cs typeface="Tahoma"/>
              </a:rPr>
              <a:t> </a:t>
            </a:r>
            <a:r>
              <a:rPr sz="2400" spc="40" dirty="0">
                <a:latin typeface="Tahoma"/>
                <a:cs typeface="Tahoma"/>
              </a:rPr>
              <a:t>has</a:t>
            </a:r>
            <a:r>
              <a:rPr sz="2400" spc="-229" dirty="0">
                <a:latin typeface="Tahoma"/>
                <a:cs typeface="Tahoma"/>
              </a:rPr>
              <a:t> </a:t>
            </a:r>
            <a:r>
              <a:rPr sz="2400" spc="75" dirty="0">
                <a:latin typeface="Tahoma"/>
                <a:cs typeface="Tahoma"/>
              </a:rPr>
              <a:t>been</a:t>
            </a:r>
            <a:r>
              <a:rPr sz="2400" spc="-235" dirty="0">
                <a:latin typeface="Tahoma"/>
                <a:cs typeface="Tahoma"/>
              </a:rPr>
              <a:t> </a:t>
            </a:r>
            <a:r>
              <a:rPr sz="2400" spc="70" dirty="0">
                <a:latin typeface="Tahoma"/>
                <a:cs typeface="Tahoma"/>
              </a:rPr>
              <a:t>based</a:t>
            </a:r>
            <a:r>
              <a:rPr sz="2400" spc="-229" dirty="0">
                <a:latin typeface="Tahoma"/>
                <a:cs typeface="Tahoma"/>
              </a:rPr>
              <a:t> </a:t>
            </a:r>
            <a:r>
              <a:rPr sz="2400" spc="90" dirty="0">
                <a:latin typeface="Tahoma"/>
                <a:cs typeface="Tahoma"/>
              </a:rPr>
              <a:t>on</a:t>
            </a:r>
            <a:r>
              <a:rPr sz="2400" spc="-235" dirty="0">
                <a:latin typeface="Tahoma"/>
                <a:cs typeface="Tahoma"/>
              </a:rPr>
              <a:t> </a:t>
            </a:r>
            <a:r>
              <a:rPr sz="2400" spc="25" dirty="0">
                <a:latin typeface="Tahoma"/>
                <a:cs typeface="Tahoma"/>
              </a:rPr>
              <a:t>the</a:t>
            </a:r>
            <a:r>
              <a:rPr sz="2400" spc="-229" dirty="0">
                <a:latin typeface="Tahoma"/>
                <a:cs typeface="Tahoma"/>
              </a:rPr>
              <a:t> </a:t>
            </a:r>
            <a:r>
              <a:rPr sz="2400" spc="20" dirty="0">
                <a:latin typeface="Tahoma"/>
                <a:cs typeface="Tahoma"/>
              </a:rPr>
              <a:t>information</a:t>
            </a:r>
            <a:r>
              <a:rPr sz="2400" spc="-235" dirty="0">
                <a:latin typeface="Tahoma"/>
                <a:cs typeface="Tahoma"/>
              </a:rPr>
              <a:t> </a:t>
            </a:r>
            <a:r>
              <a:rPr sz="2400" spc="75" dirty="0">
                <a:latin typeface="Tahoma"/>
                <a:cs typeface="Tahoma"/>
              </a:rPr>
              <a:t>each</a:t>
            </a:r>
            <a:r>
              <a:rPr sz="2400" spc="-229" dirty="0">
                <a:latin typeface="Tahoma"/>
                <a:cs typeface="Tahoma"/>
              </a:rPr>
              <a:t> </a:t>
            </a:r>
            <a:r>
              <a:rPr sz="2400" spc="80" dirty="0">
                <a:latin typeface="Tahoma"/>
                <a:cs typeface="Tahoma"/>
              </a:rPr>
              <a:t>column</a:t>
            </a:r>
            <a:r>
              <a:rPr sz="2400" spc="-235" dirty="0">
                <a:latin typeface="Tahoma"/>
                <a:cs typeface="Tahoma"/>
              </a:rPr>
              <a:t> </a:t>
            </a:r>
            <a:r>
              <a:rPr sz="2400" spc="75" dirty="0">
                <a:latin typeface="Tahoma"/>
                <a:cs typeface="Tahoma"/>
              </a:rPr>
              <a:t>had</a:t>
            </a:r>
            <a:r>
              <a:rPr sz="2400" spc="-229" dirty="0">
                <a:latin typeface="Tahoma"/>
                <a:cs typeface="Tahoma"/>
              </a:rPr>
              <a:t> </a:t>
            </a:r>
            <a:r>
              <a:rPr sz="2400" spc="20" dirty="0">
                <a:latin typeface="Tahoma"/>
                <a:cs typeface="Tahoma"/>
              </a:rPr>
              <a:t>to</a:t>
            </a:r>
            <a:r>
              <a:rPr sz="2400" spc="-235" dirty="0">
                <a:latin typeface="Tahoma"/>
                <a:cs typeface="Tahoma"/>
              </a:rPr>
              <a:t> </a:t>
            </a:r>
            <a:r>
              <a:rPr sz="2400" spc="-50" dirty="0">
                <a:latin typeface="Tahoma"/>
                <a:cs typeface="Tahoma"/>
              </a:rPr>
              <a:t>offer.</a:t>
            </a:r>
            <a:endParaRPr sz="2400">
              <a:latin typeface="Tahoma"/>
              <a:cs typeface="Tahoma"/>
            </a:endParaRPr>
          </a:p>
          <a:p>
            <a:pPr>
              <a:lnSpc>
                <a:spcPct val="100000"/>
              </a:lnSpc>
              <a:spcBef>
                <a:spcPts val="40"/>
              </a:spcBef>
            </a:pPr>
            <a:endParaRPr sz="2700">
              <a:latin typeface="Tahoma"/>
              <a:cs typeface="Tahoma"/>
            </a:endParaRPr>
          </a:p>
          <a:p>
            <a:pPr marL="12700" marR="711835">
              <a:lnSpc>
                <a:spcPct val="114599"/>
              </a:lnSpc>
            </a:pPr>
            <a:r>
              <a:rPr sz="2400" spc="65" dirty="0">
                <a:latin typeface="Tahoma"/>
                <a:cs typeface="Tahoma"/>
              </a:rPr>
              <a:t>Then</a:t>
            </a:r>
            <a:r>
              <a:rPr sz="2400" spc="-235" dirty="0">
                <a:latin typeface="Tahoma"/>
                <a:cs typeface="Tahoma"/>
              </a:rPr>
              <a:t> </a:t>
            </a:r>
            <a:r>
              <a:rPr sz="2400" spc="20" dirty="0">
                <a:latin typeface="Tahoma"/>
                <a:cs typeface="Tahoma"/>
              </a:rPr>
              <a:t>to</a:t>
            </a:r>
            <a:r>
              <a:rPr sz="2400" spc="-229" dirty="0">
                <a:latin typeface="Tahoma"/>
                <a:cs typeface="Tahoma"/>
              </a:rPr>
              <a:t> </a:t>
            </a:r>
            <a:r>
              <a:rPr sz="2400" spc="40" dirty="0">
                <a:latin typeface="Tahoma"/>
                <a:cs typeface="Tahoma"/>
              </a:rPr>
              <a:t>impute</a:t>
            </a:r>
            <a:r>
              <a:rPr sz="2400" spc="-229" dirty="0">
                <a:latin typeface="Tahoma"/>
                <a:cs typeface="Tahoma"/>
              </a:rPr>
              <a:t> </a:t>
            </a:r>
            <a:r>
              <a:rPr sz="2400" spc="25" dirty="0">
                <a:latin typeface="Tahoma"/>
                <a:cs typeface="Tahoma"/>
              </a:rPr>
              <a:t>the</a:t>
            </a:r>
            <a:r>
              <a:rPr sz="2400" spc="-229" dirty="0">
                <a:latin typeface="Tahoma"/>
                <a:cs typeface="Tahoma"/>
              </a:rPr>
              <a:t> </a:t>
            </a:r>
            <a:r>
              <a:rPr sz="2400" spc="45" dirty="0">
                <a:latin typeface="Tahoma"/>
                <a:cs typeface="Tahoma"/>
              </a:rPr>
              <a:t>missing</a:t>
            </a:r>
            <a:r>
              <a:rPr sz="2400" spc="-229" dirty="0">
                <a:latin typeface="Tahoma"/>
                <a:cs typeface="Tahoma"/>
              </a:rPr>
              <a:t> </a:t>
            </a:r>
            <a:r>
              <a:rPr sz="2400" spc="5" dirty="0">
                <a:latin typeface="Tahoma"/>
                <a:cs typeface="Tahoma"/>
              </a:rPr>
              <a:t>values,</a:t>
            </a:r>
            <a:r>
              <a:rPr sz="2400" spc="-229" dirty="0">
                <a:latin typeface="Tahoma"/>
                <a:cs typeface="Tahoma"/>
              </a:rPr>
              <a:t> </a:t>
            </a:r>
            <a:r>
              <a:rPr sz="2400" spc="25" dirty="0">
                <a:latin typeface="Tahoma"/>
                <a:cs typeface="Tahoma"/>
              </a:rPr>
              <a:t>careful</a:t>
            </a:r>
            <a:r>
              <a:rPr sz="2400" spc="-235" dirty="0">
                <a:latin typeface="Tahoma"/>
                <a:cs typeface="Tahoma"/>
              </a:rPr>
              <a:t> </a:t>
            </a:r>
            <a:r>
              <a:rPr sz="2400" spc="35" dirty="0">
                <a:latin typeface="Tahoma"/>
                <a:cs typeface="Tahoma"/>
              </a:rPr>
              <a:t>steps</a:t>
            </a:r>
            <a:r>
              <a:rPr sz="2400" spc="-229" dirty="0">
                <a:latin typeface="Tahoma"/>
                <a:cs typeface="Tahoma"/>
              </a:rPr>
              <a:t> </a:t>
            </a:r>
            <a:r>
              <a:rPr sz="2400" spc="-5" dirty="0">
                <a:latin typeface="Tahoma"/>
                <a:cs typeface="Tahoma"/>
              </a:rPr>
              <a:t>are</a:t>
            </a:r>
            <a:r>
              <a:rPr sz="2400" spc="-229" dirty="0">
                <a:latin typeface="Tahoma"/>
                <a:cs typeface="Tahoma"/>
              </a:rPr>
              <a:t> </a:t>
            </a:r>
            <a:r>
              <a:rPr sz="2400" spc="25" dirty="0">
                <a:latin typeface="Tahoma"/>
                <a:cs typeface="Tahoma"/>
              </a:rPr>
              <a:t>taken</a:t>
            </a:r>
            <a:r>
              <a:rPr sz="2400" spc="-229" dirty="0">
                <a:latin typeface="Tahoma"/>
                <a:cs typeface="Tahoma"/>
              </a:rPr>
              <a:t> </a:t>
            </a:r>
            <a:r>
              <a:rPr sz="2400" spc="85" dirty="0">
                <a:latin typeface="Tahoma"/>
                <a:cs typeface="Tahoma"/>
              </a:rPr>
              <a:t>by</a:t>
            </a:r>
            <a:r>
              <a:rPr sz="2400" spc="-229" dirty="0">
                <a:latin typeface="Tahoma"/>
                <a:cs typeface="Tahoma"/>
              </a:rPr>
              <a:t> </a:t>
            </a:r>
            <a:r>
              <a:rPr sz="2400" spc="75" dirty="0">
                <a:latin typeface="Tahoma"/>
                <a:cs typeface="Tahoma"/>
              </a:rPr>
              <a:t>grouping</a:t>
            </a:r>
            <a:r>
              <a:rPr sz="2400" spc="-229" dirty="0">
                <a:latin typeface="Tahoma"/>
                <a:cs typeface="Tahoma"/>
              </a:rPr>
              <a:t> </a:t>
            </a:r>
            <a:r>
              <a:rPr sz="2400" spc="25" dirty="0">
                <a:latin typeface="Tahoma"/>
                <a:cs typeface="Tahoma"/>
              </a:rPr>
              <a:t>data </a:t>
            </a:r>
            <a:r>
              <a:rPr sz="2400" spc="-735" dirty="0">
                <a:latin typeface="Tahoma"/>
                <a:cs typeface="Tahoma"/>
              </a:rPr>
              <a:t> </a:t>
            </a:r>
            <a:r>
              <a:rPr sz="2400" spc="70" dirty="0">
                <a:latin typeface="Tahoma"/>
                <a:cs typeface="Tahoma"/>
              </a:rPr>
              <a:t>based</a:t>
            </a:r>
            <a:r>
              <a:rPr sz="2400" spc="-240" dirty="0">
                <a:latin typeface="Tahoma"/>
                <a:cs typeface="Tahoma"/>
              </a:rPr>
              <a:t> </a:t>
            </a:r>
            <a:r>
              <a:rPr sz="2400" spc="90" dirty="0">
                <a:latin typeface="Tahoma"/>
                <a:cs typeface="Tahoma"/>
              </a:rPr>
              <a:t>on</a:t>
            </a:r>
            <a:r>
              <a:rPr sz="2400" spc="-235" dirty="0">
                <a:latin typeface="Tahoma"/>
                <a:cs typeface="Tahoma"/>
              </a:rPr>
              <a:t> </a:t>
            </a:r>
            <a:r>
              <a:rPr sz="2400" spc="65" dirty="0">
                <a:latin typeface="Tahoma"/>
                <a:cs typeface="Tahoma"/>
              </a:rPr>
              <a:t>product</a:t>
            </a:r>
            <a:r>
              <a:rPr sz="2400" spc="-235" dirty="0">
                <a:latin typeface="Tahoma"/>
                <a:cs typeface="Tahoma"/>
              </a:rPr>
              <a:t> </a:t>
            </a:r>
            <a:r>
              <a:rPr sz="2400" spc="-5" dirty="0">
                <a:latin typeface="Tahoma"/>
                <a:cs typeface="Tahoma"/>
              </a:rPr>
              <a:t>ids.</a:t>
            </a:r>
            <a:endParaRPr sz="2400">
              <a:latin typeface="Tahoma"/>
              <a:cs typeface="Tahoma"/>
            </a:endParaRPr>
          </a:p>
          <a:p>
            <a:pPr marL="12700" marR="46355">
              <a:lnSpc>
                <a:spcPct val="229199"/>
              </a:lnSpc>
            </a:pPr>
            <a:r>
              <a:rPr sz="2400" spc="10" dirty="0">
                <a:latin typeface="Tahoma"/>
                <a:cs typeface="Tahoma"/>
              </a:rPr>
              <a:t>Eventually,</a:t>
            </a:r>
            <a:r>
              <a:rPr sz="2400" spc="-229" dirty="0">
                <a:latin typeface="Tahoma"/>
                <a:cs typeface="Tahoma"/>
              </a:rPr>
              <a:t> </a:t>
            </a:r>
            <a:r>
              <a:rPr sz="2400" spc="75" dirty="0">
                <a:latin typeface="Tahoma"/>
                <a:cs typeface="Tahoma"/>
              </a:rPr>
              <a:t>we</a:t>
            </a:r>
            <a:r>
              <a:rPr sz="2400" spc="-229" dirty="0">
                <a:latin typeface="Tahoma"/>
                <a:cs typeface="Tahoma"/>
              </a:rPr>
              <a:t> </a:t>
            </a:r>
            <a:r>
              <a:rPr sz="2400" spc="90" dirty="0">
                <a:latin typeface="Tahoma"/>
                <a:cs typeface="Tahoma"/>
              </a:rPr>
              <a:t>end</a:t>
            </a:r>
            <a:r>
              <a:rPr sz="2400" spc="-225" dirty="0">
                <a:latin typeface="Tahoma"/>
                <a:cs typeface="Tahoma"/>
              </a:rPr>
              <a:t> </a:t>
            </a:r>
            <a:r>
              <a:rPr sz="2400" spc="105" dirty="0">
                <a:latin typeface="Tahoma"/>
                <a:cs typeface="Tahoma"/>
              </a:rPr>
              <a:t>up</a:t>
            </a:r>
            <a:r>
              <a:rPr sz="2400" spc="-229" dirty="0">
                <a:latin typeface="Tahoma"/>
                <a:cs typeface="Tahoma"/>
              </a:rPr>
              <a:t> </a:t>
            </a:r>
            <a:r>
              <a:rPr sz="2400" spc="35" dirty="0">
                <a:latin typeface="Tahoma"/>
                <a:cs typeface="Tahoma"/>
              </a:rPr>
              <a:t>with</a:t>
            </a:r>
            <a:r>
              <a:rPr sz="2400" spc="-229" dirty="0">
                <a:latin typeface="Tahoma"/>
                <a:cs typeface="Tahoma"/>
              </a:rPr>
              <a:t> </a:t>
            </a:r>
            <a:r>
              <a:rPr sz="2400" spc="25" dirty="0">
                <a:latin typeface="Tahoma"/>
                <a:cs typeface="Tahoma"/>
              </a:rPr>
              <a:t>almost</a:t>
            </a:r>
            <a:r>
              <a:rPr sz="2400" spc="-225" dirty="0">
                <a:latin typeface="Tahoma"/>
                <a:cs typeface="Tahoma"/>
              </a:rPr>
              <a:t> </a:t>
            </a:r>
            <a:r>
              <a:rPr sz="2400" spc="30" dirty="0">
                <a:latin typeface="Tahoma"/>
                <a:cs typeface="Tahoma"/>
              </a:rPr>
              <a:t>23,350</a:t>
            </a:r>
            <a:r>
              <a:rPr sz="2400" spc="-229" dirty="0">
                <a:latin typeface="Tahoma"/>
                <a:cs typeface="Tahoma"/>
              </a:rPr>
              <a:t> </a:t>
            </a:r>
            <a:r>
              <a:rPr sz="2400" spc="35" dirty="0">
                <a:latin typeface="Tahoma"/>
                <a:cs typeface="Tahoma"/>
              </a:rPr>
              <a:t>rows</a:t>
            </a:r>
            <a:r>
              <a:rPr sz="2400" spc="-225" dirty="0">
                <a:latin typeface="Tahoma"/>
                <a:cs typeface="Tahoma"/>
              </a:rPr>
              <a:t> </a:t>
            </a:r>
            <a:r>
              <a:rPr sz="2400" spc="15" dirty="0">
                <a:latin typeface="Tahoma"/>
                <a:cs typeface="Tahoma"/>
              </a:rPr>
              <a:t>of</a:t>
            </a:r>
            <a:r>
              <a:rPr sz="2400" spc="-229" dirty="0">
                <a:latin typeface="Tahoma"/>
                <a:cs typeface="Tahoma"/>
              </a:rPr>
              <a:t> </a:t>
            </a:r>
            <a:r>
              <a:rPr sz="2400" spc="25" dirty="0">
                <a:latin typeface="Tahoma"/>
                <a:cs typeface="Tahoma"/>
              </a:rPr>
              <a:t>data</a:t>
            </a:r>
            <a:r>
              <a:rPr sz="2400" spc="-229" dirty="0">
                <a:latin typeface="Tahoma"/>
                <a:cs typeface="Tahoma"/>
              </a:rPr>
              <a:t> </a:t>
            </a:r>
            <a:r>
              <a:rPr sz="2400" spc="75" dirty="0">
                <a:latin typeface="Tahoma"/>
                <a:cs typeface="Tahoma"/>
              </a:rPr>
              <a:t>and</a:t>
            </a:r>
            <a:r>
              <a:rPr sz="2400" spc="-225" dirty="0">
                <a:latin typeface="Tahoma"/>
                <a:cs typeface="Tahoma"/>
              </a:rPr>
              <a:t> </a:t>
            </a:r>
            <a:r>
              <a:rPr sz="2400" spc="75" dirty="0">
                <a:latin typeface="Tahoma"/>
                <a:cs typeface="Tahoma"/>
              </a:rPr>
              <a:t>16</a:t>
            </a:r>
            <a:r>
              <a:rPr sz="2400" spc="-229" dirty="0">
                <a:latin typeface="Tahoma"/>
                <a:cs typeface="Tahoma"/>
              </a:rPr>
              <a:t> </a:t>
            </a:r>
            <a:r>
              <a:rPr sz="2400" spc="45" dirty="0">
                <a:latin typeface="Tahoma"/>
                <a:cs typeface="Tahoma"/>
              </a:rPr>
              <a:t>valuable</a:t>
            </a:r>
            <a:r>
              <a:rPr sz="2400" spc="-225" dirty="0">
                <a:latin typeface="Tahoma"/>
                <a:cs typeface="Tahoma"/>
              </a:rPr>
              <a:t> </a:t>
            </a:r>
            <a:r>
              <a:rPr sz="2400" spc="35" dirty="0">
                <a:latin typeface="Tahoma"/>
                <a:cs typeface="Tahoma"/>
              </a:rPr>
              <a:t>columns. </a:t>
            </a:r>
            <a:r>
              <a:rPr sz="2400" spc="-735" dirty="0">
                <a:latin typeface="Tahoma"/>
                <a:cs typeface="Tahoma"/>
              </a:rPr>
              <a:t> </a:t>
            </a:r>
            <a:r>
              <a:rPr sz="2400" spc="80" dirty="0">
                <a:latin typeface="Tahoma"/>
                <a:cs typeface="Tahoma"/>
              </a:rPr>
              <a:t>We</a:t>
            </a:r>
            <a:r>
              <a:rPr sz="2400" spc="-235" dirty="0">
                <a:latin typeface="Tahoma"/>
                <a:cs typeface="Tahoma"/>
              </a:rPr>
              <a:t> </a:t>
            </a:r>
            <a:r>
              <a:rPr sz="2400" spc="40" dirty="0">
                <a:latin typeface="Tahoma"/>
                <a:cs typeface="Tahoma"/>
              </a:rPr>
              <a:t>have</a:t>
            </a:r>
            <a:r>
              <a:rPr sz="2400" spc="-235" dirty="0">
                <a:latin typeface="Tahoma"/>
                <a:cs typeface="Tahoma"/>
              </a:rPr>
              <a:t> </a:t>
            </a:r>
            <a:r>
              <a:rPr sz="2400" spc="75" dirty="0">
                <a:latin typeface="Tahoma"/>
                <a:cs typeface="Tahoma"/>
              </a:rPr>
              <a:t>1212</a:t>
            </a:r>
            <a:r>
              <a:rPr sz="2400" spc="-235" dirty="0">
                <a:latin typeface="Tahoma"/>
                <a:cs typeface="Tahoma"/>
              </a:rPr>
              <a:t> </a:t>
            </a:r>
            <a:r>
              <a:rPr sz="2400" spc="75" dirty="0">
                <a:latin typeface="Tahoma"/>
                <a:cs typeface="Tahoma"/>
              </a:rPr>
              <a:t>unique</a:t>
            </a:r>
            <a:r>
              <a:rPr sz="2400" spc="-235" dirty="0">
                <a:latin typeface="Tahoma"/>
                <a:cs typeface="Tahoma"/>
              </a:rPr>
              <a:t> </a:t>
            </a:r>
            <a:r>
              <a:rPr sz="2400" spc="60" dirty="0">
                <a:latin typeface="Tahoma"/>
                <a:cs typeface="Tahoma"/>
              </a:rPr>
              <a:t>products</a:t>
            </a:r>
            <a:r>
              <a:rPr sz="2400" spc="-229" dirty="0">
                <a:latin typeface="Tahoma"/>
                <a:cs typeface="Tahoma"/>
              </a:rPr>
              <a:t> </a:t>
            </a:r>
            <a:r>
              <a:rPr sz="2400" spc="50" dirty="0">
                <a:latin typeface="Tahoma"/>
                <a:cs typeface="Tahoma"/>
              </a:rPr>
              <a:t>in</a:t>
            </a:r>
            <a:r>
              <a:rPr sz="2400" spc="-235" dirty="0">
                <a:latin typeface="Tahoma"/>
                <a:cs typeface="Tahoma"/>
              </a:rPr>
              <a:t> </a:t>
            </a:r>
            <a:r>
              <a:rPr sz="2400" spc="30" dirty="0">
                <a:latin typeface="Tahoma"/>
                <a:cs typeface="Tahoma"/>
              </a:rPr>
              <a:t>our</a:t>
            </a:r>
            <a:r>
              <a:rPr sz="2400" spc="-235" dirty="0">
                <a:latin typeface="Tahoma"/>
                <a:cs typeface="Tahoma"/>
              </a:rPr>
              <a:t> </a:t>
            </a:r>
            <a:r>
              <a:rPr sz="2400" spc="15" dirty="0">
                <a:latin typeface="Tahoma"/>
                <a:cs typeface="Tahoma"/>
              </a:rPr>
              <a:t>final</a:t>
            </a:r>
            <a:r>
              <a:rPr sz="2400" spc="-235" dirty="0">
                <a:latin typeface="Tahoma"/>
                <a:cs typeface="Tahoma"/>
              </a:rPr>
              <a:t> </a:t>
            </a:r>
            <a:r>
              <a:rPr sz="2400" spc="15" dirty="0">
                <a:latin typeface="Tahoma"/>
                <a:cs typeface="Tahoma"/>
              </a:rPr>
              <a:t>dataset</a:t>
            </a:r>
            <a:r>
              <a:rPr sz="2400" spc="-229" dirty="0">
                <a:latin typeface="Tahoma"/>
                <a:cs typeface="Tahoma"/>
              </a:rPr>
              <a:t> </a:t>
            </a:r>
            <a:r>
              <a:rPr sz="2400" spc="15" dirty="0">
                <a:latin typeface="Tahoma"/>
                <a:cs typeface="Tahoma"/>
              </a:rPr>
              <a:t>of</a:t>
            </a:r>
            <a:r>
              <a:rPr sz="2400" spc="-235" dirty="0">
                <a:latin typeface="Tahoma"/>
                <a:cs typeface="Tahoma"/>
              </a:rPr>
              <a:t> </a:t>
            </a:r>
            <a:r>
              <a:rPr sz="2400" spc="40" dirty="0">
                <a:latin typeface="Tahoma"/>
                <a:cs typeface="Tahoma"/>
              </a:rPr>
              <a:t>Luxury</a:t>
            </a:r>
            <a:r>
              <a:rPr sz="2400" spc="-235" dirty="0">
                <a:latin typeface="Tahoma"/>
                <a:cs typeface="Tahoma"/>
              </a:rPr>
              <a:t> </a:t>
            </a:r>
            <a:r>
              <a:rPr sz="2400" spc="5" dirty="0">
                <a:latin typeface="Tahoma"/>
                <a:cs typeface="Tahoma"/>
              </a:rPr>
              <a:t>beauty.</a:t>
            </a:r>
            <a:endParaRPr sz="2400">
              <a:latin typeface="Tahoma"/>
              <a:cs typeface="Tahoma"/>
            </a:endParaRPr>
          </a:p>
        </p:txBody>
      </p:sp>
      <p:sp>
        <p:nvSpPr>
          <p:cNvPr id="14" name="object 33">
            <a:extLst>
              <a:ext uri="{FF2B5EF4-FFF2-40B4-BE49-F238E27FC236}">
                <a16:creationId xmlns:a16="http://schemas.microsoft.com/office/drawing/2014/main" id="{DE9D46ED-F510-B1AF-667A-922DD9CC14C5}"/>
              </a:ext>
            </a:extLst>
          </p:cNvPr>
          <p:cNvSpPr/>
          <p:nvPr/>
        </p:nvSpPr>
        <p:spPr>
          <a:xfrm>
            <a:off x="442695" y="9248872"/>
            <a:ext cx="700826" cy="678492"/>
          </a:xfrm>
          <a:custGeom>
            <a:avLst/>
            <a:gdLst/>
            <a:ahLst/>
            <a:cxnLst/>
            <a:rect l="l" t="t" r="r" b="b"/>
            <a:pathLst>
              <a:path w="619760" h="619759">
                <a:moveTo>
                  <a:pt x="315276" y="619679"/>
                </a:moveTo>
                <a:lnTo>
                  <a:pt x="269421" y="617123"/>
                </a:lnTo>
                <a:lnTo>
                  <a:pt x="225550" y="608129"/>
                </a:lnTo>
                <a:lnTo>
                  <a:pt x="184141" y="593170"/>
                </a:lnTo>
                <a:lnTo>
                  <a:pt x="145680" y="572717"/>
                </a:lnTo>
                <a:lnTo>
                  <a:pt x="110657" y="547241"/>
                </a:lnTo>
                <a:lnTo>
                  <a:pt x="79558" y="517213"/>
                </a:lnTo>
                <a:lnTo>
                  <a:pt x="52871" y="483103"/>
                </a:lnTo>
                <a:lnTo>
                  <a:pt x="31084" y="445382"/>
                </a:lnTo>
                <a:lnTo>
                  <a:pt x="14685" y="404521"/>
                </a:lnTo>
                <a:lnTo>
                  <a:pt x="4161" y="360992"/>
                </a:lnTo>
                <a:lnTo>
                  <a:pt x="0" y="315265"/>
                </a:lnTo>
                <a:lnTo>
                  <a:pt x="2557" y="269420"/>
                </a:lnTo>
                <a:lnTo>
                  <a:pt x="11551" y="225550"/>
                </a:lnTo>
                <a:lnTo>
                  <a:pt x="26509" y="184140"/>
                </a:lnTo>
                <a:lnTo>
                  <a:pt x="46962" y="145680"/>
                </a:lnTo>
                <a:lnTo>
                  <a:pt x="72438" y="110657"/>
                </a:lnTo>
                <a:lnTo>
                  <a:pt x="102467" y="79558"/>
                </a:lnTo>
                <a:lnTo>
                  <a:pt x="136577" y="52871"/>
                </a:lnTo>
                <a:lnTo>
                  <a:pt x="174297"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7"/>
                </a:lnTo>
                <a:lnTo>
                  <a:pt x="604995" y="215158"/>
                </a:lnTo>
                <a:lnTo>
                  <a:pt x="615519" y="258687"/>
                </a:lnTo>
                <a:lnTo>
                  <a:pt x="619680" y="304413"/>
                </a:lnTo>
                <a:lnTo>
                  <a:pt x="617123" y="350259"/>
                </a:lnTo>
                <a:lnTo>
                  <a:pt x="608129" y="394129"/>
                </a:lnTo>
                <a:lnTo>
                  <a:pt x="593170" y="435539"/>
                </a:lnTo>
                <a:lnTo>
                  <a:pt x="572718" y="473999"/>
                </a:lnTo>
                <a:lnTo>
                  <a:pt x="547241" y="509023"/>
                </a:lnTo>
                <a:lnTo>
                  <a:pt x="517213" y="540122"/>
                </a:lnTo>
                <a:lnTo>
                  <a:pt x="483103" y="566808"/>
                </a:lnTo>
                <a:lnTo>
                  <a:pt x="445382" y="588595"/>
                </a:lnTo>
                <a:lnTo>
                  <a:pt x="404522" y="604995"/>
                </a:lnTo>
                <a:lnTo>
                  <a:pt x="360993" y="615519"/>
                </a:lnTo>
                <a:lnTo>
                  <a:pt x="315276" y="619679"/>
                </a:lnTo>
                <a:close/>
              </a:path>
            </a:pathLst>
          </a:custGeom>
          <a:solidFill>
            <a:srgbClr val="78DDE3"/>
          </a:solidFill>
        </p:spPr>
        <p:txBody>
          <a:bodyPr wrap="square" lIns="0" tIns="0" rIns="0" bIns="0" rtlCol="0"/>
          <a:lstStyle/>
          <a:p>
            <a:endParaRPr/>
          </a:p>
        </p:txBody>
      </p:sp>
      <p:sp>
        <p:nvSpPr>
          <p:cNvPr id="15" name="TextBox 14">
            <a:extLst>
              <a:ext uri="{FF2B5EF4-FFF2-40B4-BE49-F238E27FC236}">
                <a16:creationId xmlns:a16="http://schemas.microsoft.com/office/drawing/2014/main" id="{BFA0764B-5AF6-B089-1C22-77C2D1B9EA24}"/>
              </a:ext>
            </a:extLst>
          </p:cNvPr>
          <p:cNvSpPr txBox="1"/>
          <p:nvPr/>
        </p:nvSpPr>
        <p:spPr>
          <a:xfrm>
            <a:off x="602608" y="9387106"/>
            <a:ext cx="381000" cy="461665"/>
          </a:xfrm>
          <a:prstGeom prst="rect">
            <a:avLst/>
          </a:prstGeom>
          <a:noFill/>
        </p:spPr>
        <p:txBody>
          <a:bodyPr wrap="square" rtlCol="0">
            <a:spAutoFit/>
          </a:bodyPr>
          <a:lstStyle/>
          <a:p>
            <a:r>
              <a:rPr lang="en-US" sz="2400" b="1" dirty="0"/>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1353" y="4403974"/>
            <a:ext cx="318135" cy="240665"/>
          </a:xfrm>
          <a:prstGeom prst="rect">
            <a:avLst/>
          </a:prstGeom>
        </p:spPr>
        <p:txBody>
          <a:bodyPr vert="horz" wrap="square" lIns="0" tIns="12065" rIns="0" bIns="0" rtlCol="0">
            <a:spAutoFit/>
          </a:bodyPr>
          <a:lstStyle/>
          <a:p>
            <a:pPr marL="85090" marR="5080" indent="-73025">
              <a:lnSpc>
                <a:spcPct val="117500"/>
              </a:lnSpc>
              <a:spcBef>
                <a:spcPts val="95"/>
              </a:spcBef>
            </a:pPr>
            <a:r>
              <a:rPr sz="600" spc="25" dirty="0">
                <a:latin typeface="Tahoma"/>
                <a:cs typeface="Tahoma"/>
              </a:rPr>
              <a:t>P</a:t>
            </a:r>
            <a:r>
              <a:rPr sz="600" spc="-25" dirty="0">
                <a:latin typeface="Tahoma"/>
                <a:cs typeface="Tahoma"/>
              </a:rPr>
              <a:t>r</a:t>
            </a:r>
            <a:r>
              <a:rPr sz="600" spc="25" dirty="0">
                <a:latin typeface="Tahoma"/>
                <a:cs typeface="Tahoma"/>
              </a:rPr>
              <a:t>o</a:t>
            </a:r>
            <a:r>
              <a:rPr sz="600" spc="35" dirty="0">
                <a:latin typeface="Tahoma"/>
                <a:cs typeface="Tahoma"/>
              </a:rPr>
              <a:t>b</a:t>
            </a:r>
            <a:r>
              <a:rPr sz="600" spc="10" dirty="0">
                <a:latin typeface="Tahoma"/>
                <a:cs typeface="Tahoma"/>
              </a:rPr>
              <a:t>le</a:t>
            </a:r>
            <a:r>
              <a:rPr sz="600" spc="5" dirty="0">
                <a:latin typeface="Tahoma"/>
                <a:cs typeface="Tahoma"/>
              </a:rPr>
              <a:t>m  </a:t>
            </a:r>
            <a:r>
              <a:rPr sz="600" spc="-35" dirty="0">
                <a:latin typeface="Tahoma"/>
                <a:cs typeface="Tahoma"/>
              </a:rPr>
              <a:t>20%</a:t>
            </a:r>
            <a:endParaRPr sz="600">
              <a:latin typeface="Tahoma"/>
              <a:cs typeface="Tahoma"/>
            </a:endParaRPr>
          </a:p>
        </p:txBody>
      </p:sp>
      <p:sp>
        <p:nvSpPr>
          <p:cNvPr id="3" name="object 3"/>
          <p:cNvSpPr txBox="1"/>
          <p:nvPr/>
        </p:nvSpPr>
        <p:spPr>
          <a:xfrm>
            <a:off x="2890806" y="5539610"/>
            <a:ext cx="204470" cy="240665"/>
          </a:xfrm>
          <a:prstGeom prst="rect">
            <a:avLst/>
          </a:prstGeom>
        </p:spPr>
        <p:txBody>
          <a:bodyPr vert="horz" wrap="square" lIns="0" tIns="12065" rIns="0" bIns="0" rtlCol="0">
            <a:spAutoFit/>
          </a:bodyPr>
          <a:lstStyle/>
          <a:p>
            <a:pPr marL="28575" marR="5080" indent="-16510">
              <a:lnSpc>
                <a:spcPct val="117500"/>
              </a:lnSpc>
              <a:spcBef>
                <a:spcPts val="95"/>
              </a:spcBef>
            </a:pPr>
            <a:r>
              <a:rPr sz="600" spc="-5" dirty="0">
                <a:latin typeface="Tahoma"/>
                <a:cs typeface="Tahoma"/>
              </a:rPr>
              <a:t>R</a:t>
            </a:r>
            <a:r>
              <a:rPr sz="600" spc="10" dirty="0">
                <a:latin typeface="Tahoma"/>
                <a:cs typeface="Tahoma"/>
              </a:rPr>
              <a:t>e</a:t>
            </a:r>
            <a:r>
              <a:rPr sz="600" dirty="0">
                <a:latin typeface="Tahoma"/>
                <a:cs typeface="Tahoma"/>
              </a:rPr>
              <a:t>a</a:t>
            </a:r>
            <a:r>
              <a:rPr sz="600" spc="30" dirty="0">
                <a:latin typeface="Tahoma"/>
                <a:cs typeface="Tahoma"/>
              </a:rPr>
              <a:t>d  </a:t>
            </a:r>
            <a:r>
              <a:rPr sz="600" spc="-35" dirty="0">
                <a:latin typeface="Tahoma"/>
                <a:cs typeface="Tahoma"/>
              </a:rPr>
              <a:t>20%</a:t>
            </a:r>
            <a:endParaRPr sz="600">
              <a:latin typeface="Tahoma"/>
              <a:cs typeface="Tahoma"/>
            </a:endParaRPr>
          </a:p>
        </p:txBody>
      </p:sp>
      <p:sp>
        <p:nvSpPr>
          <p:cNvPr id="4" name="object 4"/>
          <p:cNvSpPr txBox="1"/>
          <p:nvPr/>
        </p:nvSpPr>
        <p:spPr>
          <a:xfrm>
            <a:off x="1797557" y="6241472"/>
            <a:ext cx="459105" cy="240665"/>
          </a:xfrm>
          <a:prstGeom prst="rect">
            <a:avLst/>
          </a:prstGeom>
        </p:spPr>
        <p:txBody>
          <a:bodyPr vert="horz" wrap="square" lIns="0" tIns="12065" rIns="0" bIns="0" rtlCol="0">
            <a:spAutoFit/>
          </a:bodyPr>
          <a:lstStyle/>
          <a:p>
            <a:pPr marL="155575" marR="5080" indent="-143510">
              <a:lnSpc>
                <a:spcPct val="117500"/>
              </a:lnSpc>
              <a:spcBef>
                <a:spcPts val="95"/>
              </a:spcBef>
            </a:pPr>
            <a:r>
              <a:rPr sz="600" spc="30" dirty="0">
                <a:latin typeface="Tahoma"/>
                <a:cs typeface="Tahoma"/>
              </a:rPr>
              <a:t>H</a:t>
            </a:r>
            <a:r>
              <a:rPr sz="600" spc="5" dirty="0">
                <a:latin typeface="Tahoma"/>
                <a:cs typeface="Tahoma"/>
              </a:rPr>
              <a:t>y</a:t>
            </a:r>
            <a:r>
              <a:rPr sz="600" spc="35" dirty="0">
                <a:latin typeface="Tahoma"/>
                <a:cs typeface="Tahoma"/>
              </a:rPr>
              <a:t>p</a:t>
            </a:r>
            <a:r>
              <a:rPr sz="600" spc="25" dirty="0">
                <a:latin typeface="Tahoma"/>
                <a:cs typeface="Tahoma"/>
              </a:rPr>
              <a:t>o</a:t>
            </a:r>
            <a:r>
              <a:rPr sz="600" spc="-15" dirty="0">
                <a:latin typeface="Tahoma"/>
                <a:cs typeface="Tahoma"/>
              </a:rPr>
              <a:t>t</a:t>
            </a:r>
            <a:r>
              <a:rPr sz="600" spc="20" dirty="0">
                <a:latin typeface="Tahoma"/>
                <a:cs typeface="Tahoma"/>
              </a:rPr>
              <a:t>h</a:t>
            </a:r>
            <a:r>
              <a:rPr sz="600" spc="10" dirty="0">
                <a:latin typeface="Tahoma"/>
                <a:cs typeface="Tahoma"/>
              </a:rPr>
              <a:t>e</a:t>
            </a:r>
            <a:r>
              <a:rPr sz="600" spc="5" dirty="0">
                <a:latin typeface="Tahoma"/>
                <a:cs typeface="Tahoma"/>
              </a:rPr>
              <a:t>siz</a:t>
            </a:r>
            <a:r>
              <a:rPr sz="600" spc="10" dirty="0">
                <a:latin typeface="Tahoma"/>
                <a:cs typeface="Tahoma"/>
              </a:rPr>
              <a:t>e  </a:t>
            </a:r>
            <a:r>
              <a:rPr sz="600" spc="-35" dirty="0">
                <a:latin typeface="Tahoma"/>
                <a:cs typeface="Tahoma"/>
              </a:rPr>
              <a:t>20%</a:t>
            </a:r>
            <a:endParaRPr sz="600">
              <a:latin typeface="Tahoma"/>
              <a:cs typeface="Tahoma"/>
            </a:endParaRPr>
          </a:p>
        </p:txBody>
      </p:sp>
      <p:sp>
        <p:nvSpPr>
          <p:cNvPr id="5" name="object 5"/>
          <p:cNvSpPr txBox="1"/>
          <p:nvPr/>
        </p:nvSpPr>
        <p:spPr>
          <a:xfrm>
            <a:off x="726478" y="5539610"/>
            <a:ext cx="347345" cy="240665"/>
          </a:xfrm>
          <a:prstGeom prst="rect">
            <a:avLst/>
          </a:prstGeom>
        </p:spPr>
        <p:txBody>
          <a:bodyPr vert="horz" wrap="square" lIns="0" tIns="12065" rIns="0" bIns="0" rtlCol="0">
            <a:spAutoFit/>
          </a:bodyPr>
          <a:lstStyle/>
          <a:p>
            <a:pPr marL="99695" marR="5080" indent="-87630">
              <a:lnSpc>
                <a:spcPct val="117500"/>
              </a:lnSpc>
              <a:spcBef>
                <a:spcPts val="95"/>
              </a:spcBef>
            </a:pPr>
            <a:r>
              <a:rPr sz="600" spc="-5" dirty="0">
                <a:latin typeface="Tahoma"/>
                <a:cs typeface="Tahoma"/>
              </a:rPr>
              <a:t>R</a:t>
            </a:r>
            <a:r>
              <a:rPr sz="600" spc="10" dirty="0">
                <a:latin typeface="Tahoma"/>
                <a:cs typeface="Tahoma"/>
              </a:rPr>
              <a:t>e</a:t>
            </a:r>
            <a:r>
              <a:rPr sz="600" spc="5" dirty="0">
                <a:latin typeface="Tahoma"/>
                <a:cs typeface="Tahoma"/>
              </a:rPr>
              <a:t>s</a:t>
            </a:r>
            <a:r>
              <a:rPr sz="600" spc="10" dirty="0">
                <a:latin typeface="Tahoma"/>
                <a:cs typeface="Tahoma"/>
              </a:rPr>
              <a:t>e</a:t>
            </a:r>
            <a:r>
              <a:rPr sz="600" dirty="0">
                <a:latin typeface="Tahoma"/>
                <a:cs typeface="Tahoma"/>
              </a:rPr>
              <a:t>a</a:t>
            </a:r>
            <a:r>
              <a:rPr sz="600" spc="-25" dirty="0">
                <a:latin typeface="Tahoma"/>
                <a:cs typeface="Tahoma"/>
              </a:rPr>
              <a:t>r</a:t>
            </a:r>
            <a:r>
              <a:rPr sz="600" spc="40" dirty="0">
                <a:latin typeface="Tahoma"/>
                <a:cs typeface="Tahoma"/>
              </a:rPr>
              <a:t>c</a:t>
            </a:r>
            <a:r>
              <a:rPr sz="600" spc="15" dirty="0">
                <a:latin typeface="Tahoma"/>
                <a:cs typeface="Tahoma"/>
              </a:rPr>
              <a:t>h  </a:t>
            </a:r>
            <a:r>
              <a:rPr sz="600" spc="-35" dirty="0">
                <a:latin typeface="Tahoma"/>
                <a:cs typeface="Tahoma"/>
              </a:rPr>
              <a:t>20%</a:t>
            </a:r>
            <a:endParaRPr sz="600">
              <a:latin typeface="Tahoma"/>
              <a:cs typeface="Tahoma"/>
            </a:endParaRPr>
          </a:p>
        </p:txBody>
      </p:sp>
      <p:sp>
        <p:nvSpPr>
          <p:cNvPr id="6" name="object 6"/>
          <p:cNvSpPr txBox="1"/>
          <p:nvPr/>
        </p:nvSpPr>
        <p:spPr>
          <a:xfrm>
            <a:off x="1020959" y="4403974"/>
            <a:ext cx="421640" cy="240665"/>
          </a:xfrm>
          <a:prstGeom prst="rect">
            <a:avLst/>
          </a:prstGeom>
        </p:spPr>
        <p:txBody>
          <a:bodyPr vert="horz" wrap="square" lIns="0" tIns="12065" rIns="0" bIns="0" rtlCol="0">
            <a:spAutoFit/>
          </a:bodyPr>
          <a:lstStyle/>
          <a:p>
            <a:pPr marL="137160" marR="5080" indent="-125095">
              <a:lnSpc>
                <a:spcPct val="117500"/>
              </a:lnSpc>
              <a:spcBef>
                <a:spcPts val="95"/>
              </a:spcBef>
            </a:pPr>
            <a:r>
              <a:rPr sz="600" spc="60" dirty="0">
                <a:latin typeface="Tahoma"/>
                <a:cs typeface="Tahoma"/>
              </a:rPr>
              <a:t>C</a:t>
            </a:r>
            <a:r>
              <a:rPr sz="600" spc="25" dirty="0">
                <a:latin typeface="Tahoma"/>
                <a:cs typeface="Tahoma"/>
              </a:rPr>
              <a:t>o</a:t>
            </a:r>
            <a:r>
              <a:rPr sz="600" spc="20" dirty="0">
                <a:latin typeface="Tahoma"/>
                <a:cs typeface="Tahoma"/>
              </a:rPr>
              <a:t>n</a:t>
            </a:r>
            <a:r>
              <a:rPr sz="600" spc="40" dirty="0">
                <a:latin typeface="Tahoma"/>
                <a:cs typeface="Tahoma"/>
              </a:rPr>
              <a:t>c</a:t>
            </a:r>
            <a:r>
              <a:rPr sz="600" spc="10" dirty="0">
                <a:latin typeface="Tahoma"/>
                <a:cs typeface="Tahoma"/>
              </a:rPr>
              <a:t>l</a:t>
            </a:r>
            <a:r>
              <a:rPr sz="600" spc="20" dirty="0">
                <a:latin typeface="Tahoma"/>
                <a:cs typeface="Tahoma"/>
              </a:rPr>
              <a:t>u</a:t>
            </a:r>
            <a:r>
              <a:rPr sz="600" spc="5" dirty="0">
                <a:latin typeface="Tahoma"/>
                <a:cs typeface="Tahoma"/>
              </a:rPr>
              <a:t>si</a:t>
            </a:r>
            <a:r>
              <a:rPr sz="600" spc="25" dirty="0">
                <a:latin typeface="Tahoma"/>
                <a:cs typeface="Tahoma"/>
              </a:rPr>
              <a:t>o</a:t>
            </a:r>
            <a:r>
              <a:rPr sz="600" spc="15" dirty="0">
                <a:latin typeface="Tahoma"/>
                <a:cs typeface="Tahoma"/>
              </a:rPr>
              <a:t>n  </a:t>
            </a:r>
            <a:r>
              <a:rPr sz="600" spc="-35" dirty="0">
                <a:latin typeface="Tahoma"/>
                <a:cs typeface="Tahoma"/>
              </a:rPr>
              <a:t>20%</a:t>
            </a:r>
            <a:endParaRPr sz="600">
              <a:latin typeface="Tahoma"/>
              <a:cs typeface="Tahoma"/>
            </a:endParaRPr>
          </a:p>
        </p:txBody>
      </p:sp>
      <p:grpSp>
        <p:nvGrpSpPr>
          <p:cNvPr id="7" name="object 7"/>
          <p:cNvGrpSpPr/>
          <p:nvPr/>
        </p:nvGrpSpPr>
        <p:grpSpPr>
          <a:xfrm>
            <a:off x="137159" y="482688"/>
            <a:ext cx="18023840" cy="9465310"/>
            <a:chOff x="137159" y="482688"/>
            <a:chExt cx="18023840" cy="9465310"/>
          </a:xfrm>
        </p:grpSpPr>
        <p:sp>
          <p:nvSpPr>
            <p:cNvPr id="8" name="object 8"/>
            <p:cNvSpPr/>
            <p:nvPr/>
          </p:nvSpPr>
          <p:spPr>
            <a:xfrm>
              <a:off x="2026981" y="4504551"/>
              <a:ext cx="824230" cy="853440"/>
            </a:xfrm>
            <a:custGeom>
              <a:avLst/>
              <a:gdLst/>
              <a:ahLst/>
              <a:cxnLst/>
              <a:rect l="l" t="t" r="r" b="b"/>
              <a:pathLst>
                <a:path w="824230" h="853439">
                  <a:moveTo>
                    <a:pt x="0" y="853233"/>
                  </a:moveTo>
                  <a:lnTo>
                    <a:pt x="13" y="0"/>
                  </a:lnTo>
                  <a:lnTo>
                    <a:pt x="34859" y="709"/>
                  </a:lnTo>
                  <a:lnTo>
                    <a:pt x="69601" y="2838"/>
                  </a:lnTo>
                  <a:lnTo>
                    <a:pt x="138739" y="11354"/>
                  </a:lnTo>
                  <a:lnTo>
                    <a:pt x="206953" y="25473"/>
                  </a:lnTo>
                  <a:lnTo>
                    <a:pt x="273786" y="45119"/>
                  </a:lnTo>
                  <a:lnTo>
                    <a:pt x="338796" y="70141"/>
                  </a:lnTo>
                  <a:lnTo>
                    <a:pt x="401545" y="100392"/>
                  </a:lnTo>
                  <a:lnTo>
                    <a:pt x="461621" y="135653"/>
                  </a:lnTo>
                  <a:lnTo>
                    <a:pt x="518616" y="175705"/>
                  </a:lnTo>
                  <a:lnTo>
                    <a:pt x="572160" y="220265"/>
                  </a:lnTo>
                  <a:lnTo>
                    <a:pt x="621883" y="269051"/>
                  </a:lnTo>
                  <a:lnTo>
                    <a:pt x="667468" y="321725"/>
                  </a:lnTo>
                  <a:lnTo>
                    <a:pt x="708597" y="377947"/>
                  </a:lnTo>
                  <a:lnTo>
                    <a:pt x="745011" y="437331"/>
                  </a:lnTo>
                  <a:lnTo>
                    <a:pt x="776450" y="499493"/>
                  </a:lnTo>
                  <a:lnTo>
                    <a:pt x="802723" y="564008"/>
                  </a:lnTo>
                  <a:lnTo>
                    <a:pt x="823636" y="630455"/>
                  </a:lnTo>
                  <a:lnTo>
                    <a:pt x="0" y="853233"/>
                  </a:lnTo>
                  <a:close/>
                </a:path>
              </a:pathLst>
            </a:custGeom>
            <a:solidFill>
              <a:srgbClr val="37C8EF"/>
            </a:solidFill>
          </p:spPr>
          <p:txBody>
            <a:bodyPr wrap="square" lIns="0" tIns="0" rIns="0" bIns="0" rtlCol="0"/>
            <a:lstStyle/>
            <a:p>
              <a:endParaRPr/>
            </a:p>
          </p:txBody>
        </p:sp>
        <p:sp>
          <p:nvSpPr>
            <p:cNvPr id="9" name="object 9"/>
            <p:cNvSpPr/>
            <p:nvPr/>
          </p:nvSpPr>
          <p:spPr>
            <a:xfrm>
              <a:off x="2026981" y="5094120"/>
              <a:ext cx="853440" cy="978535"/>
            </a:xfrm>
            <a:custGeom>
              <a:avLst/>
              <a:gdLst/>
              <a:ahLst/>
              <a:cxnLst/>
              <a:rect l="l" t="t" r="r" b="b"/>
              <a:pathLst>
                <a:path w="853439" h="978535">
                  <a:moveTo>
                    <a:pt x="466391" y="978146"/>
                  </a:moveTo>
                  <a:lnTo>
                    <a:pt x="0" y="263663"/>
                  </a:lnTo>
                  <a:lnTo>
                    <a:pt x="811473" y="0"/>
                  </a:lnTo>
                  <a:lnTo>
                    <a:pt x="821570" y="33372"/>
                  </a:lnTo>
                  <a:lnTo>
                    <a:pt x="837606" y="101101"/>
                  </a:lnTo>
                  <a:lnTo>
                    <a:pt x="848082" y="170028"/>
                  </a:lnTo>
                  <a:lnTo>
                    <a:pt x="852892" y="239463"/>
                  </a:lnTo>
                  <a:lnTo>
                    <a:pt x="853166" y="274329"/>
                  </a:lnTo>
                  <a:lnTo>
                    <a:pt x="852021" y="309176"/>
                  </a:lnTo>
                  <a:lnTo>
                    <a:pt x="845477" y="378469"/>
                  </a:lnTo>
                  <a:lnTo>
                    <a:pt x="833281" y="447112"/>
                  </a:lnTo>
                  <a:lnTo>
                    <a:pt x="815557" y="514420"/>
                  </a:lnTo>
                  <a:lnTo>
                    <a:pt x="792362" y="580166"/>
                  </a:lnTo>
                  <a:lnTo>
                    <a:pt x="763928" y="643695"/>
                  </a:lnTo>
                  <a:lnTo>
                    <a:pt x="730351" y="704795"/>
                  </a:lnTo>
                  <a:lnTo>
                    <a:pt x="691967" y="762856"/>
                  </a:lnTo>
                  <a:lnTo>
                    <a:pt x="648901" y="817683"/>
                  </a:lnTo>
                  <a:lnTo>
                    <a:pt x="601586" y="868729"/>
                  </a:lnTo>
                  <a:lnTo>
                    <a:pt x="550179" y="915824"/>
                  </a:lnTo>
                  <a:lnTo>
                    <a:pt x="495194" y="958497"/>
                  </a:lnTo>
                  <a:lnTo>
                    <a:pt x="466391" y="978146"/>
                  </a:lnTo>
                  <a:close/>
                </a:path>
              </a:pathLst>
            </a:custGeom>
            <a:solidFill>
              <a:srgbClr val="2E99D5"/>
            </a:solidFill>
          </p:spPr>
          <p:txBody>
            <a:bodyPr wrap="square" lIns="0" tIns="0" rIns="0" bIns="0" rtlCol="0"/>
            <a:lstStyle/>
            <a:p>
              <a:endParaRPr/>
            </a:p>
          </p:txBody>
        </p:sp>
        <p:sp>
          <p:nvSpPr>
            <p:cNvPr id="10" name="object 10"/>
            <p:cNvSpPr/>
            <p:nvPr/>
          </p:nvSpPr>
          <p:spPr>
            <a:xfrm>
              <a:off x="1491590" y="5357783"/>
              <a:ext cx="1036955" cy="853440"/>
            </a:xfrm>
            <a:custGeom>
              <a:avLst/>
              <a:gdLst/>
              <a:ahLst/>
              <a:cxnLst/>
              <a:rect l="l" t="t" r="r" b="b"/>
              <a:pathLst>
                <a:path w="1036955" h="853439">
                  <a:moveTo>
                    <a:pt x="548928" y="853128"/>
                  </a:moveTo>
                  <a:lnTo>
                    <a:pt x="479231" y="851385"/>
                  </a:lnTo>
                  <a:lnTo>
                    <a:pt x="410025" y="843975"/>
                  </a:lnTo>
                  <a:lnTo>
                    <a:pt x="341539" y="830922"/>
                  </a:lnTo>
                  <a:lnTo>
                    <a:pt x="274459" y="812358"/>
                  </a:lnTo>
                  <a:lnTo>
                    <a:pt x="209008" y="788343"/>
                  </a:lnTo>
                  <a:lnTo>
                    <a:pt x="145839" y="759118"/>
                  </a:lnTo>
                  <a:lnTo>
                    <a:pt x="85163" y="724780"/>
                  </a:lnTo>
                  <a:lnTo>
                    <a:pt x="27587" y="685672"/>
                  </a:lnTo>
                  <a:lnTo>
                    <a:pt x="0" y="664352"/>
                  </a:lnTo>
                  <a:lnTo>
                    <a:pt x="535390" y="0"/>
                  </a:lnTo>
                  <a:lnTo>
                    <a:pt x="1036908" y="690280"/>
                  </a:lnTo>
                  <a:lnTo>
                    <a:pt x="1008290" y="710195"/>
                  </a:lnTo>
                  <a:lnTo>
                    <a:pt x="948831" y="746376"/>
                  </a:lnTo>
                  <a:lnTo>
                    <a:pt x="886515" y="777639"/>
                  </a:lnTo>
                  <a:lnTo>
                    <a:pt x="821964" y="803670"/>
                  </a:lnTo>
                  <a:lnTo>
                    <a:pt x="755394" y="824384"/>
                  </a:lnTo>
                  <a:lnTo>
                    <a:pt x="687470" y="839573"/>
                  </a:lnTo>
                  <a:lnTo>
                    <a:pt x="618418" y="849186"/>
                  </a:lnTo>
                  <a:lnTo>
                    <a:pt x="548928" y="853128"/>
                  </a:lnTo>
                  <a:close/>
                </a:path>
              </a:pathLst>
            </a:custGeom>
            <a:solidFill>
              <a:srgbClr val="3B6BB0"/>
            </a:solidFill>
          </p:spPr>
          <p:txBody>
            <a:bodyPr wrap="square" lIns="0" tIns="0" rIns="0" bIns="0" rtlCol="0"/>
            <a:lstStyle/>
            <a:p>
              <a:endParaRPr/>
            </a:p>
          </p:txBody>
        </p:sp>
        <p:sp>
          <p:nvSpPr>
            <p:cNvPr id="11" name="object 11"/>
            <p:cNvSpPr/>
            <p:nvPr/>
          </p:nvSpPr>
          <p:spPr>
            <a:xfrm>
              <a:off x="1173749" y="5053893"/>
              <a:ext cx="853440" cy="994410"/>
            </a:xfrm>
            <a:custGeom>
              <a:avLst/>
              <a:gdLst/>
              <a:ahLst/>
              <a:cxnLst/>
              <a:rect l="l" t="t" r="r" b="b"/>
              <a:pathLst>
                <a:path w="853439" h="994410">
                  <a:moveTo>
                    <a:pt x="351713" y="994171"/>
                  </a:moveTo>
                  <a:lnTo>
                    <a:pt x="297072" y="950963"/>
                  </a:lnTo>
                  <a:lnTo>
                    <a:pt x="246145" y="903435"/>
                  </a:lnTo>
                  <a:lnTo>
                    <a:pt x="199257" y="851917"/>
                  </a:lnTo>
                  <a:lnTo>
                    <a:pt x="156736" y="796741"/>
                  </a:lnTo>
                  <a:lnTo>
                    <a:pt x="118849" y="738285"/>
                  </a:lnTo>
                  <a:lnTo>
                    <a:pt x="85865" y="676928"/>
                  </a:lnTo>
                  <a:lnTo>
                    <a:pt x="57988" y="613090"/>
                  </a:lnTo>
                  <a:lnTo>
                    <a:pt x="35420" y="547187"/>
                  </a:lnTo>
                  <a:lnTo>
                    <a:pt x="18294" y="479665"/>
                  </a:lnTo>
                  <a:lnTo>
                    <a:pt x="6743" y="410969"/>
                  </a:lnTo>
                  <a:lnTo>
                    <a:pt x="825" y="341561"/>
                  </a:lnTo>
                  <a:lnTo>
                    <a:pt x="0" y="306763"/>
                  </a:lnTo>
                  <a:lnTo>
                    <a:pt x="597" y="271902"/>
                  </a:lnTo>
                  <a:lnTo>
                    <a:pt x="6044" y="202455"/>
                  </a:lnTo>
                  <a:lnTo>
                    <a:pt x="17146" y="133685"/>
                  </a:lnTo>
                  <a:lnTo>
                    <a:pt x="33812" y="66048"/>
                  </a:lnTo>
                  <a:lnTo>
                    <a:pt x="55949" y="0"/>
                  </a:lnTo>
                  <a:lnTo>
                    <a:pt x="853231" y="303890"/>
                  </a:lnTo>
                  <a:lnTo>
                    <a:pt x="351713" y="994171"/>
                  </a:lnTo>
                  <a:close/>
                </a:path>
              </a:pathLst>
            </a:custGeom>
            <a:solidFill>
              <a:srgbClr val="423F83"/>
            </a:solidFill>
          </p:spPr>
          <p:txBody>
            <a:bodyPr wrap="square" lIns="0" tIns="0" rIns="0" bIns="0" rtlCol="0"/>
            <a:lstStyle/>
            <a:p>
              <a:endParaRPr/>
            </a:p>
          </p:txBody>
        </p:sp>
        <p:sp>
          <p:nvSpPr>
            <p:cNvPr id="12" name="object 12"/>
            <p:cNvSpPr/>
            <p:nvPr/>
          </p:nvSpPr>
          <p:spPr>
            <a:xfrm>
              <a:off x="1215507" y="4504551"/>
              <a:ext cx="811530" cy="853440"/>
            </a:xfrm>
            <a:custGeom>
              <a:avLst/>
              <a:gdLst/>
              <a:ahLst/>
              <a:cxnLst/>
              <a:rect l="l" t="t" r="r" b="b"/>
              <a:pathLst>
                <a:path w="811530" h="853439">
                  <a:moveTo>
                    <a:pt x="811473" y="853233"/>
                  </a:moveTo>
                  <a:lnTo>
                    <a:pt x="0" y="589569"/>
                  </a:lnTo>
                  <a:lnTo>
                    <a:pt x="10982" y="557892"/>
                  </a:lnTo>
                  <a:lnTo>
                    <a:pt x="23182" y="526718"/>
                  </a:lnTo>
                  <a:lnTo>
                    <a:pt x="51232" y="465883"/>
                  </a:lnTo>
                  <a:lnTo>
                    <a:pt x="83960" y="407431"/>
                  </a:lnTo>
                  <a:lnTo>
                    <a:pt x="121180" y="351732"/>
                  </a:lnTo>
                  <a:lnTo>
                    <a:pt x="162649" y="299120"/>
                  </a:lnTo>
                  <a:lnTo>
                    <a:pt x="208123" y="249929"/>
                  </a:lnTo>
                  <a:lnTo>
                    <a:pt x="257311" y="204450"/>
                  </a:lnTo>
                  <a:lnTo>
                    <a:pt x="309920" y="162977"/>
                  </a:lnTo>
                  <a:lnTo>
                    <a:pt x="365616" y="125753"/>
                  </a:lnTo>
                  <a:lnTo>
                    <a:pt x="424065" y="93021"/>
                  </a:lnTo>
                  <a:lnTo>
                    <a:pt x="484899" y="64966"/>
                  </a:lnTo>
                  <a:lnTo>
                    <a:pt x="547748" y="41779"/>
                  </a:lnTo>
                  <a:lnTo>
                    <a:pt x="612221" y="23587"/>
                  </a:lnTo>
                  <a:lnTo>
                    <a:pt x="677924" y="10516"/>
                  </a:lnTo>
                  <a:lnTo>
                    <a:pt x="744449" y="2632"/>
                  </a:lnTo>
                  <a:lnTo>
                    <a:pt x="811387" y="0"/>
                  </a:lnTo>
                  <a:lnTo>
                    <a:pt x="811473" y="853233"/>
                  </a:lnTo>
                  <a:close/>
                </a:path>
              </a:pathLst>
            </a:custGeom>
            <a:solidFill>
              <a:srgbClr val="3C0F4F"/>
            </a:solidFill>
          </p:spPr>
          <p:txBody>
            <a:bodyPr wrap="square" lIns="0" tIns="0" rIns="0" bIns="0" rtlCol="0"/>
            <a:lstStyle/>
            <a:p>
              <a:endParaRPr/>
            </a:p>
          </p:txBody>
        </p:sp>
        <p:sp>
          <p:nvSpPr>
            <p:cNvPr id="13" name="object 13"/>
            <p:cNvSpPr/>
            <p:nvPr/>
          </p:nvSpPr>
          <p:spPr>
            <a:xfrm>
              <a:off x="2026981" y="4504551"/>
              <a:ext cx="635" cy="853440"/>
            </a:xfrm>
            <a:custGeom>
              <a:avLst/>
              <a:gdLst/>
              <a:ahLst/>
              <a:cxnLst/>
              <a:rect l="l" t="t" r="r" b="b"/>
              <a:pathLst>
                <a:path w="635" h="853439">
                  <a:moveTo>
                    <a:pt x="0" y="853233"/>
                  </a:moveTo>
                  <a:lnTo>
                    <a:pt x="0" y="0"/>
                  </a:lnTo>
                  <a:lnTo>
                    <a:pt x="0" y="853233"/>
                  </a:lnTo>
                  <a:close/>
                </a:path>
              </a:pathLst>
            </a:custGeom>
            <a:solidFill>
              <a:srgbClr val="423F83"/>
            </a:solidFill>
          </p:spPr>
          <p:txBody>
            <a:bodyPr wrap="square" lIns="0" tIns="0" rIns="0" bIns="0" rtlCol="0"/>
            <a:lstStyle/>
            <a:p>
              <a:endParaRPr/>
            </a:p>
          </p:txBody>
        </p:sp>
        <p:pic>
          <p:nvPicPr>
            <p:cNvPr id="14" name="object 14"/>
            <p:cNvPicPr/>
            <p:nvPr/>
          </p:nvPicPr>
          <p:blipFill>
            <a:blip r:embed="rId2" cstate="print"/>
            <a:stretch>
              <a:fillRect/>
            </a:stretch>
          </p:blipFill>
          <p:spPr>
            <a:xfrm>
              <a:off x="137159" y="978408"/>
              <a:ext cx="3681983" cy="2252471"/>
            </a:xfrm>
            <a:prstGeom prst="rect">
              <a:avLst/>
            </a:prstGeom>
          </p:spPr>
        </p:pic>
        <p:sp>
          <p:nvSpPr>
            <p:cNvPr id="15" name="object 15"/>
            <p:cNvSpPr/>
            <p:nvPr/>
          </p:nvSpPr>
          <p:spPr>
            <a:xfrm>
              <a:off x="3821576" y="1028696"/>
              <a:ext cx="585470" cy="1228725"/>
            </a:xfrm>
            <a:custGeom>
              <a:avLst/>
              <a:gdLst/>
              <a:ahLst/>
              <a:cxnLst/>
              <a:rect l="l" t="t" r="r" b="b"/>
              <a:pathLst>
                <a:path w="585470" h="1228725">
                  <a:moveTo>
                    <a:pt x="0" y="1228359"/>
                  </a:moveTo>
                  <a:lnTo>
                    <a:pt x="0" y="0"/>
                  </a:lnTo>
                  <a:lnTo>
                    <a:pt x="585277" y="614179"/>
                  </a:lnTo>
                  <a:lnTo>
                    <a:pt x="0" y="1228359"/>
                  </a:lnTo>
                  <a:close/>
                </a:path>
              </a:pathLst>
            </a:custGeom>
            <a:solidFill>
              <a:srgbClr val="37C8EF"/>
            </a:solidFill>
          </p:spPr>
          <p:txBody>
            <a:bodyPr wrap="square" lIns="0" tIns="0" rIns="0" bIns="0" rtlCol="0"/>
            <a:lstStyle/>
            <a:p>
              <a:endParaRPr/>
            </a:p>
          </p:txBody>
        </p:sp>
        <p:pic>
          <p:nvPicPr>
            <p:cNvPr id="16" name="object 16"/>
            <p:cNvPicPr/>
            <p:nvPr/>
          </p:nvPicPr>
          <p:blipFill>
            <a:blip r:embed="rId3" cstate="print"/>
            <a:stretch>
              <a:fillRect/>
            </a:stretch>
          </p:blipFill>
          <p:spPr>
            <a:xfrm>
              <a:off x="3987580" y="2994332"/>
              <a:ext cx="14173199" cy="6953249"/>
            </a:xfrm>
            <a:prstGeom prst="rect">
              <a:avLst/>
            </a:prstGeom>
          </p:spPr>
        </p:pic>
        <p:sp>
          <p:nvSpPr>
            <p:cNvPr id="17" name="object 17"/>
            <p:cNvSpPr/>
            <p:nvPr/>
          </p:nvSpPr>
          <p:spPr>
            <a:xfrm>
              <a:off x="4440796" y="482688"/>
              <a:ext cx="13393419" cy="1084580"/>
            </a:xfrm>
            <a:custGeom>
              <a:avLst/>
              <a:gdLst/>
              <a:ahLst/>
              <a:cxnLst/>
              <a:rect l="l" t="t" r="r" b="b"/>
              <a:pathLst>
                <a:path w="13393419" h="1084580">
                  <a:moveTo>
                    <a:pt x="7939922" y="1084480"/>
                  </a:moveTo>
                  <a:lnTo>
                    <a:pt x="5452998" y="1084480"/>
                  </a:lnTo>
                  <a:lnTo>
                    <a:pt x="5430164" y="1082220"/>
                  </a:lnTo>
                  <a:lnTo>
                    <a:pt x="5388362" y="1064904"/>
                  </a:lnTo>
                  <a:lnTo>
                    <a:pt x="5356069" y="1032609"/>
                  </a:lnTo>
                  <a:lnTo>
                    <a:pt x="5338754" y="990805"/>
                  </a:lnTo>
                  <a:lnTo>
                    <a:pt x="5336495" y="967969"/>
                  </a:lnTo>
                  <a:lnTo>
                    <a:pt x="5336495" y="891772"/>
                  </a:lnTo>
                  <a:lnTo>
                    <a:pt x="5334236" y="868935"/>
                  </a:lnTo>
                  <a:lnTo>
                    <a:pt x="5316921" y="827132"/>
                  </a:lnTo>
                  <a:lnTo>
                    <a:pt x="5284628" y="794836"/>
                  </a:lnTo>
                  <a:lnTo>
                    <a:pt x="5242827" y="777520"/>
                  </a:lnTo>
                  <a:lnTo>
                    <a:pt x="5219992" y="775261"/>
                  </a:lnTo>
                  <a:lnTo>
                    <a:pt x="223732" y="775261"/>
                  </a:lnTo>
                  <a:lnTo>
                    <a:pt x="178384" y="766105"/>
                  </a:lnTo>
                  <a:lnTo>
                    <a:pt x="141352" y="741136"/>
                  </a:lnTo>
                  <a:lnTo>
                    <a:pt x="116384" y="704101"/>
                  </a:lnTo>
                  <a:lnTo>
                    <a:pt x="107229" y="658750"/>
                  </a:lnTo>
                  <a:lnTo>
                    <a:pt x="107229" y="537642"/>
                  </a:lnTo>
                  <a:lnTo>
                    <a:pt x="103321" y="513792"/>
                  </a:lnTo>
                  <a:lnTo>
                    <a:pt x="92340" y="492916"/>
                  </a:lnTo>
                  <a:lnTo>
                    <a:pt x="75399" y="476504"/>
                  </a:lnTo>
                  <a:lnTo>
                    <a:pt x="31829" y="455581"/>
                  </a:lnTo>
                  <a:lnTo>
                    <a:pt x="14889" y="439168"/>
                  </a:lnTo>
                  <a:lnTo>
                    <a:pt x="3908" y="418293"/>
                  </a:lnTo>
                  <a:lnTo>
                    <a:pt x="0" y="394443"/>
                  </a:lnTo>
                  <a:lnTo>
                    <a:pt x="0" y="116510"/>
                  </a:lnTo>
                  <a:lnTo>
                    <a:pt x="9155" y="71159"/>
                  </a:lnTo>
                  <a:lnTo>
                    <a:pt x="34122" y="34125"/>
                  </a:lnTo>
                  <a:lnTo>
                    <a:pt x="71154" y="9155"/>
                  </a:lnTo>
                  <a:lnTo>
                    <a:pt x="116503" y="0"/>
                  </a:lnTo>
                  <a:lnTo>
                    <a:pt x="13276418" y="0"/>
                  </a:lnTo>
                  <a:lnTo>
                    <a:pt x="13321766" y="9155"/>
                  </a:lnTo>
                  <a:lnTo>
                    <a:pt x="13358797" y="34125"/>
                  </a:lnTo>
                  <a:lnTo>
                    <a:pt x="13383765" y="71159"/>
                  </a:lnTo>
                  <a:lnTo>
                    <a:pt x="13392921" y="116510"/>
                  </a:lnTo>
                  <a:lnTo>
                    <a:pt x="13392921" y="394443"/>
                  </a:lnTo>
                  <a:lnTo>
                    <a:pt x="13389012" y="418293"/>
                  </a:lnTo>
                  <a:lnTo>
                    <a:pt x="13378031" y="439168"/>
                  </a:lnTo>
                  <a:lnTo>
                    <a:pt x="13361091" y="455581"/>
                  </a:lnTo>
                  <a:lnTo>
                    <a:pt x="13317520" y="476504"/>
                  </a:lnTo>
                  <a:lnTo>
                    <a:pt x="13300580" y="492916"/>
                  </a:lnTo>
                  <a:lnTo>
                    <a:pt x="13289599" y="513792"/>
                  </a:lnTo>
                  <a:lnTo>
                    <a:pt x="13285691" y="537642"/>
                  </a:lnTo>
                  <a:lnTo>
                    <a:pt x="13285691" y="658750"/>
                  </a:lnTo>
                  <a:lnTo>
                    <a:pt x="13276535" y="704101"/>
                  </a:lnTo>
                  <a:lnTo>
                    <a:pt x="13251568" y="741136"/>
                  </a:lnTo>
                  <a:lnTo>
                    <a:pt x="13214536" y="766105"/>
                  </a:lnTo>
                  <a:lnTo>
                    <a:pt x="13169188" y="775261"/>
                  </a:lnTo>
                  <a:lnTo>
                    <a:pt x="8172928" y="775261"/>
                  </a:lnTo>
                  <a:lnTo>
                    <a:pt x="8127580" y="784417"/>
                  </a:lnTo>
                  <a:lnTo>
                    <a:pt x="8090548" y="809386"/>
                  </a:lnTo>
                  <a:lnTo>
                    <a:pt x="8065580" y="846420"/>
                  </a:lnTo>
                  <a:lnTo>
                    <a:pt x="8056425" y="891772"/>
                  </a:lnTo>
                  <a:lnTo>
                    <a:pt x="8056425" y="967969"/>
                  </a:lnTo>
                  <a:lnTo>
                    <a:pt x="8047269" y="1013320"/>
                  </a:lnTo>
                  <a:lnTo>
                    <a:pt x="8022302" y="1050354"/>
                  </a:lnTo>
                  <a:lnTo>
                    <a:pt x="7985270" y="1075324"/>
                  </a:lnTo>
                  <a:lnTo>
                    <a:pt x="7939922" y="1084480"/>
                  </a:lnTo>
                  <a:close/>
                </a:path>
              </a:pathLst>
            </a:custGeom>
            <a:solidFill>
              <a:srgbClr val="5CE1E6"/>
            </a:solidFill>
          </p:spPr>
          <p:txBody>
            <a:bodyPr wrap="square" lIns="0" tIns="0" rIns="0" bIns="0" rtlCol="0"/>
            <a:lstStyle/>
            <a:p>
              <a:endParaRPr/>
            </a:p>
          </p:txBody>
        </p:sp>
      </p:grpSp>
      <p:sp>
        <p:nvSpPr>
          <p:cNvPr id="18" name="object 18"/>
          <p:cNvSpPr txBox="1"/>
          <p:nvPr/>
        </p:nvSpPr>
        <p:spPr>
          <a:xfrm>
            <a:off x="4532274" y="525925"/>
            <a:ext cx="13211175" cy="956310"/>
          </a:xfrm>
          <a:prstGeom prst="rect">
            <a:avLst/>
          </a:prstGeom>
        </p:spPr>
        <p:txBody>
          <a:bodyPr vert="horz" wrap="square" lIns="0" tIns="25400" rIns="0" bIns="0" rtlCol="0">
            <a:spAutoFit/>
          </a:bodyPr>
          <a:lstStyle/>
          <a:p>
            <a:pPr marL="12700" marR="5080" algn="ctr">
              <a:lnSpc>
                <a:spcPts val="2430"/>
              </a:lnSpc>
              <a:spcBef>
                <a:spcPts val="200"/>
              </a:spcBef>
            </a:pPr>
            <a:r>
              <a:rPr sz="2050" spc="20" dirty="0">
                <a:latin typeface="Lucida Sans Unicode"/>
                <a:cs typeface="Lucida Sans Unicode"/>
              </a:rPr>
              <a:t>From</a:t>
            </a:r>
            <a:r>
              <a:rPr sz="2050" spc="-100" dirty="0">
                <a:latin typeface="Lucida Sans Unicode"/>
                <a:cs typeface="Lucida Sans Unicode"/>
              </a:rPr>
              <a:t> </a:t>
            </a:r>
            <a:r>
              <a:rPr sz="2050" spc="-20" dirty="0">
                <a:latin typeface="Lucida Sans Unicode"/>
                <a:cs typeface="Lucida Sans Unicode"/>
              </a:rPr>
              <a:t>this</a:t>
            </a:r>
            <a:r>
              <a:rPr sz="2050" spc="-95" dirty="0">
                <a:latin typeface="Lucida Sans Unicode"/>
                <a:cs typeface="Lucida Sans Unicode"/>
              </a:rPr>
              <a:t> </a:t>
            </a:r>
            <a:r>
              <a:rPr sz="2050" spc="40" dirty="0">
                <a:latin typeface="Lucida Sans Unicode"/>
                <a:cs typeface="Lucida Sans Unicode"/>
              </a:rPr>
              <a:t>particular</a:t>
            </a:r>
            <a:r>
              <a:rPr sz="2050" spc="-100" dirty="0">
                <a:latin typeface="Lucida Sans Unicode"/>
                <a:cs typeface="Lucida Sans Unicode"/>
              </a:rPr>
              <a:t> </a:t>
            </a:r>
            <a:r>
              <a:rPr sz="2050" spc="20" dirty="0">
                <a:latin typeface="Lucida Sans Unicode"/>
                <a:cs typeface="Lucida Sans Unicode"/>
              </a:rPr>
              <a:t>graph,</a:t>
            </a:r>
            <a:r>
              <a:rPr sz="2050" spc="-95" dirty="0">
                <a:latin typeface="Lucida Sans Unicode"/>
                <a:cs typeface="Lucida Sans Unicode"/>
              </a:rPr>
              <a:t> </a:t>
            </a:r>
            <a:r>
              <a:rPr sz="2050" spc="110" dirty="0">
                <a:latin typeface="Lucida Sans Unicode"/>
                <a:cs typeface="Lucida Sans Unicode"/>
              </a:rPr>
              <a:t>we</a:t>
            </a:r>
            <a:r>
              <a:rPr sz="2050" spc="-100" dirty="0">
                <a:latin typeface="Lucida Sans Unicode"/>
                <a:cs typeface="Lucida Sans Unicode"/>
              </a:rPr>
              <a:t> </a:t>
            </a:r>
            <a:r>
              <a:rPr sz="2050" spc="155" dirty="0">
                <a:latin typeface="Lucida Sans Unicode"/>
                <a:cs typeface="Lucida Sans Unicode"/>
              </a:rPr>
              <a:t>can</a:t>
            </a:r>
            <a:r>
              <a:rPr sz="2050" spc="-95" dirty="0">
                <a:latin typeface="Lucida Sans Unicode"/>
                <a:cs typeface="Lucida Sans Unicode"/>
              </a:rPr>
              <a:t> </a:t>
            </a:r>
            <a:r>
              <a:rPr sz="2050" spc="85" dirty="0">
                <a:latin typeface="Lucida Sans Unicode"/>
                <a:cs typeface="Lucida Sans Unicode"/>
              </a:rPr>
              <a:t>see</a:t>
            </a:r>
            <a:r>
              <a:rPr sz="2050" spc="-100" dirty="0">
                <a:latin typeface="Lucida Sans Unicode"/>
                <a:cs typeface="Lucida Sans Unicode"/>
              </a:rPr>
              <a:t> </a:t>
            </a:r>
            <a:r>
              <a:rPr sz="2050" spc="40" dirty="0">
                <a:latin typeface="Lucida Sans Unicode"/>
                <a:cs typeface="Lucida Sans Unicode"/>
              </a:rPr>
              <a:t>the</a:t>
            </a:r>
            <a:r>
              <a:rPr sz="2050" spc="-100" dirty="0">
                <a:latin typeface="Lucida Sans Unicode"/>
                <a:cs typeface="Lucida Sans Unicode"/>
              </a:rPr>
              <a:t> </a:t>
            </a:r>
            <a:r>
              <a:rPr sz="2050" spc="35" dirty="0">
                <a:latin typeface="Lucida Sans Unicode"/>
                <a:cs typeface="Lucida Sans Unicode"/>
              </a:rPr>
              <a:t>top</a:t>
            </a:r>
            <a:r>
              <a:rPr sz="2050" spc="-95" dirty="0">
                <a:latin typeface="Lucida Sans Unicode"/>
                <a:cs typeface="Lucida Sans Unicode"/>
              </a:rPr>
              <a:t> </a:t>
            </a:r>
            <a:r>
              <a:rPr sz="2050" spc="-330" dirty="0">
                <a:latin typeface="Lucida Sans Unicode"/>
                <a:cs typeface="Lucida Sans Unicode"/>
              </a:rPr>
              <a:t>10</a:t>
            </a:r>
            <a:r>
              <a:rPr sz="2050" spc="-100" dirty="0">
                <a:latin typeface="Lucida Sans Unicode"/>
                <a:cs typeface="Lucida Sans Unicode"/>
              </a:rPr>
              <a:t> </a:t>
            </a:r>
            <a:r>
              <a:rPr sz="2050" spc="70" dirty="0">
                <a:latin typeface="Lucida Sans Unicode"/>
                <a:cs typeface="Lucida Sans Unicode"/>
              </a:rPr>
              <a:t>rated</a:t>
            </a:r>
            <a:r>
              <a:rPr sz="2050" spc="-95" dirty="0">
                <a:latin typeface="Lucida Sans Unicode"/>
                <a:cs typeface="Lucida Sans Unicode"/>
              </a:rPr>
              <a:t> </a:t>
            </a:r>
            <a:r>
              <a:rPr sz="2050" spc="10" dirty="0">
                <a:latin typeface="Lucida Sans Unicode"/>
                <a:cs typeface="Lucida Sans Unicode"/>
              </a:rPr>
              <a:t>products,</a:t>
            </a:r>
            <a:r>
              <a:rPr sz="2050" spc="-100" dirty="0">
                <a:latin typeface="Lucida Sans Unicode"/>
                <a:cs typeface="Lucida Sans Unicode"/>
              </a:rPr>
              <a:t> </a:t>
            </a:r>
            <a:r>
              <a:rPr sz="2050" spc="35" dirty="0">
                <a:latin typeface="Lucida Sans Unicode"/>
                <a:cs typeface="Lucida Sans Unicode"/>
              </a:rPr>
              <a:t>evidently</a:t>
            </a:r>
            <a:r>
              <a:rPr sz="2050" spc="-95" dirty="0">
                <a:latin typeface="Lucida Sans Unicode"/>
                <a:cs typeface="Lucida Sans Unicode"/>
              </a:rPr>
              <a:t> </a:t>
            </a:r>
            <a:r>
              <a:rPr sz="2050" spc="85" dirty="0">
                <a:latin typeface="Lucida Sans Unicode"/>
                <a:cs typeface="Lucida Sans Unicode"/>
              </a:rPr>
              <a:t>amazon</a:t>
            </a:r>
            <a:r>
              <a:rPr sz="2050" spc="-100" dirty="0">
                <a:latin typeface="Lucida Sans Unicode"/>
                <a:cs typeface="Lucida Sans Unicode"/>
              </a:rPr>
              <a:t> </a:t>
            </a:r>
            <a:r>
              <a:rPr sz="2050" spc="155" dirty="0">
                <a:latin typeface="Lucida Sans Unicode"/>
                <a:cs typeface="Lucida Sans Unicode"/>
              </a:rPr>
              <a:t>can</a:t>
            </a:r>
            <a:r>
              <a:rPr sz="2050" spc="-95" dirty="0">
                <a:latin typeface="Lucida Sans Unicode"/>
                <a:cs typeface="Lucida Sans Unicode"/>
              </a:rPr>
              <a:t> </a:t>
            </a:r>
            <a:r>
              <a:rPr sz="2050" spc="20" dirty="0">
                <a:latin typeface="Lucida Sans Unicode"/>
                <a:cs typeface="Lucida Sans Unicode"/>
              </a:rPr>
              <a:t>support</a:t>
            </a:r>
            <a:r>
              <a:rPr sz="2050" spc="-100" dirty="0">
                <a:latin typeface="Lucida Sans Unicode"/>
                <a:cs typeface="Lucida Sans Unicode"/>
              </a:rPr>
              <a:t> </a:t>
            </a:r>
            <a:r>
              <a:rPr sz="2050" spc="55" dirty="0">
                <a:latin typeface="Lucida Sans Unicode"/>
                <a:cs typeface="Lucida Sans Unicode"/>
              </a:rPr>
              <a:t>these </a:t>
            </a:r>
            <a:r>
              <a:rPr sz="2050" spc="-630" dirty="0">
                <a:latin typeface="Lucida Sans Unicode"/>
                <a:cs typeface="Lucida Sans Unicode"/>
              </a:rPr>
              <a:t> </a:t>
            </a:r>
            <a:r>
              <a:rPr sz="2050" spc="45" dirty="0">
                <a:latin typeface="Lucida Sans Unicode"/>
                <a:cs typeface="Lucida Sans Unicode"/>
              </a:rPr>
              <a:t>products</a:t>
            </a:r>
            <a:r>
              <a:rPr sz="2050" spc="-105" dirty="0">
                <a:latin typeface="Lucida Sans Unicode"/>
                <a:cs typeface="Lucida Sans Unicode"/>
              </a:rPr>
              <a:t> </a:t>
            </a:r>
            <a:r>
              <a:rPr sz="2050" spc="120" dirty="0">
                <a:latin typeface="Lucida Sans Unicode"/>
                <a:cs typeface="Lucida Sans Unicode"/>
              </a:rPr>
              <a:t>and</a:t>
            </a:r>
            <a:r>
              <a:rPr sz="2050" spc="-100" dirty="0">
                <a:latin typeface="Lucida Sans Unicode"/>
                <a:cs typeface="Lucida Sans Unicode"/>
              </a:rPr>
              <a:t> </a:t>
            </a:r>
            <a:r>
              <a:rPr sz="2050" spc="-10" dirty="0">
                <a:latin typeface="Lucida Sans Unicode"/>
                <a:cs typeface="Lucida Sans Unicode"/>
              </a:rPr>
              <a:t>their</a:t>
            </a:r>
            <a:r>
              <a:rPr sz="2050" spc="-105" dirty="0">
                <a:latin typeface="Lucida Sans Unicode"/>
                <a:cs typeface="Lucida Sans Unicode"/>
              </a:rPr>
              <a:t> </a:t>
            </a:r>
            <a:r>
              <a:rPr sz="2050" spc="55" dirty="0">
                <a:latin typeface="Lucida Sans Unicode"/>
                <a:cs typeface="Lucida Sans Unicode"/>
              </a:rPr>
              <a:t>respective</a:t>
            </a:r>
            <a:r>
              <a:rPr sz="2050" spc="-100" dirty="0">
                <a:latin typeface="Lucida Sans Unicode"/>
                <a:cs typeface="Lucida Sans Unicode"/>
              </a:rPr>
              <a:t> </a:t>
            </a:r>
            <a:r>
              <a:rPr sz="2050" dirty="0">
                <a:latin typeface="Lucida Sans Unicode"/>
                <a:cs typeface="Lucida Sans Unicode"/>
              </a:rPr>
              <a:t>sellers</a:t>
            </a:r>
            <a:r>
              <a:rPr sz="2050" spc="-105" dirty="0">
                <a:latin typeface="Lucida Sans Unicode"/>
                <a:cs typeface="Lucida Sans Unicode"/>
              </a:rPr>
              <a:t> </a:t>
            </a:r>
            <a:r>
              <a:rPr sz="2050" spc="120" dirty="0">
                <a:latin typeface="Lucida Sans Unicode"/>
                <a:cs typeface="Lucida Sans Unicode"/>
              </a:rPr>
              <a:t>and</a:t>
            </a:r>
            <a:r>
              <a:rPr sz="2050" spc="-100" dirty="0">
                <a:latin typeface="Lucida Sans Unicode"/>
                <a:cs typeface="Lucida Sans Unicode"/>
              </a:rPr>
              <a:t> </a:t>
            </a:r>
            <a:r>
              <a:rPr sz="2050" spc="100" dirty="0">
                <a:latin typeface="Lucida Sans Unicode"/>
                <a:cs typeface="Lucida Sans Unicode"/>
              </a:rPr>
              <a:t>recommend</a:t>
            </a:r>
            <a:r>
              <a:rPr sz="2050" spc="-105" dirty="0">
                <a:latin typeface="Lucida Sans Unicode"/>
                <a:cs typeface="Lucida Sans Unicode"/>
              </a:rPr>
              <a:t> </a:t>
            </a:r>
            <a:r>
              <a:rPr sz="2050" spc="80" dirty="0">
                <a:latin typeface="Lucida Sans Unicode"/>
                <a:cs typeface="Lucida Sans Unicode"/>
              </a:rPr>
              <a:t>them</a:t>
            </a:r>
            <a:r>
              <a:rPr sz="2050" spc="-100" dirty="0">
                <a:latin typeface="Lucida Sans Unicode"/>
                <a:cs typeface="Lucida Sans Unicode"/>
              </a:rPr>
              <a:t> </a:t>
            </a:r>
            <a:r>
              <a:rPr sz="2050" spc="10" dirty="0">
                <a:latin typeface="Lucida Sans Unicode"/>
                <a:cs typeface="Lucida Sans Unicode"/>
              </a:rPr>
              <a:t>to</a:t>
            </a:r>
            <a:r>
              <a:rPr sz="2050" spc="-105" dirty="0">
                <a:latin typeface="Lucida Sans Unicode"/>
                <a:cs typeface="Lucida Sans Unicode"/>
              </a:rPr>
              <a:t> </a:t>
            </a:r>
            <a:r>
              <a:rPr sz="2050" spc="85" dirty="0">
                <a:latin typeface="Lucida Sans Unicode"/>
                <a:cs typeface="Lucida Sans Unicode"/>
              </a:rPr>
              <a:t>new</a:t>
            </a:r>
            <a:r>
              <a:rPr sz="2050" spc="-100" dirty="0">
                <a:latin typeface="Lucida Sans Unicode"/>
                <a:cs typeface="Lucida Sans Unicode"/>
              </a:rPr>
              <a:t> </a:t>
            </a:r>
            <a:r>
              <a:rPr sz="2050" spc="55" dirty="0">
                <a:latin typeface="Lucida Sans Unicode"/>
                <a:cs typeface="Lucida Sans Unicode"/>
              </a:rPr>
              <a:t>customers</a:t>
            </a:r>
            <a:r>
              <a:rPr sz="2050" spc="-105" dirty="0">
                <a:latin typeface="Lucida Sans Unicode"/>
                <a:cs typeface="Lucida Sans Unicode"/>
              </a:rPr>
              <a:t> </a:t>
            </a:r>
            <a:r>
              <a:rPr sz="2050" spc="55" dirty="0">
                <a:latin typeface="Lucida Sans Unicode"/>
                <a:cs typeface="Lucida Sans Unicode"/>
              </a:rPr>
              <a:t>who</a:t>
            </a:r>
            <a:r>
              <a:rPr sz="2050" spc="-100" dirty="0">
                <a:latin typeface="Lucida Sans Unicode"/>
                <a:cs typeface="Lucida Sans Unicode"/>
              </a:rPr>
              <a:t> </a:t>
            </a:r>
            <a:r>
              <a:rPr sz="2050" spc="80" dirty="0">
                <a:latin typeface="Lucida Sans Unicode"/>
                <a:cs typeface="Lucida Sans Unicode"/>
              </a:rPr>
              <a:t>purchase</a:t>
            </a:r>
            <a:r>
              <a:rPr sz="2050" spc="-105" dirty="0">
                <a:latin typeface="Lucida Sans Unicode"/>
                <a:cs typeface="Lucida Sans Unicode"/>
              </a:rPr>
              <a:t> </a:t>
            </a:r>
            <a:r>
              <a:rPr sz="2050" spc="-30" dirty="0">
                <a:latin typeface="Lucida Sans Unicode"/>
                <a:cs typeface="Lucida Sans Unicode"/>
              </a:rPr>
              <a:t>in</a:t>
            </a:r>
            <a:r>
              <a:rPr sz="2050" spc="-100" dirty="0">
                <a:latin typeface="Lucida Sans Unicode"/>
                <a:cs typeface="Lucida Sans Unicode"/>
              </a:rPr>
              <a:t> </a:t>
            </a:r>
            <a:r>
              <a:rPr sz="2050" spc="55" dirty="0">
                <a:latin typeface="Lucida Sans Unicode"/>
                <a:cs typeface="Lucida Sans Unicode"/>
              </a:rPr>
              <a:t>that </a:t>
            </a:r>
            <a:r>
              <a:rPr sz="2050" spc="60" dirty="0">
                <a:latin typeface="Lucida Sans Unicode"/>
                <a:cs typeface="Lucida Sans Unicode"/>
              </a:rPr>
              <a:t> </a:t>
            </a:r>
            <a:r>
              <a:rPr sz="2050" spc="40" dirty="0">
                <a:latin typeface="Lucida Sans Unicode"/>
                <a:cs typeface="Lucida Sans Unicode"/>
              </a:rPr>
              <a:t>particular</a:t>
            </a:r>
            <a:r>
              <a:rPr sz="2050" spc="-110" dirty="0">
                <a:latin typeface="Lucida Sans Unicode"/>
                <a:cs typeface="Lucida Sans Unicode"/>
              </a:rPr>
              <a:t> </a:t>
            </a:r>
            <a:r>
              <a:rPr sz="2050" spc="85" dirty="0">
                <a:latin typeface="Lucida Sans Unicode"/>
                <a:cs typeface="Lucida Sans Unicode"/>
              </a:rPr>
              <a:t>category</a:t>
            </a:r>
            <a:endParaRPr sz="2050">
              <a:latin typeface="Lucida Sans Unicode"/>
              <a:cs typeface="Lucida Sans Unicode"/>
            </a:endParaRPr>
          </a:p>
        </p:txBody>
      </p:sp>
      <p:sp>
        <p:nvSpPr>
          <p:cNvPr id="19" name="object 19"/>
          <p:cNvSpPr/>
          <p:nvPr/>
        </p:nvSpPr>
        <p:spPr>
          <a:xfrm>
            <a:off x="137159" y="9375991"/>
            <a:ext cx="619760" cy="619760"/>
          </a:xfrm>
          <a:custGeom>
            <a:avLst/>
            <a:gdLst/>
            <a:ahLst/>
            <a:cxnLst/>
            <a:rect l="l" t="t" r="r" b="b"/>
            <a:pathLst>
              <a:path w="619760" h="619759">
                <a:moveTo>
                  <a:pt x="315272" y="619680"/>
                </a:moveTo>
                <a:lnTo>
                  <a:pt x="269421" y="617123"/>
                </a:lnTo>
                <a:lnTo>
                  <a:pt x="225550" y="608129"/>
                </a:lnTo>
                <a:lnTo>
                  <a:pt x="184141" y="593170"/>
                </a:lnTo>
                <a:lnTo>
                  <a:pt x="145680" y="572717"/>
                </a:lnTo>
                <a:lnTo>
                  <a:pt x="110657" y="547241"/>
                </a:lnTo>
                <a:lnTo>
                  <a:pt x="79558" y="517213"/>
                </a:lnTo>
                <a:lnTo>
                  <a:pt x="52871" y="483103"/>
                </a:lnTo>
                <a:lnTo>
                  <a:pt x="31084" y="445382"/>
                </a:lnTo>
                <a:lnTo>
                  <a:pt x="14685" y="404522"/>
                </a:lnTo>
                <a:lnTo>
                  <a:pt x="4161" y="360993"/>
                </a:lnTo>
                <a:lnTo>
                  <a:pt x="0" y="315266"/>
                </a:lnTo>
                <a:lnTo>
                  <a:pt x="2557" y="269421"/>
                </a:lnTo>
                <a:lnTo>
                  <a:pt x="11551" y="225550"/>
                </a:lnTo>
                <a:lnTo>
                  <a:pt x="26509" y="184141"/>
                </a:lnTo>
                <a:lnTo>
                  <a:pt x="46962" y="145680"/>
                </a:lnTo>
                <a:lnTo>
                  <a:pt x="72438" y="110657"/>
                </a:lnTo>
                <a:lnTo>
                  <a:pt x="102467" y="79558"/>
                </a:lnTo>
                <a:lnTo>
                  <a:pt x="136577" y="52871"/>
                </a:lnTo>
                <a:lnTo>
                  <a:pt x="174298" y="31084"/>
                </a:lnTo>
                <a:lnTo>
                  <a:pt x="215158" y="14685"/>
                </a:lnTo>
                <a:lnTo>
                  <a:pt x="258687" y="4161"/>
                </a:lnTo>
                <a:lnTo>
                  <a:pt x="304414" y="0"/>
                </a:lnTo>
                <a:lnTo>
                  <a:pt x="350259" y="2557"/>
                </a:lnTo>
                <a:lnTo>
                  <a:pt x="394130" y="11551"/>
                </a:lnTo>
                <a:lnTo>
                  <a:pt x="435539" y="26509"/>
                </a:lnTo>
                <a:lnTo>
                  <a:pt x="474000" y="46962"/>
                </a:lnTo>
                <a:lnTo>
                  <a:pt x="509023" y="72438"/>
                </a:lnTo>
                <a:lnTo>
                  <a:pt x="540122" y="102467"/>
                </a:lnTo>
                <a:lnTo>
                  <a:pt x="566809" y="136577"/>
                </a:lnTo>
                <a:lnTo>
                  <a:pt x="588596" y="174298"/>
                </a:lnTo>
                <a:lnTo>
                  <a:pt x="604995" y="215158"/>
                </a:lnTo>
                <a:lnTo>
                  <a:pt x="615519" y="258687"/>
                </a:lnTo>
                <a:lnTo>
                  <a:pt x="619680" y="304415"/>
                </a:lnTo>
                <a:lnTo>
                  <a:pt x="617123" y="350259"/>
                </a:lnTo>
                <a:lnTo>
                  <a:pt x="608129" y="394130"/>
                </a:lnTo>
                <a:lnTo>
                  <a:pt x="593170" y="435539"/>
                </a:lnTo>
                <a:lnTo>
                  <a:pt x="572718" y="473999"/>
                </a:lnTo>
                <a:lnTo>
                  <a:pt x="547241" y="509023"/>
                </a:lnTo>
                <a:lnTo>
                  <a:pt x="517213" y="540122"/>
                </a:lnTo>
                <a:lnTo>
                  <a:pt x="483103" y="566809"/>
                </a:lnTo>
                <a:lnTo>
                  <a:pt x="445382" y="588596"/>
                </a:lnTo>
                <a:lnTo>
                  <a:pt x="404522" y="604995"/>
                </a:lnTo>
                <a:lnTo>
                  <a:pt x="360993" y="615519"/>
                </a:lnTo>
                <a:lnTo>
                  <a:pt x="315272" y="619680"/>
                </a:lnTo>
                <a:close/>
              </a:path>
            </a:pathLst>
          </a:custGeom>
          <a:solidFill>
            <a:srgbClr val="78DDE3"/>
          </a:solidFill>
        </p:spPr>
        <p:txBody>
          <a:bodyPr wrap="square" lIns="0" tIns="0" rIns="0" bIns="0" rtlCol="0"/>
          <a:lstStyle/>
          <a:p>
            <a:endParaRPr/>
          </a:p>
        </p:txBody>
      </p:sp>
      <p:sp>
        <p:nvSpPr>
          <p:cNvPr id="20" name="object 20"/>
          <p:cNvSpPr txBox="1"/>
          <p:nvPr/>
        </p:nvSpPr>
        <p:spPr>
          <a:xfrm rot="21540000">
            <a:off x="362443" y="9653072"/>
            <a:ext cx="609181" cy="207429"/>
          </a:xfrm>
          <a:prstGeom prst="rect">
            <a:avLst/>
          </a:prstGeom>
        </p:spPr>
        <p:txBody>
          <a:bodyPr vert="horz" wrap="square" lIns="0" tIns="0" rIns="0" bIns="0" rtlCol="0">
            <a:spAutoFit/>
          </a:bodyPr>
          <a:lstStyle/>
          <a:p>
            <a:pPr>
              <a:lnSpc>
                <a:spcPts val="1500"/>
              </a:lnSpc>
            </a:pPr>
            <a:r>
              <a:rPr sz="2400" b="1" spc="50" dirty="0">
                <a:latin typeface="Tahoma"/>
                <a:cs typeface="Tahoma"/>
              </a:rPr>
              <a:t>9</a:t>
            </a:r>
            <a:endParaRPr sz="2400" b="1" dirty="0">
              <a:latin typeface="Tahoma"/>
              <a:cs typeface="Tahoma"/>
            </a:endParaRPr>
          </a:p>
        </p:txBody>
      </p:sp>
      <p:sp>
        <p:nvSpPr>
          <p:cNvPr id="21" name="object 21"/>
          <p:cNvSpPr txBox="1"/>
          <p:nvPr/>
        </p:nvSpPr>
        <p:spPr>
          <a:xfrm>
            <a:off x="4050520" y="2433641"/>
            <a:ext cx="3270885" cy="360680"/>
          </a:xfrm>
          <a:prstGeom prst="rect">
            <a:avLst/>
          </a:prstGeom>
        </p:spPr>
        <p:txBody>
          <a:bodyPr vert="horz" wrap="square" lIns="0" tIns="12700" rIns="0" bIns="0" rtlCol="0">
            <a:spAutoFit/>
          </a:bodyPr>
          <a:lstStyle/>
          <a:p>
            <a:pPr marL="12700">
              <a:lnSpc>
                <a:spcPct val="100000"/>
              </a:lnSpc>
              <a:spcBef>
                <a:spcPts val="100"/>
              </a:spcBef>
            </a:pPr>
            <a:r>
              <a:rPr sz="2200" b="1" spc="-70" dirty="0">
                <a:latin typeface="Tahoma"/>
                <a:cs typeface="Tahoma"/>
              </a:rPr>
              <a:t>B</a:t>
            </a:r>
            <a:r>
              <a:rPr sz="2200" b="1" spc="-5" dirty="0">
                <a:latin typeface="Tahoma"/>
                <a:cs typeface="Tahoma"/>
              </a:rPr>
              <a:t>E</a:t>
            </a:r>
            <a:r>
              <a:rPr sz="2200" b="1" spc="-65" dirty="0">
                <a:latin typeface="Tahoma"/>
                <a:cs typeface="Tahoma"/>
              </a:rPr>
              <a:t>S</a:t>
            </a:r>
            <a:r>
              <a:rPr sz="2200" b="1" spc="20" dirty="0">
                <a:latin typeface="Tahoma"/>
                <a:cs typeface="Tahoma"/>
              </a:rPr>
              <a:t>T</a:t>
            </a:r>
            <a:r>
              <a:rPr sz="2200" b="1" spc="-220" dirty="0">
                <a:latin typeface="Tahoma"/>
                <a:cs typeface="Tahoma"/>
              </a:rPr>
              <a:t> </a:t>
            </a:r>
            <a:r>
              <a:rPr sz="2200" b="1" spc="-165" dirty="0">
                <a:latin typeface="Tahoma"/>
                <a:cs typeface="Tahoma"/>
              </a:rPr>
              <a:t>R</a:t>
            </a:r>
            <a:r>
              <a:rPr sz="2200" b="1" spc="-25" dirty="0">
                <a:latin typeface="Tahoma"/>
                <a:cs typeface="Tahoma"/>
              </a:rPr>
              <a:t>A</a:t>
            </a:r>
            <a:r>
              <a:rPr sz="2200" b="1" spc="15" dirty="0">
                <a:latin typeface="Tahoma"/>
                <a:cs typeface="Tahoma"/>
              </a:rPr>
              <a:t>T</a:t>
            </a:r>
            <a:r>
              <a:rPr sz="2200" b="1" spc="-5" dirty="0">
                <a:latin typeface="Tahoma"/>
                <a:cs typeface="Tahoma"/>
              </a:rPr>
              <a:t>E</a:t>
            </a:r>
            <a:r>
              <a:rPr sz="2200" b="1" spc="-60" dirty="0">
                <a:latin typeface="Tahoma"/>
                <a:cs typeface="Tahoma"/>
              </a:rPr>
              <a:t>D</a:t>
            </a:r>
            <a:r>
              <a:rPr sz="2200" b="1" spc="-220" dirty="0">
                <a:latin typeface="Tahoma"/>
                <a:cs typeface="Tahoma"/>
              </a:rPr>
              <a:t> </a:t>
            </a:r>
            <a:r>
              <a:rPr sz="2200" b="1" spc="-85" dirty="0">
                <a:latin typeface="Tahoma"/>
                <a:cs typeface="Tahoma"/>
              </a:rPr>
              <a:t>P</a:t>
            </a:r>
            <a:r>
              <a:rPr sz="2200" b="1" spc="-165" dirty="0">
                <a:latin typeface="Tahoma"/>
                <a:cs typeface="Tahoma"/>
              </a:rPr>
              <a:t>R</a:t>
            </a:r>
            <a:r>
              <a:rPr sz="2200" b="1" spc="-20" dirty="0">
                <a:latin typeface="Tahoma"/>
                <a:cs typeface="Tahoma"/>
              </a:rPr>
              <a:t>O</a:t>
            </a:r>
            <a:r>
              <a:rPr sz="2200" b="1" spc="-65" dirty="0">
                <a:latin typeface="Tahoma"/>
                <a:cs typeface="Tahoma"/>
              </a:rPr>
              <a:t>D</a:t>
            </a:r>
            <a:r>
              <a:rPr sz="2200" b="1" spc="-90" dirty="0">
                <a:latin typeface="Tahoma"/>
                <a:cs typeface="Tahoma"/>
              </a:rPr>
              <a:t>U</a:t>
            </a:r>
            <a:r>
              <a:rPr sz="2200" b="1" spc="105" dirty="0">
                <a:latin typeface="Tahoma"/>
                <a:cs typeface="Tahoma"/>
              </a:rPr>
              <a:t>C</a:t>
            </a:r>
            <a:r>
              <a:rPr sz="2200" b="1" spc="15" dirty="0">
                <a:latin typeface="Tahoma"/>
                <a:cs typeface="Tahoma"/>
              </a:rPr>
              <a:t>T</a:t>
            </a:r>
            <a:r>
              <a:rPr sz="2200" b="1" spc="-60" dirty="0">
                <a:latin typeface="Tahoma"/>
                <a:cs typeface="Tahoma"/>
              </a:rPr>
              <a:t>S</a:t>
            </a:r>
            <a:endParaRPr sz="2200">
              <a:latin typeface="Tahoma"/>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TotalTime>
  <Words>2474</Words>
  <Application>Microsoft Office PowerPoint</Application>
  <PresentationFormat>Custom</PresentationFormat>
  <Paragraphs>356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Lucida Sans Unicode</vt:lpstr>
      <vt:lpstr>Tahoma</vt:lpstr>
      <vt:lpstr>Times New Roman</vt:lpstr>
      <vt:lpstr>Trebuchet MS</vt:lpstr>
      <vt:lpstr>Office Theme</vt:lpstr>
      <vt:lpstr>LUXURY  BEAUTY  DATASET</vt:lpstr>
      <vt:lpstr>PowerPoint Presentation</vt:lpstr>
      <vt:lpstr>INTRODUCTION</vt:lpstr>
      <vt:lpstr>PowerPoint Presentation</vt:lpstr>
      <vt:lpstr>DESCRIPTIVE ANALYSIS</vt:lpstr>
      <vt:lpstr>DATA DICTIONARDYATA DICTIONARY</vt:lpstr>
      <vt:lpstr>DATA  WRANGLING</vt:lpstr>
      <vt:lpstr>PowerPoint Presentation</vt:lpstr>
      <vt:lpstr>PowerPoint Presentation</vt:lpstr>
      <vt:lpstr>PowerPoint Presentation</vt:lpstr>
      <vt:lpstr>Sentiment  Analysis</vt:lpstr>
      <vt:lpstr>TEXT PREPROCESSING</vt:lpstr>
      <vt:lpstr>COMPARISON OF DIFFERENT MODELS</vt:lpstr>
      <vt:lpstr>Prediction on unseen data</vt:lpstr>
      <vt:lpstr>The Stages of Product Segmentation</vt:lpstr>
      <vt:lpstr>COMPARISON OF  OUR MODELS</vt:lpstr>
      <vt:lpstr>PowerPoint Presentation</vt:lpstr>
      <vt:lpstr>The Stages of Customer Segmentation</vt:lpstr>
      <vt:lpstr>COMPARISON OF MODELS</vt:lpstr>
      <vt:lpstr>CUSTOMER SEGMENTS</vt:lpstr>
      <vt:lpstr>SENTIMENT BASED PRODUCT DEMAND FORECASTING</vt:lpstr>
      <vt:lpstr>PowerPoint Presentation</vt:lpstr>
      <vt:lpstr>COMPARISON OF MODELS FOR CHOOSING THE BEST ONE FOR FORECASTING :</vt:lpstr>
      <vt:lpstr>FORECASTING FOR COUNT OF PRODUCTS PER SENTIMENTS :</vt:lpstr>
      <vt:lpstr>FORECASTING THE OVERALL DEMAND OF PRODUCTS FOR  2019 :</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 by Step Process Chart Visual Charts Presentation in Blue White Teal Simple Style</dc:title>
  <dc:creator>SHIKHAR NIGAM</dc:creator>
  <cp:keywords>DAFYpHqjLoY,BAFYd7ajy_k</cp:keywords>
  <cp:lastModifiedBy>Admin</cp:lastModifiedBy>
  <cp:revision>3</cp:revision>
  <dcterms:created xsi:type="dcterms:W3CDTF">2023-02-02T18:08:35Z</dcterms:created>
  <dcterms:modified xsi:type="dcterms:W3CDTF">2023-02-03T15:12:21Z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2023-02-02T00:00:00Z</vt:filetime>
  </property>
  <property fmtid="{D5CDD505-2E9C-101B-9397-08002B2CF9AE}" pid="3" name="Creator">
    <vt:lpwstr>Canva</vt:lpwstr>
  </property>
  <property fmtid="{D5CDD505-2E9C-101B-9397-08002B2CF9AE}" pid="4" name="LastSaved">
    <vt:filetime>2023-02-02T00:00:00Z</vt:filetime>
  </property>
</Properties>
</file>